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1"/>
  </p:notesMasterIdLst>
  <p:handoutMasterIdLst>
    <p:handoutMasterId r:id="rId162"/>
  </p:handoutMasterIdLst>
  <p:sldIdLst>
    <p:sldId id="291" r:id="rId2"/>
    <p:sldId id="323" r:id="rId3"/>
    <p:sldId id="301" r:id="rId4"/>
    <p:sldId id="297" r:id="rId5"/>
    <p:sldId id="303" r:id="rId6"/>
    <p:sldId id="307" r:id="rId7"/>
    <p:sldId id="308" r:id="rId8"/>
    <p:sldId id="318" r:id="rId9"/>
    <p:sldId id="321" r:id="rId10"/>
    <p:sldId id="325" r:id="rId11"/>
    <p:sldId id="310" r:id="rId12"/>
    <p:sldId id="328" r:id="rId13"/>
    <p:sldId id="329" r:id="rId14"/>
    <p:sldId id="331" r:id="rId15"/>
    <p:sldId id="332" r:id="rId16"/>
    <p:sldId id="326" r:id="rId17"/>
    <p:sldId id="333" r:id="rId18"/>
    <p:sldId id="327" r:id="rId19"/>
    <p:sldId id="345" r:id="rId20"/>
    <p:sldId id="349" r:id="rId21"/>
    <p:sldId id="344" r:id="rId22"/>
    <p:sldId id="488" r:id="rId23"/>
    <p:sldId id="489" r:id="rId24"/>
    <p:sldId id="490" r:id="rId25"/>
    <p:sldId id="491" r:id="rId26"/>
    <p:sldId id="538" r:id="rId27"/>
    <p:sldId id="500" r:id="rId28"/>
    <p:sldId id="502"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61" r:id="rId50"/>
    <p:sldId id="560" r:id="rId51"/>
    <p:sldId id="562" r:id="rId52"/>
    <p:sldId id="563" r:id="rId53"/>
    <p:sldId id="564" r:id="rId54"/>
    <p:sldId id="565" r:id="rId55"/>
    <p:sldId id="567" r:id="rId56"/>
    <p:sldId id="568" r:id="rId57"/>
    <p:sldId id="570" r:id="rId58"/>
    <p:sldId id="569" r:id="rId59"/>
    <p:sldId id="571" r:id="rId60"/>
    <p:sldId id="572" r:id="rId61"/>
    <p:sldId id="574" r:id="rId62"/>
    <p:sldId id="575" r:id="rId63"/>
    <p:sldId id="576" r:id="rId64"/>
    <p:sldId id="577" r:id="rId65"/>
    <p:sldId id="578" r:id="rId66"/>
    <p:sldId id="580" r:id="rId67"/>
    <p:sldId id="579" r:id="rId68"/>
    <p:sldId id="581" r:id="rId69"/>
    <p:sldId id="582" r:id="rId70"/>
    <p:sldId id="583" r:id="rId71"/>
    <p:sldId id="584" r:id="rId72"/>
    <p:sldId id="586" r:id="rId73"/>
    <p:sldId id="585" r:id="rId74"/>
    <p:sldId id="587" r:id="rId75"/>
    <p:sldId id="588" r:id="rId76"/>
    <p:sldId id="589" r:id="rId77"/>
    <p:sldId id="590" r:id="rId78"/>
    <p:sldId id="591" r:id="rId79"/>
    <p:sldId id="592" r:id="rId80"/>
    <p:sldId id="593" r:id="rId81"/>
    <p:sldId id="594" r:id="rId82"/>
    <p:sldId id="595" r:id="rId83"/>
    <p:sldId id="596" r:id="rId84"/>
    <p:sldId id="597" r:id="rId85"/>
    <p:sldId id="598" r:id="rId86"/>
    <p:sldId id="599" r:id="rId87"/>
    <p:sldId id="600" r:id="rId88"/>
    <p:sldId id="601" r:id="rId89"/>
    <p:sldId id="602" r:id="rId90"/>
    <p:sldId id="603" r:id="rId91"/>
    <p:sldId id="604" r:id="rId92"/>
    <p:sldId id="605" r:id="rId93"/>
    <p:sldId id="606" r:id="rId94"/>
    <p:sldId id="607" r:id="rId95"/>
    <p:sldId id="608" r:id="rId96"/>
    <p:sldId id="609" r:id="rId97"/>
    <p:sldId id="610" r:id="rId98"/>
    <p:sldId id="611" r:id="rId99"/>
    <p:sldId id="612" r:id="rId100"/>
    <p:sldId id="613" r:id="rId101"/>
    <p:sldId id="614" r:id="rId102"/>
    <p:sldId id="615" r:id="rId103"/>
    <p:sldId id="616" r:id="rId104"/>
    <p:sldId id="617" r:id="rId105"/>
    <p:sldId id="618" r:id="rId106"/>
    <p:sldId id="619" r:id="rId107"/>
    <p:sldId id="620" r:id="rId108"/>
    <p:sldId id="621" r:id="rId109"/>
    <p:sldId id="622" r:id="rId110"/>
    <p:sldId id="623" r:id="rId111"/>
    <p:sldId id="624" r:id="rId112"/>
    <p:sldId id="625" r:id="rId113"/>
    <p:sldId id="626" r:id="rId114"/>
    <p:sldId id="627" r:id="rId115"/>
    <p:sldId id="628" r:id="rId116"/>
    <p:sldId id="629" r:id="rId117"/>
    <p:sldId id="630" r:id="rId118"/>
    <p:sldId id="631" r:id="rId119"/>
    <p:sldId id="632" r:id="rId120"/>
    <p:sldId id="633" r:id="rId121"/>
    <p:sldId id="634" r:id="rId122"/>
    <p:sldId id="635" r:id="rId123"/>
    <p:sldId id="636" r:id="rId124"/>
    <p:sldId id="637" r:id="rId125"/>
    <p:sldId id="638" r:id="rId126"/>
    <p:sldId id="639" r:id="rId127"/>
    <p:sldId id="640" r:id="rId128"/>
    <p:sldId id="641" r:id="rId129"/>
    <p:sldId id="642" r:id="rId130"/>
    <p:sldId id="643" r:id="rId131"/>
    <p:sldId id="645" r:id="rId132"/>
    <p:sldId id="646" r:id="rId133"/>
    <p:sldId id="647" r:id="rId134"/>
    <p:sldId id="644" r:id="rId135"/>
    <p:sldId id="648" r:id="rId136"/>
    <p:sldId id="650" r:id="rId137"/>
    <p:sldId id="651" r:id="rId138"/>
    <p:sldId id="649" r:id="rId139"/>
    <p:sldId id="652" r:id="rId140"/>
    <p:sldId id="653" r:id="rId141"/>
    <p:sldId id="654" r:id="rId142"/>
    <p:sldId id="655" r:id="rId143"/>
    <p:sldId id="661" r:id="rId144"/>
    <p:sldId id="662" r:id="rId145"/>
    <p:sldId id="656" r:id="rId146"/>
    <p:sldId id="657" r:id="rId147"/>
    <p:sldId id="658" r:id="rId148"/>
    <p:sldId id="659" r:id="rId149"/>
    <p:sldId id="660" r:id="rId150"/>
    <p:sldId id="663" r:id="rId151"/>
    <p:sldId id="664" r:id="rId152"/>
    <p:sldId id="668" r:id="rId153"/>
    <p:sldId id="669" r:id="rId154"/>
    <p:sldId id="670" r:id="rId155"/>
    <p:sldId id="665" r:id="rId156"/>
    <p:sldId id="666" r:id="rId157"/>
    <p:sldId id="667" r:id="rId158"/>
    <p:sldId id="671" r:id="rId159"/>
    <p:sldId id="672"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3"/>
    <p:restoredTop sz="79332"/>
  </p:normalViewPr>
  <p:slideViewPr>
    <p:cSldViewPr snapToGrid="0">
      <p:cViewPr varScale="1">
        <p:scale>
          <a:sx n="92" d="100"/>
          <a:sy n="92" d="100"/>
        </p:scale>
        <p:origin x="1176" y="6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D8D625D3-C31A-41E7-97CB-1A78EDFAADE5}"/>
    <pc:docChg chg="undo custSel addSld delSld modSld sldOrd">
      <pc:chgData name="Dezhong Yao" userId="794760dbfb091494" providerId="LiveId" clId="{D8D625D3-C31A-41E7-97CB-1A78EDFAADE5}" dt="2020-06-18T21:53:21.362" v="2187" actId="47"/>
      <pc:docMkLst>
        <pc:docMk/>
      </pc:docMkLst>
      <pc:sldChg chg="modSp mod">
        <pc:chgData name="Dezhong Yao" userId="794760dbfb091494" providerId="LiveId" clId="{D8D625D3-C31A-41E7-97CB-1A78EDFAADE5}" dt="2020-06-14T15:54:34.620" v="893" actId="113"/>
        <pc:sldMkLst>
          <pc:docMk/>
          <pc:sldMk cId="3026863900" sldId="294"/>
        </pc:sldMkLst>
        <pc:spChg chg="mod">
          <ac:chgData name="Dezhong Yao" userId="794760dbfb091494" providerId="LiveId" clId="{D8D625D3-C31A-41E7-97CB-1A78EDFAADE5}" dt="2020-06-14T15:54:25.227" v="891"/>
          <ac:spMkLst>
            <pc:docMk/>
            <pc:sldMk cId="3026863900" sldId="294"/>
            <ac:spMk id="2" creationId="{EEAEBA6E-00E8-41E3-81F5-388FF6340BA6}"/>
          </ac:spMkLst>
        </pc:spChg>
        <pc:spChg chg="mod">
          <ac:chgData name="Dezhong Yao" userId="794760dbfb091494" providerId="LiveId" clId="{D8D625D3-C31A-41E7-97CB-1A78EDFAADE5}" dt="2020-06-14T15:54:34.620" v="893" actId="113"/>
          <ac:spMkLst>
            <pc:docMk/>
            <pc:sldMk cId="3026863900" sldId="294"/>
            <ac:spMk id="3" creationId="{ECEA8253-BD5F-4A60-9B3F-82CFAB0F7A06}"/>
          </ac:spMkLst>
        </pc:spChg>
      </pc:sldChg>
      <pc:sldChg chg="modSp mod">
        <pc:chgData name="Dezhong Yao" userId="794760dbfb091494" providerId="LiveId" clId="{D8D625D3-C31A-41E7-97CB-1A78EDFAADE5}" dt="2020-06-14T16:28:57.911" v="920" actId="113"/>
        <pc:sldMkLst>
          <pc:docMk/>
          <pc:sldMk cId="3400056384" sldId="295"/>
        </pc:sldMkLst>
        <pc:spChg chg="mod">
          <ac:chgData name="Dezhong Yao" userId="794760dbfb091494" providerId="LiveId" clId="{D8D625D3-C31A-41E7-97CB-1A78EDFAADE5}" dt="2020-06-14T16:28:22.333" v="915" actId="20577"/>
          <ac:spMkLst>
            <pc:docMk/>
            <pc:sldMk cId="3400056384" sldId="295"/>
            <ac:spMk id="2" creationId="{0E5A8E6A-BC31-438D-9F75-6DF47ACFDB34}"/>
          </ac:spMkLst>
        </pc:spChg>
        <pc:spChg chg="mod">
          <ac:chgData name="Dezhong Yao" userId="794760dbfb091494" providerId="LiveId" clId="{D8D625D3-C31A-41E7-97CB-1A78EDFAADE5}" dt="2020-06-14T16:28:57.911" v="920" actId="113"/>
          <ac:spMkLst>
            <pc:docMk/>
            <pc:sldMk cId="3400056384" sldId="295"/>
            <ac:spMk id="3" creationId="{AE614689-A11D-4109-A533-EBF0F04740EA}"/>
          </ac:spMkLst>
        </pc:spChg>
      </pc:sldChg>
      <pc:sldChg chg="modSp mod">
        <pc:chgData name="Dezhong Yao" userId="794760dbfb091494" providerId="LiveId" clId="{D8D625D3-C31A-41E7-97CB-1A78EDFAADE5}" dt="2020-06-14T15:54:56.744" v="897" actId="113"/>
        <pc:sldMkLst>
          <pc:docMk/>
          <pc:sldMk cId="1234812241" sldId="298"/>
        </pc:sldMkLst>
        <pc:spChg chg="mod">
          <ac:chgData name="Dezhong Yao" userId="794760dbfb091494" providerId="LiveId" clId="{D8D625D3-C31A-41E7-97CB-1A78EDFAADE5}" dt="2020-06-14T15:54:56.744" v="897" actId="113"/>
          <ac:spMkLst>
            <pc:docMk/>
            <pc:sldMk cId="1234812241" sldId="298"/>
            <ac:spMk id="6" creationId="{671AEDEB-8DFE-4E28-AA82-4E378E939D58}"/>
          </ac:spMkLst>
        </pc:spChg>
      </pc:sldChg>
      <pc:sldChg chg="addSp delSp modSp mod">
        <pc:chgData name="Dezhong Yao" userId="794760dbfb091494" providerId="LiveId" clId="{D8D625D3-C31A-41E7-97CB-1A78EDFAADE5}" dt="2020-06-14T15:47:32.853" v="810" actId="20577"/>
        <pc:sldMkLst>
          <pc:docMk/>
          <pc:sldMk cId="2001491903" sldId="299"/>
        </pc:sldMkLst>
        <pc:spChg chg="mod">
          <ac:chgData name="Dezhong Yao" userId="794760dbfb091494" providerId="LiveId" clId="{D8D625D3-C31A-41E7-97CB-1A78EDFAADE5}" dt="2020-06-14T15:42:24.926" v="672"/>
          <ac:spMkLst>
            <pc:docMk/>
            <pc:sldMk cId="2001491903" sldId="299"/>
            <ac:spMk id="2" creationId="{381F27F1-C8E6-4AEF-BF56-F398E1FD95CE}"/>
          </ac:spMkLst>
        </pc:spChg>
        <pc:spChg chg="mod">
          <ac:chgData name="Dezhong Yao" userId="794760dbfb091494" providerId="LiveId" clId="{D8D625D3-C31A-41E7-97CB-1A78EDFAADE5}" dt="2020-06-14T15:47:32.853" v="810" actId="20577"/>
          <ac:spMkLst>
            <pc:docMk/>
            <pc:sldMk cId="2001491903" sldId="299"/>
            <ac:spMk id="3" creationId="{22239B86-5122-4D49-AE2B-A8C8976E430F}"/>
          </ac:spMkLst>
        </pc:spChg>
        <pc:spChg chg="add del mod">
          <ac:chgData name="Dezhong Yao" userId="794760dbfb091494" providerId="LiveId" clId="{D8D625D3-C31A-41E7-97CB-1A78EDFAADE5}" dt="2020-06-14T15:46:01.042" v="739" actId="478"/>
          <ac:spMkLst>
            <pc:docMk/>
            <pc:sldMk cId="2001491903" sldId="299"/>
            <ac:spMk id="5" creationId="{24732BC3-10A9-4DDE-9E1F-888F03C2946D}"/>
          </ac:spMkLst>
        </pc:spChg>
        <pc:picChg chg="add mod modCrop">
          <ac:chgData name="Dezhong Yao" userId="794760dbfb091494" providerId="LiveId" clId="{D8D625D3-C31A-41E7-97CB-1A78EDFAADE5}" dt="2020-06-14T15:46:15.242" v="743" actId="1076"/>
          <ac:picMkLst>
            <pc:docMk/>
            <pc:sldMk cId="2001491903" sldId="299"/>
            <ac:picMk id="4" creationId="{F546CF2C-A4A3-4FA9-9697-F1FA7CEEB5D1}"/>
          </ac:picMkLst>
        </pc:picChg>
      </pc:sldChg>
      <pc:sldChg chg="addSp modSp mod">
        <pc:chgData name="Dezhong Yao" userId="794760dbfb091494" providerId="LiveId" clId="{D8D625D3-C31A-41E7-97CB-1A78EDFAADE5}" dt="2020-06-14T15:28:05.044" v="570" actId="1076"/>
        <pc:sldMkLst>
          <pc:docMk/>
          <pc:sldMk cId="2888991370" sldId="300"/>
        </pc:sldMkLst>
        <pc:spChg chg="mod">
          <ac:chgData name="Dezhong Yao" userId="794760dbfb091494" providerId="LiveId" clId="{D8D625D3-C31A-41E7-97CB-1A78EDFAADE5}" dt="2020-06-14T15:28:01.909" v="569" actId="15"/>
          <ac:spMkLst>
            <pc:docMk/>
            <pc:sldMk cId="2888991370" sldId="300"/>
            <ac:spMk id="3" creationId="{B390E887-C5A7-4313-8E7C-37AF9AC4D1D3}"/>
          </ac:spMkLst>
        </pc:spChg>
        <pc:spChg chg="mod">
          <ac:chgData name="Dezhong Yao" userId="794760dbfb091494" providerId="LiveId" clId="{D8D625D3-C31A-41E7-97CB-1A78EDFAADE5}" dt="2020-06-14T15:27:06.604" v="511" actId="164"/>
          <ac:spMkLst>
            <pc:docMk/>
            <pc:sldMk cId="2888991370" sldId="300"/>
            <ac:spMk id="10" creationId="{5A19208A-9B49-45FC-93F4-B034CA17316C}"/>
          </ac:spMkLst>
        </pc:spChg>
        <pc:grpChg chg="add mod">
          <ac:chgData name="Dezhong Yao" userId="794760dbfb091494" providerId="LiveId" clId="{D8D625D3-C31A-41E7-97CB-1A78EDFAADE5}" dt="2020-06-14T15:27:01.645" v="510" actId="164"/>
          <ac:grpSpMkLst>
            <pc:docMk/>
            <pc:sldMk cId="2888991370" sldId="300"/>
            <ac:grpSpMk id="4" creationId="{C793F86C-0987-4415-B6A7-C8E6804E1F51}"/>
          </ac:grpSpMkLst>
        </pc:grpChg>
        <pc:grpChg chg="add mod">
          <ac:chgData name="Dezhong Yao" userId="794760dbfb091494" providerId="LiveId" clId="{D8D625D3-C31A-41E7-97CB-1A78EDFAADE5}" dt="2020-06-14T15:28:05.044" v="570" actId="1076"/>
          <ac:grpSpMkLst>
            <pc:docMk/>
            <pc:sldMk cId="2888991370" sldId="300"/>
            <ac:grpSpMk id="5" creationId="{E46676A5-834F-4592-B44A-1EA626B514AE}"/>
          </ac:grpSpMkLst>
        </pc:grpChg>
        <pc:picChg chg="mod">
          <ac:chgData name="Dezhong Yao" userId="794760dbfb091494" providerId="LiveId" clId="{D8D625D3-C31A-41E7-97CB-1A78EDFAADE5}" dt="2020-06-14T15:27:06.604" v="511" actId="164"/>
          <ac:picMkLst>
            <pc:docMk/>
            <pc:sldMk cId="2888991370" sldId="300"/>
            <ac:picMk id="11" creationId="{AC352218-2A6B-4B31-BF7F-2B878A4F1A6D}"/>
          </ac:picMkLst>
        </pc:picChg>
        <pc:picChg chg="mod">
          <ac:chgData name="Dezhong Yao" userId="794760dbfb091494" providerId="LiveId" clId="{D8D625D3-C31A-41E7-97CB-1A78EDFAADE5}" dt="2020-06-14T15:27:06.604" v="511" actId="164"/>
          <ac:picMkLst>
            <pc:docMk/>
            <pc:sldMk cId="2888991370" sldId="300"/>
            <ac:picMk id="12" creationId="{075639E8-61A7-4899-8C54-308341455350}"/>
          </ac:picMkLst>
        </pc:picChg>
        <pc:picChg chg="mod">
          <ac:chgData name="Dezhong Yao" userId="794760dbfb091494" providerId="LiveId" clId="{D8D625D3-C31A-41E7-97CB-1A78EDFAADE5}" dt="2020-06-14T15:27:06.604" v="511" actId="164"/>
          <ac:picMkLst>
            <pc:docMk/>
            <pc:sldMk cId="2888991370" sldId="300"/>
            <ac:picMk id="13" creationId="{C6AE67F7-FA35-47DF-B5FD-2A7B8DB3D53C}"/>
          </ac:picMkLst>
        </pc:picChg>
        <pc:picChg chg="mod">
          <ac:chgData name="Dezhong Yao" userId="794760dbfb091494" providerId="LiveId" clId="{D8D625D3-C31A-41E7-97CB-1A78EDFAADE5}" dt="2020-06-14T15:27:06.604" v="511" actId="164"/>
          <ac:picMkLst>
            <pc:docMk/>
            <pc:sldMk cId="2888991370" sldId="300"/>
            <ac:picMk id="30" creationId="{2ED51EB6-A042-44AE-BE39-33FBC8319CF0}"/>
          </ac:picMkLst>
        </pc:picChg>
        <pc:picChg chg="mod">
          <ac:chgData name="Dezhong Yao" userId="794760dbfb091494" providerId="LiveId" clId="{D8D625D3-C31A-41E7-97CB-1A78EDFAADE5}" dt="2020-06-14T15:27:06.604" v="511" actId="164"/>
          <ac:picMkLst>
            <pc:docMk/>
            <pc:sldMk cId="2888991370" sldId="300"/>
            <ac:picMk id="31" creationId="{EED35117-4A94-43EF-B7BB-DE468FC98E40}"/>
          </ac:picMkLst>
        </pc:picChg>
        <pc:cxnChg chg="mod">
          <ac:chgData name="Dezhong Yao" userId="794760dbfb091494" providerId="LiveId" clId="{D8D625D3-C31A-41E7-97CB-1A78EDFAADE5}" dt="2020-06-14T15:27:06.604" v="511" actId="164"/>
          <ac:cxnSpMkLst>
            <pc:docMk/>
            <pc:sldMk cId="2888991370" sldId="300"/>
            <ac:cxnSpMk id="14" creationId="{DF05BF04-3217-4A67-A8EC-F13D3DF528EC}"/>
          </ac:cxnSpMkLst>
        </pc:cxnChg>
        <pc:cxnChg chg="mod">
          <ac:chgData name="Dezhong Yao" userId="794760dbfb091494" providerId="LiveId" clId="{D8D625D3-C31A-41E7-97CB-1A78EDFAADE5}" dt="2020-06-14T15:27:06.604" v="511" actId="164"/>
          <ac:cxnSpMkLst>
            <pc:docMk/>
            <pc:sldMk cId="2888991370" sldId="300"/>
            <ac:cxnSpMk id="17" creationId="{ED6C1D5E-AF7E-45BC-AC57-B2B6458EE485}"/>
          </ac:cxnSpMkLst>
        </pc:cxnChg>
        <pc:cxnChg chg="mod">
          <ac:chgData name="Dezhong Yao" userId="794760dbfb091494" providerId="LiveId" clId="{D8D625D3-C31A-41E7-97CB-1A78EDFAADE5}" dt="2020-06-14T15:27:06.604" v="511" actId="164"/>
          <ac:cxnSpMkLst>
            <pc:docMk/>
            <pc:sldMk cId="2888991370" sldId="300"/>
            <ac:cxnSpMk id="20" creationId="{3BAD300F-7351-4020-9C9E-EED4F592B961}"/>
          </ac:cxnSpMkLst>
        </pc:cxnChg>
        <pc:cxnChg chg="mod">
          <ac:chgData name="Dezhong Yao" userId="794760dbfb091494" providerId="LiveId" clId="{D8D625D3-C31A-41E7-97CB-1A78EDFAADE5}" dt="2020-06-14T15:27:06.604" v="511" actId="164"/>
          <ac:cxnSpMkLst>
            <pc:docMk/>
            <pc:sldMk cId="2888991370" sldId="300"/>
            <ac:cxnSpMk id="23" creationId="{85218F11-9DB4-43C2-BA8F-E09912885464}"/>
          </ac:cxnSpMkLst>
        </pc:cxnChg>
        <pc:cxnChg chg="mod">
          <ac:chgData name="Dezhong Yao" userId="794760dbfb091494" providerId="LiveId" clId="{D8D625D3-C31A-41E7-97CB-1A78EDFAADE5}" dt="2020-06-14T15:27:06.604" v="511" actId="164"/>
          <ac:cxnSpMkLst>
            <pc:docMk/>
            <pc:sldMk cId="2888991370" sldId="300"/>
            <ac:cxnSpMk id="26" creationId="{0E633687-AB88-45AE-8171-CFD0F2C8B9C5}"/>
          </ac:cxnSpMkLst>
        </pc:cxnChg>
        <pc:cxnChg chg="mod">
          <ac:chgData name="Dezhong Yao" userId="794760dbfb091494" providerId="LiveId" clId="{D8D625D3-C31A-41E7-97CB-1A78EDFAADE5}" dt="2020-06-14T15:27:06.604" v="511" actId="164"/>
          <ac:cxnSpMkLst>
            <pc:docMk/>
            <pc:sldMk cId="2888991370" sldId="300"/>
            <ac:cxnSpMk id="32" creationId="{D9602459-BB03-4422-A5B8-409D0DF343F5}"/>
          </ac:cxnSpMkLst>
        </pc:cxnChg>
      </pc:sldChg>
      <pc:sldChg chg="addSp delSp modSp new mod">
        <pc:chgData name="Dezhong Yao" userId="794760dbfb091494" providerId="LiveId" clId="{D8D625D3-C31A-41E7-97CB-1A78EDFAADE5}" dt="2020-06-14T14:56:38.301" v="475" actId="1076"/>
        <pc:sldMkLst>
          <pc:docMk/>
          <pc:sldMk cId="4233320433" sldId="301"/>
        </pc:sldMkLst>
        <pc:spChg chg="mod">
          <ac:chgData name="Dezhong Yao" userId="794760dbfb091494" providerId="LiveId" clId="{D8D625D3-C31A-41E7-97CB-1A78EDFAADE5}" dt="2020-06-14T13:16:32.696" v="32" actId="27636"/>
          <ac:spMkLst>
            <pc:docMk/>
            <pc:sldMk cId="4233320433" sldId="301"/>
            <ac:spMk id="2" creationId="{3BBB5481-5030-4165-8128-4317875AB10A}"/>
          </ac:spMkLst>
        </pc:spChg>
        <pc:spChg chg="del">
          <ac:chgData name="Dezhong Yao" userId="794760dbfb091494" providerId="LiveId" clId="{D8D625D3-C31A-41E7-97CB-1A78EDFAADE5}" dt="2020-06-14T13:18:39.520" v="33" actId="478"/>
          <ac:spMkLst>
            <pc:docMk/>
            <pc:sldMk cId="4233320433" sldId="301"/>
            <ac:spMk id="3" creationId="{63732CCD-6DB5-4FE1-B355-4AA8BCEB43E7}"/>
          </ac:spMkLst>
        </pc:spChg>
        <pc:spChg chg="add mod">
          <ac:chgData name="Dezhong Yao" userId="794760dbfb091494" providerId="LiveId" clId="{D8D625D3-C31A-41E7-97CB-1A78EDFAADE5}" dt="2020-06-14T13:53:58.111" v="322" actId="1035"/>
          <ac:spMkLst>
            <pc:docMk/>
            <pc:sldMk cId="4233320433" sldId="301"/>
            <ac:spMk id="4" creationId="{BE13CC43-4C03-4D4C-9142-2B5F55460947}"/>
          </ac:spMkLst>
        </pc:spChg>
        <pc:spChg chg="add del mod">
          <ac:chgData name="Dezhong Yao" userId="794760dbfb091494" providerId="LiveId" clId="{D8D625D3-C31A-41E7-97CB-1A78EDFAADE5}" dt="2020-06-14T13:53:58.111" v="322" actId="1035"/>
          <ac:spMkLst>
            <pc:docMk/>
            <pc:sldMk cId="4233320433" sldId="301"/>
            <ac:spMk id="5" creationId="{0D6CE887-0AD3-41AE-8C31-D62B06E09BE2}"/>
          </ac:spMkLst>
        </pc:spChg>
        <pc:spChg chg="add del mod">
          <ac:chgData name="Dezhong Yao" userId="794760dbfb091494" providerId="LiveId" clId="{D8D625D3-C31A-41E7-97CB-1A78EDFAADE5}" dt="2020-06-14T13:53:58.111" v="322" actId="1035"/>
          <ac:spMkLst>
            <pc:docMk/>
            <pc:sldMk cId="4233320433" sldId="301"/>
            <ac:spMk id="6" creationId="{78E39CB3-92B9-49F2-8D87-EDD10EA98DD7}"/>
          </ac:spMkLst>
        </pc:spChg>
        <pc:spChg chg="add mod">
          <ac:chgData name="Dezhong Yao" userId="794760dbfb091494" providerId="LiveId" clId="{D8D625D3-C31A-41E7-97CB-1A78EDFAADE5}" dt="2020-06-14T13:53:58.111" v="322" actId="1035"/>
          <ac:spMkLst>
            <pc:docMk/>
            <pc:sldMk cId="4233320433" sldId="301"/>
            <ac:spMk id="7" creationId="{E9C6E4F1-CE35-489A-9A47-34BE8EFB7E41}"/>
          </ac:spMkLst>
        </pc:spChg>
        <pc:spChg chg="add mod">
          <ac:chgData name="Dezhong Yao" userId="794760dbfb091494" providerId="LiveId" clId="{D8D625D3-C31A-41E7-97CB-1A78EDFAADE5}" dt="2020-06-14T13:53:58.111" v="322" actId="1035"/>
          <ac:spMkLst>
            <pc:docMk/>
            <pc:sldMk cId="4233320433" sldId="301"/>
            <ac:spMk id="8" creationId="{1B61747C-6B3B-426E-805D-CF07396CAD48}"/>
          </ac:spMkLst>
        </pc:spChg>
        <pc:spChg chg="add mod">
          <ac:chgData name="Dezhong Yao" userId="794760dbfb091494" providerId="LiveId" clId="{D8D625D3-C31A-41E7-97CB-1A78EDFAADE5}" dt="2020-06-14T13:53:58.111" v="322" actId="1035"/>
          <ac:spMkLst>
            <pc:docMk/>
            <pc:sldMk cId="4233320433" sldId="301"/>
            <ac:spMk id="9" creationId="{934774EC-EBF7-4DFE-A8E9-76F97CBE65CE}"/>
          </ac:spMkLst>
        </pc:spChg>
        <pc:spChg chg="add mod">
          <ac:chgData name="Dezhong Yao" userId="794760dbfb091494" providerId="LiveId" clId="{D8D625D3-C31A-41E7-97CB-1A78EDFAADE5}" dt="2020-06-14T13:53:58.111" v="322" actId="1035"/>
          <ac:spMkLst>
            <pc:docMk/>
            <pc:sldMk cId="4233320433" sldId="301"/>
            <ac:spMk id="10" creationId="{546F2253-B6C0-4995-B91D-A1BA116085A6}"/>
          </ac:spMkLst>
        </pc:spChg>
        <pc:spChg chg="add del mod">
          <ac:chgData name="Dezhong Yao" userId="794760dbfb091494" providerId="LiveId" clId="{D8D625D3-C31A-41E7-97CB-1A78EDFAADE5}" dt="2020-06-14T13:19:11.691" v="41" actId="478"/>
          <ac:spMkLst>
            <pc:docMk/>
            <pc:sldMk cId="4233320433" sldId="301"/>
            <ac:spMk id="11" creationId="{F4C4BA81-DECD-4C86-B34C-D6B992829A1E}"/>
          </ac:spMkLst>
        </pc:spChg>
        <pc:spChg chg="add del mod">
          <ac:chgData name="Dezhong Yao" userId="794760dbfb091494" providerId="LiveId" clId="{D8D625D3-C31A-41E7-97CB-1A78EDFAADE5}" dt="2020-06-14T13:19:17.201" v="45" actId="478"/>
          <ac:spMkLst>
            <pc:docMk/>
            <pc:sldMk cId="4233320433" sldId="301"/>
            <ac:spMk id="12" creationId="{6C16115A-D4B8-4549-B940-4E07C1FA1F3E}"/>
          </ac:spMkLst>
        </pc:spChg>
        <pc:spChg chg="add del mod">
          <ac:chgData name="Dezhong Yao" userId="794760dbfb091494" providerId="LiveId" clId="{D8D625D3-C31A-41E7-97CB-1A78EDFAADE5}" dt="2020-06-14T13:19:27.370" v="49" actId="478"/>
          <ac:spMkLst>
            <pc:docMk/>
            <pc:sldMk cId="4233320433" sldId="301"/>
            <ac:spMk id="13" creationId="{E4239BF8-1D9F-4B90-B988-51177BA12EC3}"/>
          </ac:spMkLst>
        </pc:spChg>
        <pc:spChg chg="add del mod">
          <ac:chgData name="Dezhong Yao" userId="794760dbfb091494" providerId="LiveId" clId="{D8D625D3-C31A-41E7-97CB-1A78EDFAADE5}" dt="2020-06-14T13:19:33.222" v="51" actId="478"/>
          <ac:spMkLst>
            <pc:docMk/>
            <pc:sldMk cId="4233320433" sldId="301"/>
            <ac:spMk id="14" creationId="{85E53593-D5D2-4559-A784-2302C9D213B8}"/>
          </ac:spMkLst>
        </pc:spChg>
        <pc:spChg chg="add mod">
          <ac:chgData name="Dezhong Yao" userId="794760dbfb091494" providerId="LiveId" clId="{D8D625D3-C31A-41E7-97CB-1A78EDFAADE5}" dt="2020-06-14T13:53:58.111" v="322" actId="1035"/>
          <ac:spMkLst>
            <pc:docMk/>
            <pc:sldMk cId="4233320433" sldId="301"/>
            <ac:spMk id="15" creationId="{F25DB337-F18E-48DC-BCD9-24C7556B3961}"/>
          </ac:spMkLst>
        </pc:spChg>
        <pc:spChg chg="add del mod">
          <ac:chgData name="Dezhong Yao" userId="794760dbfb091494" providerId="LiveId" clId="{D8D625D3-C31A-41E7-97CB-1A78EDFAADE5}" dt="2020-06-14T13:19:10.047" v="40" actId="478"/>
          <ac:spMkLst>
            <pc:docMk/>
            <pc:sldMk cId="4233320433" sldId="301"/>
            <ac:spMk id="16" creationId="{D6BAC673-5CB4-4BA5-8D36-86822D9D0EEB}"/>
          </ac:spMkLst>
        </pc:spChg>
        <pc:spChg chg="add del mod">
          <ac:chgData name="Dezhong Yao" userId="794760dbfb091494" providerId="LiveId" clId="{D8D625D3-C31A-41E7-97CB-1A78EDFAADE5}" dt="2020-06-14T13:19:12.468" v="42" actId="478"/>
          <ac:spMkLst>
            <pc:docMk/>
            <pc:sldMk cId="4233320433" sldId="301"/>
            <ac:spMk id="17" creationId="{E1901FDF-0379-4C9E-8239-2253667FC66F}"/>
          </ac:spMkLst>
        </pc:spChg>
        <pc:spChg chg="add del mod">
          <ac:chgData name="Dezhong Yao" userId="794760dbfb091494" providerId="LiveId" clId="{D8D625D3-C31A-41E7-97CB-1A78EDFAADE5}" dt="2020-06-14T13:19:18.696" v="46" actId="478"/>
          <ac:spMkLst>
            <pc:docMk/>
            <pc:sldMk cId="4233320433" sldId="301"/>
            <ac:spMk id="18" creationId="{8D2C6281-51EE-441C-8F4D-5488DF456B6D}"/>
          </ac:spMkLst>
        </pc:spChg>
        <pc:spChg chg="add del mod">
          <ac:chgData name="Dezhong Yao" userId="794760dbfb091494" providerId="LiveId" clId="{D8D625D3-C31A-41E7-97CB-1A78EDFAADE5}" dt="2020-06-14T13:19:29.677" v="50" actId="478"/>
          <ac:spMkLst>
            <pc:docMk/>
            <pc:sldMk cId="4233320433" sldId="301"/>
            <ac:spMk id="19" creationId="{A19CA78C-D338-4FDE-B193-1F28436CF2C5}"/>
          </ac:spMkLst>
        </pc:spChg>
        <pc:spChg chg="add mod">
          <ac:chgData name="Dezhong Yao" userId="794760dbfb091494" providerId="LiveId" clId="{D8D625D3-C31A-41E7-97CB-1A78EDFAADE5}" dt="2020-06-14T13:53:58.111" v="322" actId="1035"/>
          <ac:spMkLst>
            <pc:docMk/>
            <pc:sldMk cId="4233320433" sldId="301"/>
            <ac:spMk id="20" creationId="{9B62E9DC-C739-4293-B3E2-DA6B130952FC}"/>
          </ac:spMkLst>
        </pc:spChg>
        <pc:spChg chg="add mod">
          <ac:chgData name="Dezhong Yao" userId="794760dbfb091494" providerId="LiveId" clId="{D8D625D3-C31A-41E7-97CB-1A78EDFAADE5}" dt="2020-06-14T13:53:58.111" v="322" actId="1035"/>
          <ac:spMkLst>
            <pc:docMk/>
            <pc:sldMk cId="4233320433" sldId="301"/>
            <ac:spMk id="21" creationId="{B06132CD-41E5-4CA8-BAEF-0DABB9A61B15}"/>
          </ac:spMkLst>
        </pc:spChg>
        <pc:spChg chg="add mod">
          <ac:chgData name="Dezhong Yao" userId="794760dbfb091494" providerId="LiveId" clId="{D8D625D3-C31A-41E7-97CB-1A78EDFAADE5}" dt="2020-06-14T13:53:58.111" v="322" actId="1035"/>
          <ac:spMkLst>
            <pc:docMk/>
            <pc:sldMk cId="4233320433" sldId="301"/>
            <ac:spMk id="22" creationId="{CE27E673-3411-4B6D-BBD2-60CE8FE739C1}"/>
          </ac:spMkLst>
        </pc:spChg>
        <pc:spChg chg="add mod">
          <ac:chgData name="Dezhong Yao" userId="794760dbfb091494" providerId="LiveId" clId="{D8D625D3-C31A-41E7-97CB-1A78EDFAADE5}" dt="2020-06-14T14:01:40.255" v="395" actId="554"/>
          <ac:spMkLst>
            <pc:docMk/>
            <pc:sldMk cId="4233320433" sldId="301"/>
            <ac:spMk id="23" creationId="{82A372EE-0E13-48B3-8565-4B955DDFB6BD}"/>
          </ac:spMkLst>
        </pc:spChg>
        <pc:spChg chg="add mod">
          <ac:chgData name="Dezhong Yao" userId="794760dbfb091494" providerId="LiveId" clId="{D8D625D3-C31A-41E7-97CB-1A78EDFAADE5}" dt="2020-06-14T13:53:58.111" v="322" actId="1035"/>
          <ac:spMkLst>
            <pc:docMk/>
            <pc:sldMk cId="4233320433" sldId="301"/>
            <ac:spMk id="24" creationId="{B5D9F15F-BC94-4363-A963-7680E0B052E5}"/>
          </ac:spMkLst>
        </pc:spChg>
        <pc:spChg chg="add mod">
          <ac:chgData name="Dezhong Yao" userId="794760dbfb091494" providerId="LiveId" clId="{D8D625D3-C31A-41E7-97CB-1A78EDFAADE5}" dt="2020-06-14T13:53:58.111" v="322" actId="1035"/>
          <ac:spMkLst>
            <pc:docMk/>
            <pc:sldMk cId="4233320433" sldId="301"/>
            <ac:spMk id="25" creationId="{35DEAC13-64EE-4D50-87A4-DD1BE45B159B}"/>
          </ac:spMkLst>
        </pc:spChg>
        <pc:spChg chg="add mod">
          <ac:chgData name="Dezhong Yao" userId="794760dbfb091494" providerId="LiveId" clId="{D8D625D3-C31A-41E7-97CB-1A78EDFAADE5}" dt="2020-06-14T13:58:51.650" v="343" actId="1076"/>
          <ac:spMkLst>
            <pc:docMk/>
            <pc:sldMk cId="4233320433" sldId="301"/>
            <ac:spMk id="26" creationId="{294EB857-5619-4FF8-9EF3-16ACF0E52B19}"/>
          </ac:spMkLst>
        </pc:spChg>
        <pc:spChg chg="add del mod">
          <ac:chgData name="Dezhong Yao" userId="794760dbfb091494" providerId="LiveId" clId="{D8D625D3-C31A-41E7-97CB-1A78EDFAADE5}" dt="2020-06-14T13:59:57.270" v="371" actId="478"/>
          <ac:spMkLst>
            <pc:docMk/>
            <pc:sldMk cId="4233320433" sldId="301"/>
            <ac:spMk id="27" creationId="{394BAF98-46F6-404D-94FE-3657D5D96408}"/>
          </ac:spMkLst>
        </pc:spChg>
        <pc:spChg chg="add del mod">
          <ac:chgData name="Dezhong Yao" userId="794760dbfb091494" providerId="LiveId" clId="{D8D625D3-C31A-41E7-97CB-1A78EDFAADE5}" dt="2020-06-14T13:58:09.734" v="326" actId="478"/>
          <ac:spMkLst>
            <pc:docMk/>
            <pc:sldMk cId="4233320433" sldId="301"/>
            <ac:spMk id="28" creationId="{8F2FEB29-83DF-49C5-8F56-80688E02A50C}"/>
          </ac:spMkLst>
        </pc:spChg>
        <pc:spChg chg="add del mod">
          <ac:chgData name="Dezhong Yao" userId="794760dbfb091494" providerId="LiveId" clId="{D8D625D3-C31A-41E7-97CB-1A78EDFAADE5}" dt="2020-06-14T13:58:49.380" v="340" actId="478"/>
          <ac:spMkLst>
            <pc:docMk/>
            <pc:sldMk cId="4233320433" sldId="301"/>
            <ac:spMk id="29" creationId="{D055C1AD-51FA-4751-9107-32F8E62611B0}"/>
          </ac:spMkLst>
        </pc:spChg>
        <pc:spChg chg="add mod">
          <ac:chgData name="Dezhong Yao" userId="794760dbfb091494" providerId="LiveId" clId="{D8D625D3-C31A-41E7-97CB-1A78EDFAADE5}" dt="2020-06-14T14:02:20.919" v="454" actId="6549"/>
          <ac:spMkLst>
            <pc:docMk/>
            <pc:sldMk cId="4233320433" sldId="301"/>
            <ac:spMk id="30" creationId="{6228EB30-126E-4113-8FF3-8D6F1E3FC88B}"/>
          </ac:spMkLst>
        </pc:spChg>
        <pc:spChg chg="add mod">
          <ac:chgData name="Dezhong Yao" userId="794760dbfb091494" providerId="LiveId" clId="{D8D625D3-C31A-41E7-97CB-1A78EDFAADE5}" dt="2020-06-14T14:01:40.255" v="395" actId="554"/>
          <ac:spMkLst>
            <pc:docMk/>
            <pc:sldMk cId="4233320433" sldId="301"/>
            <ac:spMk id="31" creationId="{544D87A7-8ABE-4533-A7AE-055CAC0885D6}"/>
          </ac:spMkLst>
        </pc:spChg>
        <pc:spChg chg="add mod">
          <ac:chgData name="Dezhong Yao" userId="794760dbfb091494" providerId="LiveId" clId="{D8D625D3-C31A-41E7-97CB-1A78EDFAADE5}" dt="2020-06-14T14:01:40.255" v="395" actId="554"/>
          <ac:spMkLst>
            <pc:docMk/>
            <pc:sldMk cId="4233320433" sldId="301"/>
            <ac:spMk id="32" creationId="{350F64F9-B29E-46E8-A597-7AB6BF94669D}"/>
          </ac:spMkLst>
        </pc:spChg>
        <pc:spChg chg="add mod">
          <ac:chgData name="Dezhong Yao" userId="794760dbfb091494" providerId="LiveId" clId="{D8D625D3-C31A-41E7-97CB-1A78EDFAADE5}" dt="2020-06-14T14:01:40.255" v="395" actId="554"/>
          <ac:spMkLst>
            <pc:docMk/>
            <pc:sldMk cId="4233320433" sldId="301"/>
            <ac:spMk id="33" creationId="{C6073CA7-B24E-491A-AB98-CBB84B0E73EA}"/>
          </ac:spMkLst>
        </pc:spChg>
        <pc:spChg chg="add mod">
          <ac:chgData name="Dezhong Yao" userId="794760dbfb091494" providerId="LiveId" clId="{D8D625D3-C31A-41E7-97CB-1A78EDFAADE5}" dt="2020-06-14T14:01:36.497" v="394" actId="571"/>
          <ac:spMkLst>
            <pc:docMk/>
            <pc:sldMk cId="4233320433" sldId="301"/>
            <ac:spMk id="34" creationId="{34B5D5A1-A0A6-4BA8-9C42-215A92AAD795}"/>
          </ac:spMkLst>
        </pc:spChg>
        <pc:spChg chg="add mod">
          <ac:chgData name="Dezhong Yao" userId="794760dbfb091494" providerId="LiveId" clId="{D8D625D3-C31A-41E7-97CB-1A78EDFAADE5}" dt="2020-06-14T14:01:36.497" v="394" actId="571"/>
          <ac:spMkLst>
            <pc:docMk/>
            <pc:sldMk cId="4233320433" sldId="301"/>
            <ac:spMk id="35" creationId="{DE983668-0351-4B3F-BB14-9AA02AE68EEC}"/>
          </ac:spMkLst>
        </pc:spChg>
        <pc:spChg chg="add mod">
          <ac:chgData name="Dezhong Yao" userId="794760dbfb091494" providerId="LiveId" clId="{D8D625D3-C31A-41E7-97CB-1A78EDFAADE5}" dt="2020-06-14T14:01:36.497" v="394" actId="571"/>
          <ac:spMkLst>
            <pc:docMk/>
            <pc:sldMk cId="4233320433" sldId="301"/>
            <ac:spMk id="36" creationId="{8EE965D0-CFC1-4C7A-BE37-B11882A4880B}"/>
          </ac:spMkLst>
        </pc:spChg>
        <pc:spChg chg="add mod">
          <ac:chgData name="Dezhong Yao" userId="794760dbfb091494" providerId="LiveId" clId="{D8D625D3-C31A-41E7-97CB-1A78EDFAADE5}" dt="2020-06-14T14:01:36.497" v="394" actId="571"/>
          <ac:spMkLst>
            <pc:docMk/>
            <pc:sldMk cId="4233320433" sldId="301"/>
            <ac:spMk id="37" creationId="{6B98DCF4-7160-4944-8A17-7D5492E1A0A1}"/>
          </ac:spMkLst>
        </pc:spChg>
        <pc:spChg chg="add mod">
          <ac:chgData name="Dezhong Yao" userId="794760dbfb091494" providerId="LiveId" clId="{D8D625D3-C31A-41E7-97CB-1A78EDFAADE5}" dt="2020-06-14T14:01:36.497" v="394" actId="571"/>
          <ac:spMkLst>
            <pc:docMk/>
            <pc:sldMk cId="4233320433" sldId="301"/>
            <ac:spMk id="38" creationId="{9E74691A-A9A5-489E-B07A-3F907123F8FA}"/>
          </ac:spMkLst>
        </pc:spChg>
        <pc:picChg chg="add mod modCrop">
          <ac:chgData name="Dezhong Yao" userId="794760dbfb091494" providerId="LiveId" clId="{D8D625D3-C31A-41E7-97CB-1A78EDFAADE5}" dt="2020-06-14T14:56:38.301" v="475" actId="1076"/>
          <ac:picMkLst>
            <pc:docMk/>
            <pc:sldMk cId="4233320433" sldId="301"/>
            <ac:picMk id="40" creationId="{6B1C1EB6-0657-4D23-A7A1-6A26FD3C9ED4}"/>
          </ac:picMkLst>
        </pc:picChg>
      </pc:sldChg>
      <pc:sldChg chg="addSp modSp new mod">
        <pc:chgData name="Dezhong Yao" userId="794760dbfb091494" providerId="LiveId" clId="{D8D625D3-C31A-41E7-97CB-1A78EDFAADE5}" dt="2020-06-14T15:54:48.880" v="896" actId="113"/>
        <pc:sldMkLst>
          <pc:docMk/>
          <pc:sldMk cId="2176442876" sldId="303"/>
        </pc:sldMkLst>
        <pc:spChg chg="mod">
          <ac:chgData name="Dezhong Yao" userId="794760dbfb091494" providerId="LiveId" clId="{D8D625D3-C31A-41E7-97CB-1A78EDFAADE5}" dt="2020-06-14T15:37:07.796" v="636"/>
          <ac:spMkLst>
            <pc:docMk/>
            <pc:sldMk cId="2176442876" sldId="303"/>
            <ac:spMk id="2" creationId="{432E6FB9-959B-4D65-9ADB-5E42B2683FCB}"/>
          </ac:spMkLst>
        </pc:spChg>
        <pc:spChg chg="mod">
          <ac:chgData name="Dezhong Yao" userId="794760dbfb091494" providerId="LiveId" clId="{D8D625D3-C31A-41E7-97CB-1A78EDFAADE5}" dt="2020-06-14T15:54:48.880" v="896" actId="113"/>
          <ac:spMkLst>
            <pc:docMk/>
            <pc:sldMk cId="2176442876" sldId="303"/>
            <ac:spMk id="3" creationId="{3FCF7B06-65E6-4FD9-BB7A-38460FCC14B7}"/>
          </ac:spMkLst>
        </pc:spChg>
        <pc:picChg chg="add mod modCrop">
          <ac:chgData name="Dezhong Yao" userId="794760dbfb091494" providerId="LiveId" clId="{D8D625D3-C31A-41E7-97CB-1A78EDFAADE5}" dt="2020-06-14T15:41:20.322" v="668" actId="1035"/>
          <ac:picMkLst>
            <pc:docMk/>
            <pc:sldMk cId="2176442876" sldId="303"/>
            <ac:picMk id="5" creationId="{03CBDD15-18FF-40B7-8DE4-3EFD5FB14E83}"/>
          </ac:picMkLst>
        </pc:picChg>
      </pc:sldChg>
      <pc:sldChg chg="modSp new mod">
        <pc:chgData name="Dezhong Yao" userId="794760dbfb091494" providerId="LiveId" clId="{D8D625D3-C31A-41E7-97CB-1A78EDFAADE5}" dt="2020-06-14T15:55:05.056" v="899" actId="113"/>
        <pc:sldMkLst>
          <pc:docMk/>
          <pc:sldMk cId="435194845" sldId="304"/>
        </pc:sldMkLst>
        <pc:spChg chg="mod">
          <ac:chgData name="Dezhong Yao" userId="794760dbfb091494" providerId="LiveId" clId="{D8D625D3-C31A-41E7-97CB-1A78EDFAADE5}" dt="2020-06-14T15:48:38.226" v="832"/>
          <ac:spMkLst>
            <pc:docMk/>
            <pc:sldMk cId="435194845" sldId="304"/>
            <ac:spMk id="2" creationId="{2899900C-C1D5-4082-9132-FFD0D5C5C3AC}"/>
          </ac:spMkLst>
        </pc:spChg>
        <pc:spChg chg="mod">
          <ac:chgData name="Dezhong Yao" userId="794760dbfb091494" providerId="LiveId" clId="{D8D625D3-C31A-41E7-97CB-1A78EDFAADE5}" dt="2020-06-14T15:55:05.056" v="899" actId="113"/>
          <ac:spMkLst>
            <pc:docMk/>
            <pc:sldMk cId="435194845" sldId="304"/>
            <ac:spMk id="3" creationId="{C8118E1A-8C8D-45A2-B033-5E25607534F5}"/>
          </ac:spMkLst>
        </pc:spChg>
      </pc:sldChg>
      <pc:sldChg chg="modSp new mod">
        <pc:chgData name="Dezhong Yao" userId="794760dbfb091494" providerId="LiveId" clId="{D8D625D3-C31A-41E7-97CB-1A78EDFAADE5}" dt="2020-06-14T15:55:02.096" v="898" actId="113"/>
        <pc:sldMkLst>
          <pc:docMk/>
          <pc:sldMk cId="834591143" sldId="305"/>
        </pc:sldMkLst>
        <pc:spChg chg="mod">
          <ac:chgData name="Dezhong Yao" userId="794760dbfb091494" providerId="LiveId" clId="{D8D625D3-C31A-41E7-97CB-1A78EDFAADE5}" dt="2020-06-14T15:48:42.287" v="839"/>
          <ac:spMkLst>
            <pc:docMk/>
            <pc:sldMk cId="834591143" sldId="305"/>
            <ac:spMk id="2" creationId="{A5696356-06C2-485D-A2F2-4CB35BC5DA2B}"/>
          </ac:spMkLst>
        </pc:spChg>
        <pc:spChg chg="mod">
          <ac:chgData name="Dezhong Yao" userId="794760dbfb091494" providerId="LiveId" clId="{D8D625D3-C31A-41E7-97CB-1A78EDFAADE5}" dt="2020-06-14T15:55:02.096" v="898" actId="113"/>
          <ac:spMkLst>
            <pc:docMk/>
            <pc:sldMk cId="834591143" sldId="305"/>
            <ac:spMk id="3" creationId="{BA53AA17-5375-406D-8CF4-ECB2E121CF07}"/>
          </ac:spMkLst>
        </pc:spChg>
      </pc:sldChg>
      <pc:sldChg chg="modSp new mod">
        <pc:chgData name="Dezhong Yao" userId="794760dbfb091494" providerId="LiveId" clId="{D8D625D3-C31A-41E7-97CB-1A78EDFAADE5}" dt="2020-06-14T16:29:32.731" v="928" actId="20577"/>
        <pc:sldMkLst>
          <pc:docMk/>
          <pc:sldMk cId="2581338175" sldId="306"/>
        </pc:sldMkLst>
        <pc:spChg chg="mod">
          <ac:chgData name="Dezhong Yao" userId="794760dbfb091494" providerId="LiveId" clId="{D8D625D3-C31A-41E7-97CB-1A78EDFAADE5}" dt="2020-06-14T16:29:32.731" v="928" actId="20577"/>
          <ac:spMkLst>
            <pc:docMk/>
            <pc:sldMk cId="2581338175" sldId="306"/>
            <ac:spMk id="2" creationId="{AFA534E7-7765-4DF7-9AF6-908AB31CF5C3}"/>
          </ac:spMkLst>
        </pc:spChg>
        <pc:spChg chg="mod">
          <ac:chgData name="Dezhong Yao" userId="794760dbfb091494" providerId="LiveId" clId="{D8D625D3-C31A-41E7-97CB-1A78EDFAADE5}" dt="2020-06-14T16:29:20.262" v="923" actId="113"/>
          <ac:spMkLst>
            <pc:docMk/>
            <pc:sldMk cId="2581338175" sldId="306"/>
            <ac:spMk id="3" creationId="{6E95CF1F-A705-41F9-BC25-CC184A846A97}"/>
          </ac:spMkLst>
        </pc:spChg>
      </pc:sldChg>
      <pc:sldChg chg="addSp delSp modSp new mod">
        <pc:chgData name="Dezhong Yao" userId="794760dbfb091494" providerId="LiveId" clId="{D8D625D3-C31A-41E7-97CB-1A78EDFAADE5}" dt="2020-06-14T16:30:04.664" v="953" actId="1076"/>
        <pc:sldMkLst>
          <pc:docMk/>
          <pc:sldMk cId="261844191" sldId="307"/>
        </pc:sldMkLst>
        <pc:spChg chg="mod">
          <ac:chgData name="Dezhong Yao" userId="794760dbfb091494" providerId="LiveId" clId="{D8D625D3-C31A-41E7-97CB-1A78EDFAADE5}" dt="2020-06-14T16:29:44.882" v="946"/>
          <ac:spMkLst>
            <pc:docMk/>
            <pc:sldMk cId="261844191" sldId="307"/>
            <ac:spMk id="2" creationId="{7CD79D68-570A-4CCB-9729-AD84623DFC66}"/>
          </ac:spMkLst>
        </pc:spChg>
        <pc:spChg chg="del">
          <ac:chgData name="Dezhong Yao" userId="794760dbfb091494" providerId="LiveId" clId="{D8D625D3-C31A-41E7-97CB-1A78EDFAADE5}" dt="2020-06-14T16:29:50.492" v="947" actId="478"/>
          <ac:spMkLst>
            <pc:docMk/>
            <pc:sldMk cId="261844191" sldId="307"/>
            <ac:spMk id="3" creationId="{ADD75F7E-7533-41F6-B602-3F4792533377}"/>
          </ac:spMkLst>
        </pc:spChg>
        <pc:picChg chg="add mod">
          <ac:chgData name="Dezhong Yao" userId="794760dbfb091494" providerId="LiveId" clId="{D8D625D3-C31A-41E7-97CB-1A78EDFAADE5}" dt="2020-06-14T16:30:04.664" v="953" actId="1076"/>
          <ac:picMkLst>
            <pc:docMk/>
            <pc:sldMk cId="261844191" sldId="307"/>
            <ac:picMk id="4" creationId="{48D0B9B9-B91A-44AC-9A6E-56521A50E52F}"/>
          </ac:picMkLst>
        </pc:picChg>
      </pc:sldChg>
      <pc:sldChg chg="modSp new mod">
        <pc:chgData name="Dezhong Yao" userId="794760dbfb091494" providerId="LiveId" clId="{D8D625D3-C31A-41E7-97CB-1A78EDFAADE5}" dt="2020-06-14T16:30:49.977" v="964"/>
        <pc:sldMkLst>
          <pc:docMk/>
          <pc:sldMk cId="471012176" sldId="308"/>
        </pc:sldMkLst>
        <pc:spChg chg="mod">
          <ac:chgData name="Dezhong Yao" userId="794760dbfb091494" providerId="LiveId" clId="{D8D625D3-C31A-41E7-97CB-1A78EDFAADE5}" dt="2020-06-14T16:30:49.977" v="964"/>
          <ac:spMkLst>
            <pc:docMk/>
            <pc:sldMk cId="471012176" sldId="308"/>
            <ac:spMk id="2" creationId="{57DBDF22-9E9B-4C20-8784-E5B890AFC3F9}"/>
          </ac:spMkLst>
        </pc:spChg>
      </pc:sldChg>
      <pc:sldChg chg="addSp delSp modSp mod">
        <pc:chgData name="Dezhong Yao" userId="794760dbfb091494" providerId="LiveId" clId="{D8D625D3-C31A-41E7-97CB-1A78EDFAADE5}" dt="2020-06-15T15:32:05.034" v="1163" actId="12789"/>
        <pc:sldMkLst>
          <pc:docMk/>
          <pc:sldMk cId="2165869253" sldId="310"/>
        </pc:sldMkLst>
        <pc:spChg chg="add mod">
          <ac:chgData name="Dezhong Yao" userId="794760dbfb091494" providerId="LiveId" clId="{D8D625D3-C31A-41E7-97CB-1A78EDFAADE5}" dt="2020-06-15T15:31:11.937" v="1141" actId="1036"/>
          <ac:spMkLst>
            <pc:docMk/>
            <pc:sldMk cId="2165869253" sldId="310"/>
            <ac:spMk id="8" creationId="{FADAF1DB-353E-47DD-8A09-374AEE5479B0}"/>
          </ac:spMkLst>
        </pc:spChg>
        <pc:spChg chg="mod">
          <ac:chgData name="Dezhong Yao" userId="794760dbfb091494" providerId="LiveId" clId="{D8D625D3-C31A-41E7-97CB-1A78EDFAADE5}" dt="2020-06-15T15:30:25.366" v="1124" actId="255"/>
          <ac:spMkLst>
            <pc:docMk/>
            <pc:sldMk cId="2165869253" sldId="310"/>
            <ac:spMk id="18" creationId="{4B3A285B-E0CE-443A-AB58-0C6B5F17ECD2}"/>
          </ac:spMkLst>
        </pc:spChg>
        <pc:spChg chg="mod">
          <ac:chgData name="Dezhong Yao" userId="794760dbfb091494" providerId="LiveId" clId="{D8D625D3-C31A-41E7-97CB-1A78EDFAADE5}" dt="2020-06-15T15:30:25.366" v="1124" actId="255"/>
          <ac:spMkLst>
            <pc:docMk/>
            <pc:sldMk cId="2165869253" sldId="310"/>
            <ac:spMk id="23" creationId="{F8527DDC-7DEA-4A3F-B81C-31EB370208A5}"/>
          </ac:spMkLst>
        </pc:spChg>
        <pc:spChg chg="mod">
          <ac:chgData name="Dezhong Yao" userId="794760dbfb091494" providerId="LiveId" clId="{D8D625D3-C31A-41E7-97CB-1A78EDFAADE5}" dt="2020-06-15T15:30:25.366" v="1124" actId="255"/>
          <ac:spMkLst>
            <pc:docMk/>
            <pc:sldMk cId="2165869253" sldId="310"/>
            <ac:spMk id="24" creationId="{1D5F1C30-3F14-4EE2-86D0-7B7947F71348}"/>
          </ac:spMkLst>
        </pc:spChg>
        <pc:spChg chg="del mod">
          <ac:chgData name="Dezhong Yao" userId="794760dbfb091494" providerId="LiveId" clId="{D8D625D3-C31A-41E7-97CB-1A78EDFAADE5}" dt="2020-06-15T15:26:14.561" v="1022" actId="478"/>
          <ac:spMkLst>
            <pc:docMk/>
            <pc:sldMk cId="2165869253" sldId="310"/>
            <ac:spMk id="33" creationId="{AFAFC2AA-B676-45E0-A5C4-60BA322D81DE}"/>
          </ac:spMkLst>
        </pc:spChg>
        <pc:spChg chg="mod">
          <ac:chgData name="Dezhong Yao" userId="794760dbfb091494" providerId="LiveId" clId="{D8D625D3-C31A-41E7-97CB-1A78EDFAADE5}" dt="2020-06-15T15:14:14.265" v="967" actId="114"/>
          <ac:spMkLst>
            <pc:docMk/>
            <pc:sldMk cId="2165869253" sldId="310"/>
            <ac:spMk id="34" creationId="{95D35852-5719-48B6-B8C3-AC5FC763C8D4}"/>
          </ac:spMkLst>
        </pc:spChg>
        <pc:spChg chg="mod">
          <ac:chgData name="Dezhong Yao" userId="794760dbfb091494" providerId="LiveId" clId="{D8D625D3-C31A-41E7-97CB-1A78EDFAADE5}" dt="2020-06-15T15:14:14.265" v="967" actId="114"/>
          <ac:spMkLst>
            <pc:docMk/>
            <pc:sldMk cId="2165869253" sldId="310"/>
            <ac:spMk id="35" creationId="{40619223-9E5D-4D5A-8F96-1CF1923A133A}"/>
          </ac:spMkLst>
        </pc:spChg>
        <pc:spChg chg="del mod">
          <ac:chgData name="Dezhong Yao" userId="794760dbfb091494" providerId="LiveId" clId="{D8D625D3-C31A-41E7-97CB-1A78EDFAADE5}" dt="2020-06-15T15:26:14.561" v="1022" actId="478"/>
          <ac:spMkLst>
            <pc:docMk/>
            <pc:sldMk cId="2165869253" sldId="310"/>
            <ac:spMk id="38" creationId="{04156245-8867-460C-82E2-8B5294F5A790}"/>
          </ac:spMkLst>
        </pc:spChg>
        <pc:spChg chg="mod">
          <ac:chgData name="Dezhong Yao" userId="794760dbfb091494" providerId="LiveId" clId="{D8D625D3-C31A-41E7-97CB-1A78EDFAADE5}" dt="2020-06-15T15:14:14.265" v="967" actId="114"/>
          <ac:spMkLst>
            <pc:docMk/>
            <pc:sldMk cId="2165869253" sldId="310"/>
            <ac:spMk id="39" creationId="{9C165FF0-FF43-493E-9556-772A0E30CB94}"/>
          </ac:spMkLst>
        </pc:spChg>
        <pc:spChg chg="mod">
          <ac:chgData name="Dezhong Yao" userId="794760dbfb091494" providerId="LiveId" clId="{D8D625D3-C31A-41E7-97CB-1A78EDFAADE5}" dt="2020-06-15T15:14:14.265" v="967" actId="114"/>
          <ac:spMkLst>
            <pc:docMk/>
            <pc:sldMk cId="2165869253" sldId="310"/>
            <ac:spMk id="40" creationId="{A2D8C118-FFD1-426A-892F-0AD702E68FDD}"/>
          </ac:spMkLst>
        </pc:spChg>
        <pc:spChg chg="add mod">
          <ac:chgData name="Dezhong Yao" userId="794760dbfb091494" providerId="LiveId" clId="{D8D625D3-C31A-41E7-97CB-1A78EDFAADE5}" dt="2020-06-15T15:30:25.366" v="1124" actId="255"/>
          <ac:spMkLst>
            <pc:docMk/>
            <pc:sldMk cId="2165869253" sldId="310"/>
            <ac:spMk id="41" creationId="{7EC1CBD9-3F33-4C99-97C5-B4E088A6AE9B}"/>
          </ac:spMkLst>
        </pc:spChg>
        <pc:spChg chg="add mod">
          <ac:chgData name="Dezhong Yao" userId="794760dbfb091494" providerId="LiveId" clId="{D8D625D3-C31A-41E7-97CB-1A78EDFAADE5}" dt="2020-06-15T15:30:25.366" v="1124" actId="255"/>
          <ac:spMkLst>
            <pc:docMk/>
            <pc:sldMk cId="2165869253" sldId="310"/>
            <ac:spMk id="43" creationId="{B8300C7A-DDF8-4A18-95FC-1C3013263CEC}"/>
          </ac:spMkLst>
        </pc:spChg>
        <pc:spChg chg="mod topLvl">
          <ac:chgData name="Dezhong Yao" userId="794760dbfb091494" providerId="LiveId" clId="{D8D625D3-C31A-41E7-97CB-1A78EDFAADE5}" dt="2020-06-15T15:30:25.366" v="1124" actId="255"/>
          <ac:spMkLst>
            <pc:docMk/>
            <pc:sldMk cId="2165869253" sldId="310"/>
            <ac:spMk id="48" creationId="{4B75DCF9-B9A4-40F5-80BB-AD741C8F2460}"/>
          </ac:spMkLst>
        </pc:spChg>
        <pc:spChg chg="mod">
          <ac:chgData name="Dezhong Yao" userId="794760dbfb091494" providerId="LiveId" clId="{D8D625D3-C31A-41E7-97CB-1A78EDFAADE5}" dt="2020-06-15T15:30:25.366" v="1124" actId="255"/>
          <ac:spMkLst>
            <pc:docMk/>
            <pc:sldMk cId="2165869253" sldId="310"/>
            <ac:spMk id="49" creationId="{0DA60BBF-DE32-4C90-B75E-726C15E943E6}"/>
          </ac:spMkLst>
        </pc:spChg>
        <pc:spChg chg="mod">
          <ac:chgData name="Dezhong Yao" userId="794760dbfb091494" providerId="LiveId" clId="{D8D625D3-C31A-41E7-97CB-1A78EDFAADE5}" dt="2020-06-15T15:30:25.366" v="1124" actId="255"/>
          <ac:spMkLst>
            <pc:docMk/>
            <pc:sldMk cId="2165869253" sldId="310"/>
            <ac:spMk id="50" creationId="{C2ECE290-C793-4CFE-948C-33FFABE68F7D}"/>
          </ac:spMkLst>
        </pc:spChg>
        <pc:spChg chg="add mod">
          <ac:chgData name="Dezhong Yao" userId="794760dbfb091494" providerId="LiveId" clId="{D8D625D3-C31A-41E7-97CB-1A78EDFAADE5}" dt="2020-06-15T15:31:11.937" v="1141" actId="1036"/>
          <ac:spMkLst>
            <pc:docMk/>
            <pc:sldMk cId="2165869253" sldId="310"/>
            <ac:spMk id="52" creationId="{D2958768-4166-411E-9301-44AECFD5C965}"/>
          </ac:spMkLst>
        </pc:spChg>
        <pc:spChg chg="add mod">
          <ac:chgData name="Dezhong Yao" userId="794760dbfb091494" providerId="LiveId" clId="{D8D625D3-C31A-41E7-97CB-1A78EDFAADE5}" dt="2020-06-15T15:30:25.366" v="1124" actId="255"/>
          <ac:spMkLst>
            <pc:docMk/>
            <pc:sldMk cId="2165869253" sldId="310"/>
            <ac:spMk id="56" creationId="{DA3398C5-B0EE-4CAF-9853-B68BA61CDD50}"/>
          </ac:spMkLst>
        </pc:spChg>
        <pc:spChg chg="add mod">
          <ac:chgData name="Dezhong Yao" userId="794760dbfb091494" providerId="LiveId" clId="{D8D625D3-C31A-41E7-97CB-1A78EDFAADE5}" dt="2020-06-15T15:30:25.366" v="1124" actId="255"/>
          <ac:spMkLst>
            <pc:docMk/>
            <pc:sldMk cId="2165869253" sldId="310"/>
            <ac:spMk id="58" creationId="{E7A03BAC-8B5A-44C5-B03F-57F48F6F7888}"/>
          </ac:spMkLst>
        </pc:spChg>
        <pc:spChg chg="mod">
          <ac:chgData name="Dezhong Yao" userId="794760dbfb091494" providerId="LiveId" clId="{D8D625D3-C31A-41E7-97CB-1A78EDFAADE5}" dt="2020-06-15T15:30:25.366" v="1124" actId="255"/>
          <ac:spMkLst>
            <pc:docMk/>
            <pc:sldMk cId="2165869253" sldId="310"/>
            <ac:spMk id="62" creationId="{F5C8B1B4-105A-4DBF-8978-555689494690}"/>
          </ac:spMkLst>
        </pc:spChg>
        <pc:spChg chg="mod">
          <ac:chgData name="Dezhong Yao" userId="794760dbfb091494" providerId="LiveId" clId="{D8D625D3-C31A-41E7-97CB-1A78EDFAADE5}" dt="2020-06-15T15:30:25.366" v="1124" actId="255"/>
          <ac:spMkLst>
            <pc:docMk/>
            <pc:sldMk cId="2165869253" sldId="310"/>
            <ac:spMk id="63" creationId="{BE11CE78-9853-4A3E-963C-CDB4AB2D2491}"/>
          </ac:spMkLst>
        </pc:spChg>
        <pc:spChg chg="mod">
          <ac:chgData name="Dezhong Yao" userId="794760dbfb091494" providerId="LiveId" clId="{D8D625D3-C31A-41E7-97CB-1A78EDFAADE5}" dt="2020-06-15T15:30:25.366" v="1124" actId="255"/>
          <ac:spMkLst>
            <pc:docMk/>
            <pc:sldMk cId="2165869253" sldId="310"/>
            <ac:spMk id="64" creationId="{43998BBE-7FA4-4831-8206-FECA85B48E3B}"/>
          </ac:spMkLst>
        </pc:spChg>
        <pc:spChg chg="add mod">
          <ac:chgData name="Dezhong Yao" userId="794760dbfb091494" providerId="LiveId" clId="{D8D625D3-C31A-41E7-97CB-1A78EDFAADE5}" dt="2020-06-15T15:31:11.937" v="1141" actId="1036"/>
          <ac:spMkLst>
            <pc:docMk/>
            <pc:sldMk cId="2165869253" sldId="310"/>
            <ac:spMk id="66" creationId="{29803290-D97D-42B9-9476-BD3EC73B57B3}"/>
          </ac:spMkLst>
        </pc:spChg>
        <pc:spChg chg="add mod">
          <ac:chgData name="Dezhong Yao" userId="794760dbfb091494" providerId="LiveId" clId="{D8D625D3-C31A-41E7-97CB-1A78EDFAADE5}" dt="2020-06-15T15:30:25.366" v="1124" actId="255"/>
          <ac:spMkLst>
            <pc:docMk/>
            <pc:sldMk cId="2165869253" sldId="310"/>
            <ac:spMk id="70" creationId="{06B45BED-11FA-4512-9E7F-23C29F4F0FAD}"/>
          </ac:spMkLst>
        </pc:spChg>
        <pc:spChg chg="add mod">
          <ac:chgData name="Dezhong Yao" userId="794760dbfb091494" providerId="LiveId" clId="{D8D625D3-C31A-41E7-97CB-1A78EDFAADE5}" dt="2020-06-15T15:30:25.366" v="1124" actId="255"/>
          <ac:spMkLst>
            <pc:docMk/>
            <pc:sldMk cId="2165869253" sldId="310"/>
            <ac:spMk id="72" creationId="{45E3BFBF-87AF-4A06-ABB9-A247EF00FF24}"/>
          </ac:spMkLst>
        </pc:spChg>
        <pc:spChg chg="add mod">
          <ac:chgData name="Dezhong Yao" userId="794760dbfb091494" providerId="LiveId" clId="{D8D625D3-C31A-41E7-97CB-1A78EDFAADE5}" dt="2020-06-15T15:30:25.366" v="1124" actId="255"/>
          <ac:spMkLst>
            <pc:docMk/>
            <pc:sldMk cId="2165869253" sldId="310"/>
            <ac:spMk id="75" creationId="{025E3503-8307-4043-BDBD-2E0287B72566}"/>
          </ac:spMkLst>
        </pc:spChg>
        <pc:spChg chg="add mod">
          <ac:chgData name="Dezhong Yao" userId="794760dbfb091494" providerId="LiveId" clId="{D8D625D3-C31A-41E7-97CB-1A78EDFAADE5}" dt="2020-06-15T15:31:11.937" v="1141" actId="1036"/>
          <ac:spMkLst>
            <pc:docMk/>
            <pc:sldMk cId="2165869253" sldId="310"/>
            <ac:spMk id="82" creationId="{E01F400D-077B-4E5D-8C31-4E4696F9D874}"/>
          </ac:spMkLst>
        </pc:spChg>
        <pc:spChg chg="add mod">
          <ac:chgData name="Dezhong Yao" userId="794760dbfb091494" providerId="LiveId" clId="{D8D625D3-C31A-41E7-97CB-1A78EDFAADE5}" dt="2020-06-15T15:32:05.034" v="1163" actId="12789"/>
          <ac:spMkLst>
            <pc:docMk/>
            <pc:sldMk cId="2165869253" sldId="310"/>
            <ac:spMk id="91" creationId="{BC37DE08-67C4-436D-86DF-15D370484BA1}"/>
          </ac:spMkLst>
        </pc:spChg>
        <pc:spChg chg="add mod">
          <ac:chgData name="Dezhong Yao" userId="794760dbfb091494" providerId="LiveId" clId="{D8D625D3-C31A-41E7-97CB-1A78EDFAADE5}" dt="2020-06-15T15:32:05.034" v="1163" actId="12789"/>
          <ac:spMkLst>
            <pc:docMk/>
            <pc:sldMk cId="2165869253" sldId="310"/>
            <ac:spMk id="92" creationId="{9DC89206-4615-4B21-B09B-2D774C87E43C}"/>
          </ac:spMkLst>
        </pc:spChg>
        <pc:spChg chg="add mod">
          <ac:chgData name="Dezhong Yao" userId="794760dbfb091494" providerId="LiveId" clId="{D8D625D3-C31A-41E7-97CB-1A78EDFAADE5}" dt="2020-06-15T15:32:05.034" v="1163" actId="12789"/>
          <ac:spMkLst>
            <pc:docMk/>
            <pc:sldMk cId="2165869253" sldId="310"/>
            <ac:spMk id="93" creationId="{ECABE9FB-CFA0-4779-BD04-0F2A49AE7821}"/>
          </ac:spMkLst>
        </pc:spChg>
        <pc:grpChg chg="del">
          <ac:chgData name="Dezhong Yao" userId="794760dbfb091494" providerId="LiveId" clId="{D8D625D3-C31A-41E7-97CB-1A78EDFAADE5}" dt="2020-06-15T15:26:14.561" v="1022" actId="478"/>
          <ac:grpSpMkLst>
            <pc:docMk/>
            <pc:sldMk cId="2165869253" sldId="310"/>
            <ac:grpSpMk id="32" creationId="{11F7A74B-7AC2-40DB-9111-9DDBF127D1A1}"/>
          </ac:grpSpMkLst>
        </pc:grpChg>
        <pc:grpChg chg="del">
          <ac:chgData name="Dezhong Yao" userId="794760dbfb091494" providerId="LiveId" clId="{D8D625D3-C31A-41E7-97CB-1A78EDFAADE5}" dt="2020-06-15T15:26:14.561" v="1022" actId="478"/>
          <ac:grpSpMkLst>
            <pc:docMk/>
            <pc:sldMk cId="2165869253" sldId="310"/>
            <ac:grpSpMk id="37" creationId="{B51E3736-465B-46E5-9D90-BC45B4913D78}"/>
          </ac:grpSpMkLst>
        </pc:grpChg>
        <pc:grpChg chg="add del mod">
          <ac:chgData name="Dezhong Yao" userId="794760dbfb091494" providerId="LiveId" clId="{D8D625D3-C31A-41E7-97CB-1A78EDFAADE5}" dt="2020-06-15T15:27:15.885" v="1027" actId="165"/>
          <ac:grpSpMkLst>
            <pc:docMk/>
            <pc:sldMk cId="2165869253" sldId="310"/>
            <ac:grpSpMk id="46" creationId="{7B8CACFA-1EA3-4E84-8940-9BA443BC0760}"/>
          </ac:grpSpMkLst>
        </pc:grpChg>
        <pc:grpChg chg="mod topLvl">
          <ac:chgData name="Dezhong Yao" userId="794760dbfb091494" providerId="LiveId" clId="{D8D625D3-C31A-41E7-97CB-1A78EDFAADE5}" dt="2020-06-15T15:28:09.041" v="1088" actId="1076"/>
          <ac:grpSpMkLst>
            <pc:docMk/>
            <pc:sldMk cId="2165869253" sldId="310"/>
            <ac:grpSpMk id="47" creationId="{D1C2A5F6-3C85-48F4-ABC6-12B032C88796}"/>
          </ac:grpSpMkLst>
        </pc:grpChg>
        <pc:grpChg chg="add mod">
          <ac:chgData name="Dezhong Yao" userId="794760dbfb091494" providerId="LiveId" clId="{D8D625D3-C31A-41E7-97CB-1A78EDFAADE5}" dt="2020-06-15T15:26:59.948" v="1026" actId="1076"/>
          <ac:grpSpMkLst>
            <pc:docMk/>
            <pc:sldMk cId="2165869253" sldId="310"/>
            <ac:grpSpMk id="60" creationId="{30176B14-C66C-469D-90D0-456787758476}"/>
          </ac:grpSpMkLst>
        </pc:grpChg>
        <pc:grpChg chg="mod">
          <ac:chgData name="Dezhong Yao" userId="794760dbfb091494" providerId="LiveId" clId="{D8D625D3-C31A-41E7-97CB-1A78EDFAADE5}" dt="2020-06-15T15:26:37.334" v="1025"/>
          <ac:grpSpMkLst>
            <pc:docMk/>
            <pc:sldMk cId="2165869253" sldId="310"/>
            <ac:grpSpMk id="61" creationId="{65CEDB21-7A13-4FB9-9EC9-7134DDDA75ED}"/>
          </ac:grpSpMkLst>
        </pc:grpChg>
        <pc:cxnChg chg="mod">
          <ac:chgData name="Dezhong Yao" userId="794760dbfb091494" providerId="LiveId" clId="{D8D625D3-C31A-41E7-97CB-1A78EDFAADE5}" dt="2020-06-15T15:17:46.013" v="1019" actId="692"/>
          <ac:cxnSpMkLst>
            <pc:docMk/>
            <pc:sldMk cId="2165869253" sldId="310"/>
            <ac:cxnSpMk id="9" creationId="{0CE7CC68-34CF-46F0-9A87-A386CD5AF283}"/>
          </ac:cxnSpMkLst>
        </pc:cxnChg>
        <pc:cxnChg chg="add mod">
          <ac:chgData name="Dezhong Yao" userId="794760dbfb091494" providerId="LiveId" clId="{D8D625D3-C31A-41E7-97CB-1A78EDFAADE5}" dt="2020-06-15T15:17:54.994" v="1020" actId="692"/>
          <ac:cxnSpMkLst>
            <pc:docMk/>
            <pc:sldMk cId="2165869253" sldId="310"/>
            <ac:cxnSpMk id="17" creationId="{6130AFF8-A11D-49A3-B844-EB84D5C590D8}"/>
          </ac:cxnSpMkLst>
        </pc:cxnChg>
        <pc:cxnChg chg="add mod">
          <ac:chgData name="Dezhong Yao" userId="794760dbfb091494" providerId="LiveId" clId="{D8D625D3-C31A-41E7-97CB-1A78EDFAADE5}" dt="2020-06-15T15:17:46.013" v="1019" actId="692"/>
          <ac:cxnSpMkLst>
            <pc:docMk/>
            <pc:sldMk cId="2165869253" sldId="310"/>
            <ac:cxnSpMk id="26" creationId="{D20CCA7E-0E5B-4FBF-B9F6-D90AF4657812}"/>
          </ac:cxnSpMkLst>
        </pc:cxnChg>
        <pc:cxnChg chg="add mod">
          <ac:chgData name="Dezhong Yao" userId="794760dbfb091494" providerId="LiveId" clId="{D8D625D3-C31A-41E7-97CB-1A78EDFAADE5}" dt="2020-06-15T15:16:02.803" v="984" actId="692"/>
          <ac:cxnSpMkLst>
            <pc:docMk/>
            <pc:sldMk cId="2165869253" sldId="310"/>
            <ac:cxnSpMk id="29" creationId="{0060EDB0-6E4B-4AED-81A7-189220A856C4}"/>
          </ac:cxnSpMkLst>
        </pc:cxnChg>
        <pc:cxnChg chg="add mod">
          <ac:chgData name="Dezhong Yao" userId="794760dbfb091494" providerId="LiveId" clId="{D8D625D3-C31A-41E7-97CB-1A78EDFAADE5}" dt="2020-06-15T15:17:46.013" v="1019" actId="692"/>
          <ac:cxnSpMkLst>
            <pc:docMk/>
            <pc:sldMk cId="2165869253" sldId="310"/>
            <ac:cxnSpMk id="42" creationId="{C93E42CC-DBB6-4272-8D72-B415ECE143AD}"/>
          </ac:cxnSpMkLst>
        </pc:cxnChg>
        <pc:cxnChg chg="add mod">
          <ac:chgData name="Dezhong Yao" userId="794760dbfb091494" providerId="LiveId" clId="{D8D625D3-C31A-41E7-97CB-1A78EDFAADE5}" dt="2020-06-15T15:17:46.013" v="1019" actId="692"/>
          <ac:cxnSpMkLst>
            <pc:docMk/>
            <pc:sldMk cId="2165869253" sldId="310"/>
            <ac:cxnSpMk id="44" creationId="{40882A59-2B86-4295-A952-81139233CD25}"/>
          </ac:cxnSpMkLst>
        </pc:cxnChg>
        <pc:cxnChg chg="add mod">
          <ac:chgData name="Dezhong Yao" userId="794760dbfb091494" providerId="LiveId" clId="{D8D625D3-C31A-41E7-97CB-1A78EDFAADE5}" dt="2020-06-15T15:27:57.697" v="1082" actId="1037"/>
          <ac:cxnSpMkLst>
            <pc:docMk/>
            <pc:sldMk cId="2165869253" sldId="310"/>
            <ac:cxnSpMk id="51" creationId="{1F4427C9-2A2E-4745-B993-30588C1CD64F}"/>
          </ac:cxnSpMkLst>
        </pc:cxnChg>
        <pc:cxnChg chg="add del mod">
          <ac:chgData name="Dezhong Yao" userId="794760dbfb091494" providerId="LiveId" clId="{D8D625D3-C31A-41E7-97CB-1A78EDFAADE5}" dt="2020-06-15T15:27:22.958" v="1028" actId="478"/>
          <ac:cxnSpMkLst>
            <pc:docMk/>
            <pc:sldMk cId="2165869253" sldId="310"/>
            <ac:cxnSpMk id="53" creationId="{57ED2B00-B04C-40EE-B2BB-1B43720C49EB}"/>
          </ac:cxnSpMkLst>
        </pc:cxnChg>
        <pc:cxnChg chg="add mod">
          <ac:chgData name="Dezhong Yao" userId="794760dbfb091494" providerId="LiveId" clId="{D8D625D3-C31A-41E7-97CB-1A78EDFAADE5}" dt="2020-06-15T15:28:09.041" v="1088" actId="1076"/>
          <ac:cxnSpMkLst>
            <pc:docMk/>
            <pc:sldMk cId="2165869253" sldId="310"/>
            <ac:cxnSpMk id="54" creationId="{1F9653D5-15D0-4E14-BFF6-983C11365AF4}"/>
          </ac:cxnSpMkLst>
        </pc:cxnChg>
        <pc:cxnChg chg="add mod">
          <ac:chgData name="Dezhong Yao" userId="794760dbfb091494" providerId="LiveId" clId="{D8D625D3-C31A-41E7-97CB-1A78EDFAADE5}" dt="2020-06-15T15:28:09.041" v="1088" actId="1076"/>
          <ac:cxnSpMkLst>
            <pc:docMk/>
            <pc:sldMk cId="2165869253" sldId="310"/>
            <ac:cxnSpMk id="55" creationId="{A8E1EAD9-8EA0-48B1-B0E9-59D0148FC462}"/>
          </ac:cxnSpMkLst>
        </pc:cxnChg>
        <pc:cxnChg chg="add mod">
          <ac:chgData name="Dezhong Yao" userId="794760dbfb091494" providerId="LiveId" clId="{D8D625D3-C31A-41E7-97CB-1A78EDFAADE5}" dt="2020-06-15T15:26:33.816" v="1024" actId="1076"/>
          <ac:cxnSpMkLst>
            <pc:docMk/>
            <pc:sldMk cId="2165869253" sldId="310"/>
            <ac:cxnSpMk id="57" creationId="{FD395A75-829A-434A-867B-BE4A6E8D3671}"/>
          </ac:cxnSpMkLst>
        </pc:cxnChg>
        <pc:cxnChg chg="add mod">
          <ac:chgData name="Dezhong Yao" userId="794760dbfb091494" providerId="LiveId" clId="{D8D625D3-C31A-41E7-97CB-1A78EDFAADE5}" dt="2020-06-15T15:26:33.816" v="1024" actId="1076"/>
          <ac:cxnSpMkLst>
            <pc:docMk/>
            <pc:sldMk cId="2165869253" sldId="310"/>
            <ac:cxnSpMk id="59" creationId="{08570B60-EAE8-4FC2-A3C9-6FD2DC5A19D7}"/>
          </ac:cxnSpMkLst>
        </pc:cxnChg>
        <pc:cxnChg chg="add mod">
          <ac:chgData name="Dezhong Yao" userId="794760dbfb091494" providerId="LiveId" clId="{D8D625D3-C31A-41E7-97CB-1A78EDFAADE5}" dt="2020-06-15T15:26:59.948" v="1026" actId="1076"/>
          <ac:cxnSpMkLst>
            <pc:docMk/>
            <pc:sldMk cId="2165869253" sldId="310"/>
            <ac:cxnSpMk id="65" creationId="{B18F84BE-0FCE-449F-8944-F3A0FE3375CD}"/>
          </ac:cxnSpMkLst>
        </pc:cxnChg>
        <pc:cxnChg chg="add mod">
          <ac:chgData name="Dezhong Yao" userId="794760dbfb091494" providerId="LiveId" clId="{D8D625D3-C31A-41E7-97CB-1A78EDFAADE5}" dt="2020-06-15T15:26:59.948" v="1026" actId="1076"/>
          <ac:cxnSpMkLst>
            <pc:docMk/>
            <pc:sldMk cId="2165869253" sldId="310"/>
            <ac:cxnSpMk id="67" creationId="{3F9D20F1-EF88-46D2-BACD-BA31CE19A5E5}"/>
          </ac:cxnSpMkLst>
        </pc:cxnChg>
        <pc:cxnChg chg="add mod">
          <ac:chgData name="Dezhong Yao" userId="794760dbfb091494" providerId="LiveId" clId="{D8D625D3-C31A-41E7-97CB-1A78EDFAADE5}" dt="2020-06-15T15:26:59.948" v="1026" actId="1076"/>
          <ac:cxnSpMkLst>
            <pc:docMk/>
            <pc:sldMk cId="2165869253" sldId="310"/>
            <ac:cxnSpMk id="68" creationId="{45EDBADE-1BEC-48E2-B180-0BB4851CEFD3}"/>
          </ac:cxnSpMkLst>
        </pc:cxnChg>
        <pc:cxnChg chg="add mod">
          <ac:chgData name="Dezhong Yao" userId="794760dbfb091494" providerId="LiveId" clId="{D8D625D3-C31A-41E7-97CB-1A78EDFAADE5}" dt="2020-06-15T15:26:59.948" v="1026" actId="1076"/>
          <ac:cxnSpMkLst>
            <pc:docMk/>
            <pc:sldMk cId="2165869253" sldId="310"/>
            <ac:cxnSpMk id="69" creationId="{73AE69B2-6F7D-494B-88FA-B31F7BA755F4}"/>
          </ac:cxnSpMkLst>
        </pc:cxnChg>
        <pc:cxnChg chg="add mod">
          <ac:chgData name="Dezhong Yao" userId="794760dbfb091494" providerId="LiveId" clId="{D8D625D3-C31A-41E7-97CB-1A78EDFAADE5}" dt="2020-06-15T15:30:09.909" v="1120" actId="14100"/>
          <ac:cxnSpMkLst>
            <pc:docMk/>
            <pc:sldMk cId="2165869253" sldId="310"/>
            <ac:cxnSpMk id="71" creationId="{C8917FBC-C215-44DA-80D0-02E053868BAA}"/>
          </ac:cxnSpMkLst>
        </pc:cxnChg>
        <pc:cxnChg chg="add mod">
          <ac:chgData name="Dezhong Yao" userId="794760dbfb091494" providerId="LiveId" clId="{D8D625D3-C31A-41E7-97CB-1A78EDFAADE5}" dt="2020-06-15T15:30:09.909" v="1120" actId="14100"/>
          <ac:cxnSpMkLst>
            <pc:docMk/>
            <pc:sldMk cId="2165869253" sldId="310"/>
            <ac:cxnSpMk id="73" creationId="{91988C40-72CD-4FC7-BDC3-363996B59F99}"/>
          </ac:cxnSpMkLst>
        </pc:cxnChg>
        <pc:cxnChg chg="add mod">
          <ac:chgData name="Dezhong Yao" userId="794760dbfb091494" providerId="LiveId" clId="{D8D625D3-C31A-41E7-97CB-1A78EDFAADE5}" dt="2020-06-15T15:28:30.987" v="1113" actId="1037"/>
          <ac:cxnSpMkLst>
            <pc:docMk/>
            <pc:sldMk cId="2165869253" sldId="310"/>
            <ac:cxnSpMk id="76" creationId="{E5964EEC-EE25-4187-8C5C-FDC8682DA70E}"/>
          </ac:cxnSpMkLst>
        </pc:cxnChg>
        <pc:cxnChg chg="add mod">
          <ac:chgData name="Dezhong Yao" userId="794760dbfb091494" providerId="LiveId" clId="{D8D625D3-C31A-41E7-97CB-1A78EDFAADE5}" dt="2020-06-15T15:28:42.842" v="1116" actId="14100"/>
          <ac:cxnSpMkLst>
            <pc:docMk/>
            <pc:sldMk cId="2165869253" sldId="310"/>
            <ac:cxnSpMk id="79" creationId="{C245FD88-115A-493A-9177-49E9FB45E1CC}"/>
          </ac:cxnSpMkLst>
        </pc:cxnChg>
        <pc:cxnChg chg="add mod">
          <ac:chgData name="Dezhong Yao" userId="794760dbfb091494" providerId="LiveId" clId="{D8D625D3-C31A-41E7-97CB-1A78EDFAADE5}" dt="2020-06-15T15:30:58.515" v="1129" actId="14100"/>
          <ac:cxnSpMkLst>
            <pc:docMk/>
            <pc:sldMk cId="2165869253" sldId="310"/>
            <ac:cxnSpMk id="85" creationId="{F540AEFB-D4AE-428E-9549-BC3C7821FBE0}"/>
          </ac:cxnSpMkLst>
        </pc:cxnChg>
      </pc:sldChg>
      <pc:sldChg chg="modSp mod">
        <pc:chgData name="Dezhong Yao" userId="794760dbfb091494" providerId="LiveId" clId="{D8D625D3-C31A-41E7-97CB-1A78EDFAADE5}" dt="2020-06-15T16:20:50.308" v="2186"/>
        <pc:sldMkLst>
          <pc:docMk/>
          <pc:sldMk cId="2437932985" sldId="311"/>
        </pc:sldMkLst>
        <pc:spChg chg="mod">
          <ac:chgData name="Dezhong Yao" userId="794760dbfb091494" providerId="LiveId" clId="{D8D625D3-C31A-41E7-97CB-1A78EDFAADE5}" dt="2020-06-15T16:20:45.667" v="2170"/>
          <ac:spMkLst>
            <pc:docMk/>
            <pc:sldMk cId="2437932985" sldId="311"/>
            <ac:spMk id="2" creationId="{57D47705-57AB-4692-9598-22D7E48A80D7}"/>
          </ac:spMkLst>
        </pc:spChg>
        <pc:spChg chg="mod">
          <ac:chgData name="Dezhong Yao" userId="794760dbfb091494" providerId="LiveId" clId="{D8D625D3-C31A-41E7-97CB-1A78EDFAADE5}" dt="2020-06-15T16:20:50.308" v="2186"/>
          <ac:spMkLst>
            <pc:docMk/>
            <pc:sldMk cId="2437932985" sldId="311"/>
            <ac:spMk id="3" creationId="{7EB209C2-9589-49C1-B747-EFFED4E42E86}"/>
          </ac:spMkLst>
        </pc:spChg>
      </pc:sldChg>
      <pc:sldChg chg="addSp delSp modSp mod">
        <pc:chgData name="Dezhong Yao" userId="794760dbfb091494" providerId="LiveId" clId="{D8D625D3-C31A-41E7-97CB-1A78EDFAADE5}" dt="2020-06-15T16:19:57.799" v="2169"/>
        <pc:sldMkLst>
          <pc:docMk/>
          <pc:sldMk cId="2595829717" sldId="322"/>
        </pc:sldMkLst>
        <pc:spChg chg="mod">
          <ac:chgData name="Dezhong Yao" userId="794760dbfb091494" providerId="LiveId" clId="{D8D625D3-C31A-41E7-97CB-1A78EDFAADE5}" dt="2020-06-15T16:19:57.799" v="2169"/>
          <ac:spMkLst>
            <pc:docMk/>
            <pc:sldMk cId="2595829717" sldId="322"/>
            <ac:spMk id="3" creationId="{8F22C659-F3B4-4028-B7D3-C74002C79099}"/>
          </ac:spMkLst>
        </pc:spChg>
        <pc:spChg chg="mod topLvl">
          <ac:chgData name="Dezhong Yao" userId="794760dbfb091494" providerId="LiveId" clId="{D8D625D3-C31A-41E7-97CB-1A78EDFAADE5}" dt="2020-06-15T16:03:24.203" v="1295" actId="164"/>
          <ac:spMkLst>
            <pc:docMk/>
            <pc:sldMk cId="2595829717" sldId="322"/>
            <ac:spMk id="6" creationId="{6EA709B8-B774-4BF0-93BC-F7672136E62A}"/>
          </ac:spMkLst>
        </pc:spChg>
        <pc:spChg chg="mod topLvl">
          <ac:chgData name="Dezhong Yao" userId="794760dbfb091494" providerId="LiveId" clId="{D8D625D3-C31A-41E7-97CB-1A78EDFAADE5}" dt="2020-06-15T16:03:24.203" v="1295" actId="164"/>
          <ac:spMkLst>
            <pc:docMk/>
            <pc:sldMk cId="2595829717" sldId="322"/>
            <ac:spMk id="7" creationId="{6C7BB098-B975-4F8B-94EB-B8BD3DF77C6A}"/>
          </ac:spMkLst>
        </pc:spChg>
        <pc:spChg chg="del mod topLvl">
          <ac:chgData name="Dezhong Yao" userId="794760dbfb091494" providerId="LiveId" clId="{D8D625D3-C31A-41E7-97CB-1A78EDFAADE5}" dt="2020-06-15T15:58:59.898" v="1230" actId="478"/>
          <ac:spMkLst>
            <pc:docMk/>
            <pc:sldMk cId="2595829717" sldId="322"/>
            <ac:spMk id="8" creationId="{79F96448-5A42-4FC9-893F-F0EDD6F2A1C3}"/>
          </ac:spMkLst>
        </pc:spChg>
        <pc:spChg chg="add mod">
          <ac:chgData name="Dezhong Yao" userId="794760dbfb091494" providerId="LiveId" clId="{D8D625D3-C31A-41E7-97CB-1A78EDFAADE5}" dt="2020-06-15T16:03:24.203" v="1295" actId="164"/>
          <ac:spMkLst>
            <pc:docMk/>
            <pc:sldMk cId="2595829717" sldId="322"/>
            <ac:spMk id="9" creationId="{BC61E338-EC09-46C7-B05D-0C32641AF22B}"/>
          </ac:spMkLst>
        </pc:spChg>
        <pc:spChg chg="add mod">
          <ac:chgData name="Dezhong Yao" userId="794760dbfb091494" providerId="LiveId" clId="{D8D625D3-C31A-41E7-97CB-1A78EDFAADE5}" dt="2020-06-15T16:03:24.203" v="1295" actId="164"/>
          <ac:spMkLst>
            <pc:docMk/>
            <pc:sldMk cId="2595829717" sldId="322"/>
            <ac:spMk id="10" creationId="{34AA3CD4-C27C-4EF6-86EF-15B7B56689B0}"/>
          </ac:spMkLst>
        </pc:spChg>
        <pc:spChg chg="add del mod">
          <ac:chgData name="Dezhong Yao" userId="794760dbfb091494" providerId="LiveId" clId="{D8D625D3-C31A-41E7-97CB-1A78EDFAADE5}" dt="2020-06-15T15:59:20.528" v="1238" actId="478"/>
          <ac:spMkLst>
            <pc:docMk/>
            <pc:sldMk cId="2595829717" sldId="322"/>
            <ac:spMk id="11" creationId="{92682F10-EB14-4BB5-AD18-69CF0B898D7A}"/>
          </ac:spMkLst>
        </pc:spChg>
        <pc:spChg chg="add mod">
          <ac:chgData name="Dezhong Yao" userId="794760dbfb091494" providerId="LiveId" clId="{D8D625D3-C31A-41E7-97CB-1A78EDFAADE5}" dt="2020-06-15T16:03:24.203" v="1295" actId="164"/>
          <ac:spMkLst>
            <pc:docMk/>
            <pc:sldMk cId="2595829717" sldId="322"/>
            <ac:spMk id="12" creationId="{9164D353-4A74-4092-A817-E597829BECF0}"/>
          </ac:spMkLst>
        </pc:spChg>
        <pc:spChg chg="add mod">
          <ac:chgData name="Dezhong Yao" userId="794760dbfb091494" providerId="LiveId" clId="{D8D625D3-C31A-41E7-97CB-1A78EDFAADE5}" dt="2020-06-15T16:03:24.203" v="1295" actId="164"/>
          <ac:spMkLst>
            <pc:docMk/>
            <pc:sldMk cId="2595829717" sldId="322"/>
            <ac:spMk id="13" creationId="{A5D5C0A6-A647-4A0B-952E-EC6FDC08F43C}"/>
          </ac:spMkLst>
        </pc:spChg>
        <pc:grpChg chg="add del mod">
          <ac:chgData name="Dezhong Yao" userId="794760dbfb091494" providerId="LiveId" clId="{D8D625D3-C31A-41E7-97CB-1A78EDFAADE5}" dt="2020-06-15T15:58:32.290" v="1224" actId="165"/>
          <ac:grpSpMkLst>
            <pc:docMk/>
            <pc:sldMk cId="2595829717" sldId="322"/>
            <ac:grpSpMk id="4" creationId="{6BFB4450-F16B-48F9-BBFB-B4E50AC570C6}"/>
          </ac:grpSpMkLst>
        </pc:grpChg>
        <pc:grpChg chg="del mod topLvl">
          <ac:chgData name="Dezhong Yao" userId="794760dbfb091494" providerId="LiveId" clId="{D8D625D3-C31A-41E7-97CB-1A78EDFAADE5}" dt="2020-06-15T15:58:51.566" v="1228" actId="165"/>
          <ac:grpSpMkLst>
            <pc:docMk/>
            <pc:sldMk cId="2595829717" sldId="322"/>
            <ac:grpSpMk id="5" creationId="{14DFE27D-C15A-4531-973C-E8610BC1D5AF}"/>
          </ac:grpSpMkLst>
        </pc:grpChg>
        <pc:grpChg chg="add mod">
          <ac:chgData name="Dezhong Yao" userId="794760dbfb091494" providerId="LiveId" clId="{D8D625D3-C31A-41E7-97CB-1A78EDFAADE5}" dt="2020-06-15T16:18:25.147" v="1855" actId="1076"/>
          <ac:grpSpMkLst>
            <pc:docMk/>
            <pc:sldMk cId="2595829717" sldId="322"/>
            <ac:grpSpMk id="28" creationId="{4E74194F-D847-48F6-A8B9-9A0D96027965}"/>
          </ac:grpSpMkLst>
        </pc:grpChg>
        <pc:cxnChg chg="add mod">
          <ac:chgData name="Dezhong Yao" userId="794760dbfb091494" providerId="LiveId" clId="{D8D625D3-C31A-41E7-97CB-1A78EDFAADE5}" dt="2020-06-15T16:03:24.203" v="1295" actId="164"/>
          <ac:cxnSpMkLst>
            <pc:docMk/>
            <pc:sldMk cId="2595829717" sldId="322"/>
            <ac:cxnSpMk id="15" creationId="{C859B998-9AD7-460C-AAFB-86A703BAF8F2}"/>
          </ac:cxnSpMkLst>
        </pc:cxnChg>
        <pc:cxnChg chg="add mod">
          <ac:chgData name="Dezhong Yao" userId="794760dbfb091494" providerId="LiveId" clId="{D8D625D3-C31A-41E7-97CB-1A78EDFAADE5}" dt="2020-06-15T16:03:24.203" v="1295" actId="164"/>
          <ac:cxnSpMkLst>
            <pc:docMk/>
            <pc:sldMk cId="2595829717" sldId="322"/>
            <ac:cxnSpMk id="17" creationId="{EAB3E5B6-4596-4E35-A3A9-1885532D8DA5}"/>
          </ac:cxnSpMkLst>
        </pc:cxnChg>
        <pc:cxnChg chg="add mod">
          <ac:chgData name="Dezhong Yao" userId="794760dbfb091494" providerId="LiveId" clId="{D8D625D3-C31A-41E7-97CB-1A78EDFAADE5}" dt="2020-06-15T16:03:24.203" v="1295" actId="164"/>
          <ac:cxnSpMkLst>
            <pc:docMk/>
            <pc:sldMk cId="2595829717" sldId="322"/>
            <ac:cxnSpMk id="21" creationId="{522ED889-2E0A-408E-9A04-CB1CE456ED7B}"/>
          </ac:cxnSpMkLst>
        </pc:cxnChg>
        <pc:cxnChg chg="add mod">
          <ac:chgData name="Dezhong Yao" userId="794760dbfb091494" providerId="LiveId" clId="{D8D625D3-C31A-41E7-97CB-1A78EDFAADE5}" dt="2020-06-15T16:03:24.203" v="1295" actId="164"/>
          <ac:cxnSpMkLst>
            <pc:docMk/>
            <pc:sldMk cId="2595829717" sldId="322"/>
            <ac:cxnSpMk id="24" creationId="{C74EF18B-30CC-46E5-91A2-A06412580517}"/>
          </ac:cxnSpMkLst>
        </pc:cxnChg>
      </pc:sldChg>
    </pc:docChg>
  </pc:docChgLst>
  <pc:docChgLst>
    <pc:chgData name="Dezhong Yao" userId="794760dbfb091494" providerId="LiveId" clId="{95AC773E-23FA-4A98-9608-7D59D952585D}"/>
    <pc:docChg chg="undo redo custSel addSld delSld modSld sldOrd modMainMaster">
      <pc:chgData name="Dezhong Yao" userId="794760dbfb091494" providerId="LiveId" clId="{95AC773E-23FA-4A98-9608-7D59D952585D}" dt="2020-06-18T09:14:34.387" v="13253" actId="2696"/>
      <pc:docMkLst>
        <pc:docMk/>
      </pc:docMkLst>
      <pc:sldChg chg="addSp delSp modSp add del">
        <pc:chgData name="Dezhong Yao" userId="794760dbfb091494" providerId="LiveId" clId="{95AC773E-23FA-4A98-9608-7D59D952585D}" dt="2020-06-15T02:51:22.282" v="1642" actId="2711"/>
        <pc:sldMkLst>
          <pc:docMk/>
          <pc:sldMk cId="125196821" sldId="258"/>
        </pc:sldMkLst>
        <pc:spChg chg="mod">
          <ac:chgData name="Dezhong Yao" userId="794760dbfb091494" providerId="LiveId" clId="{95AC773E-23FA-4A98-9608-7D59D952585D}" dt="2020-06-15T02:51:22.282" v="1642" actId="2711"/>
          <ac:spMkLst>
            <pc:docMk/>
            <pc:sldMk cId="125196821" sldId="258"/>
            <ac:spMk id="2" creationId="{512B18F0-2EF4-4EE5-98A7-F5DAC0AC55CD}"/>
          </ac:spMkLst>
        </pc:spChg>
        <pc:spChg chg="mod">
          <ac:chgData name="Dezhong Yao" userId="794760dbfb091494" providerId="LiveId" clId="{95AC773E-23FA-4A98-9608-7D59D952585D}" dt="2020-06-11T09:24:18.419" v="1209"/>
          <ac:spMkLst>
            <pc:docMk/>
            <pc:sldMk cId="125196821" sldId="258"/>
            <ac:spMk id="3" creationId="{BA21EB78-2BE2-4887-8E9A-264C6E6DC9EE}"/>
          </ac:spMkLst>
        </pc:spChg>
        <pc:spChg chg="add del mod">
          <ac:chgData name="Dezhong Yao" userId="794760dbfb091494" providerId="LiveId" clId="{95AC773E-23FA-4A98-9608-7D59D952585D}" dt="2020-06-11T09:24:33.567" v="1213" actId="478"/>
          <ac:spMkLst>
            <pc:docMk/>
            <pc:sldMk cId="125196821" sldId="258"/>
            <ac:spMk id="4" creationId="{803F83D6-50BD-4C08-8C3B-54C8B4DF29DE}"/>
          </ac:spMkLst>
        </pc:spChg>
        <pc:spChg chg="add mod">
          <ac:chgData name="Dezhong Yao" userId="794760dbfb091494" providerId="LiveId" clId="{95AC773E-23FA-4A98-9608-7D59D952585D}" dt="2020-06-11T12:59:33.874" v="1228" actId="1076"/>
          <ac:spMkLst>
            <pc:docMk/>
            <pc:sldMk cId="125196821" sldId="258"/>
            <ac:spMk id="5" creationId="{60C0667D-C6D1-4394-BF2F-1BB6AA5C05BE}"/>
          </ac:spMkLst>
        </pc:spChg>
        <pc:spChg chg="add mod">
          <ac:chgData name="Dezhong Yao" userId="794760dbfb091494" providerId="LiveId" clId="{95AC773E-23FA-4A98-9608-7D59D952585D}" dt="2020-06-11T12:59:33.874" v="1228" actId="1076"/>
          <ac:spMkLst>
            <pc:docMk/>
            <pc:sldMk cId="125196821" sldId="258"/>
            <ac:spMk id="6" creationId="{7247E10A-1DFD-4F2B-8CE5-3D9EBF108BD3}"/>
          </ac:spMkLst>
        </pc:spChg>
        <pc:grpChg chg="mod">
          <ac:chgData name="Dezhong Yao" userId="794760dbfb091494" providerId="LiveId" clId="{95AC773E-23FA-4A98-9608-7D59D952585D}" dt="2020-06-12T03:23:18.950" v="1232" actId="1076"/>
          <ac:grpSpMkLst>
            <pc:docMk/>
            <pc:sldMk cId="125196821" sldId="258"/>
            <ac:grpSpMk id="8" creationId="{14406CA4-1CBC-4BDC-8C2C-FCC88CD26729}"/>
          </ac:grpSpMkLst>
        </pc:grpChg>
        <pc:picChg chg="mod">
          <ac:chgData name="Dezhong Yao" userId="794760dbfb091494" providerId="LiveId" clId="{95AC773E-23FA-4A98-9608-7D59D952585D}" dt="2020-06-12T03:23:17.004" v="1231" actId="14100"/>
          <ac:picMkLst>
            <pc:docMk/>
            <pc:sldMk cId="125196821" sldId="258"/>
            <ac:picMk id="14" creationId="{BA3EADD4-CEB9-4E3C-8F2E-C9D256CA4D84}"/>
          </ac:picMkLst>
        </pc:picChg>
      </pc:sldChg>
      <pc:sldChg chg="addSp delSp modSp add ord delAnim modAnim">
        <pc:chgData name="Dezhong Yao" userId="794760dbfb091494" providerId="LiveId" clId="{95AC773E-23FA-4A98-9608-7D59D952585D}" dt="2020-06-15T02:21:11.180" v="1631" actId="1037"/>
        <pc:sldMkLst>
          <pc:docMk/>
          <pc:sldMk cId="1699284995" sldId="291"/>
        </pc:sldMkLst>
        <pc:spChg chg="mod">
          <ac:chgData name="Dezhong Yao" userId="794760dbfb091494" providerId="LiveId" clId="{95AC773E-23FA-4A98-9608-7D59D952585D}" dt="2020-06-11T09:03:16.533" v="931" actId="14100"/>
          <ac:spMkLst>
            <pc:docMk/>
            <pc:sldMk cId="1699284995" sldId="291"/>
            <ac:spMk id="2" creationId="{2C24BA44-805B-4549-AC7D-EFD3D800D232}"/>
          </ac:spMkLst>
        </pc:spChg>
        <pc:spChg chg="del mod">
          <ac:chgData name="Dezhong Yao" userId="794760dbfb091494" providerId="LiveId" clId="{95AC773E-23FA-4A98-9608-7D59D952585D}" dt="2020-06-10T14:45:04.503" v="107" actId="478"/>
          <ac:spMkLst>
            <pc:docMk/>
            <pc:sldMk cId="1699284995" sldId="291"/>
            <ac:spMk id="3" creationId="{D5882556-12F9-46D9-8A0C-1844FCC6DB1B}"/>
          </ac:spMkLst>
        </pc:spChg>
        <pc:spChg chg="add del">
          <ac:chgData name="Dezhong Yao" userId="794760dbfb091494" providerId="LiveId" clId="{95AC773E-23FA-4A98-9608-7D59D952585D}" dt="2020-06-10T00:49:39.079" v="88"/>
          <ac:spMkLst>
            <pc:docMk/>
            <pc:sldMk cId="1699284995" sldId="291"/>
            <ac:spMk id="13" creationId="{765DD458-F02D-43CE-9040-6250064A8529}"/>
          </ac:spMkLst>
        </pc:spChg>
        <pc:spChg chg="add del mod">
          <ac:chgData name="Dezhong Yao" userId="794760dbfb091494" providerId="LiveId" clId="{95AC773E-23FA-4A98-9608-7D59D952585D}" dt="2020-06-10T14:46:09.938" v="114" actId="478"/>
          <ac:spMkLst>
            <pc:docMk/>
            <pc:sldMk cId="1699284995" sldId="291"/>
            <ac:spMk id="14" creationId="{7AF40908-D75C-4A32-BF27-6AAE3F98ABDB}"/>
          </ac:spMkLst>
        </pc:spChg>
        <pc:spChg chg="add mod">
          <ac:chgData name="Dezhong Yao" userId="794760dbfb091494" providerId="LiveId" clId="{95AC773E-23FA-4A98-9608-7D59D952585D}" dt="2020-06-11T09:03:20.979" v="942" actId="1036"/>
          <ac:spMkLst>
            <pc:docMk/>
            <pc:sldMk cId="1699284995" sldId="291"/>
            <ac:spMk id="52" creationId="{6539CF2D-F07E-4027-B20B-D38E2566454F}"/>
          </ac:spMkLst>
        </pc:spChg>
        <pc:grpChg chg="add mod">
          <ac:chgData name="Dezhong Yao" userId="794760dbfb091494" providerId="LiveId" clId="{95AC773E-23FA-4A98-9608-7D59D952585D}" dt="2020-06-11T02:58:20.467" v="489" actId="164"/>
          <ac:grpSpMkLst>
            <pc:docMk/>
            <pc:sldMk cId="1699284995" sldId="291"/>
            <ac:grpSpMk id="49" creationId="{2082293B-04D5-4EDF-B7A4-2C0F7DBC074D}"/>
          </ac:grpSpMkLst>
        </pc:grpChg>
        <pc:grpChg chg="add mod">
          <ac:chgData name="Dezhong Yao" userId="794760dbfb091494" providerId="LiveId" clId="{95AC773E-23FA-4A98-9608-7D59D952585D}" dt="2020-06-11T02:58:26.860" v="491" actId="164"/>
          <ac:grpSpMkLst>
            <pc:docMk/>
            <pc:sldMk cId="1699284995" sldId="291"/>
            <ac:grpSpMk id="50" creationId="{42DD1A59-44EF-4BDD-8263-D80843140C3E}"/>
          </ac:grpSpMkLst>
        </pc:grpChg>
        <pc:grpChg chg="add mod">
          <ac:chgData name="Dezhong Yao" userId="794760dbfb091494" providerId="LiveId" clId="{95AC773E-23FA-4A98-9608-7D59D952585D}" dt="2020-06-11T02:58:35.037" v="493" actId="14100"/>
          <ac:grpSpMkLst>
            <pc:docMk/>
            <pc:sldMk cId="1699284995" sldId="291"/>
            <ac:grpSpMk id="51" creationId="{5D442449-AD1F-4877-A831-0320A4258756}"/>
          </ac:grpSpMkLst>
        </pc:grpChg>
        <pc:picChg chg="add del mod">
          <ac:chgData name="Dezhong Yao" userId="794760dbfb091494" providerId="LiveId" clId="{95AC773E-23FA-4A98-9608-7D59D952585D}" dt="2020-06-09T08:37:27.305" v="38" actId="478"/>
          <ac:picMkLst>
            <pc:docMk/>
            <pc:sldMk cId="1699284995" sldId="291"/>
            <ac:picMk id="5" creationId="{798D40CD-E3B9-4133-8EAB-42AE63D2E43E}"/>
          </ac:picMkLst>
        </pc:picChg>
        <pc:picChg chg="add del mod ord">
          <ac:chgData name="Dezhong Yao" userId="794760dbfb091494" providerId="LiveId" clId="{95AC773E-23FA-4A98-9608-7D59D952585D}" dt="2020-06-09T08:43:10.501" v="49" actId="478"/>
          <ac:picMkLst>
            <pc:docMk/>
            <pc:sldMk cId="1699284995" sldId="291"/>
            <ac:picMk id="6" creationId="{8123BBFC-76D0-4F01-AADE-279EA60C4C1D}"/>
          </ac:picMkLst>
        </pc:picChg>
        <pc:picChg chg="add del mod">
          <ac:chgData name="Dezhong Yao" userId="794760dbfb091494" providerId="LiveId" clId="{95AC773E-23FA-4A98-9608-7D59D952585D}" dt="2020-06-09T08:43:22.166" v="54" actId="478"/>
          <ac:picMkLst>
            <pc:docMk/>
            <pc:sldMk cId="1699284995" sldId="291"/>
            <ac:picMk id="8" creationId="{996B6733-23B6-4939-8769-D79A071B44F5}"/>
          </ac:picMkLst>
        </pc:picChg>
        <pc:picChg chg="add del mod">
          <ac:chgData name="Dezhong Yao" userId="794760dbfb091494" providerId="LiveId" clId="{95AC773E-23FA-4A98-9608-7D59D952585D}" dt="2020-06-09T09:04:39.033" v="56" actId="478"/>
          <ac:picMkLst>
            <pc:docMk/>
            <pc:sldMk cId="1699284995" sldId="291"/>
            <ac:picMk id="10" creationId="{4E906861-85C0-4608-8385-8CB25513FF79}"/>
          </ac:picMkLst>
        </pc:picChg>
        <pc:picChg chg="add mod ord">
          <ac:chgData name="Dezhong Yao" userId="794760dbfb091494" providerId="LiveId" clId="{95AC773E-23FA-4A98-9608-7D59D952585D}" dt="2020-06-11T02:58:26.860" v="491" actId="164"/>
          <ac:picMkLst>
            <pc:docMk/>
            <pc:sldMk cId="1699284995" sldId="291"/>
            <ac:picMk id="12" creationId="{64ECB360-467F-4A4D-9BC3-D07C76B6D2D5}"/>
          </ac:picMkLst>
        </pc:picChg>
        <pc:picChg chg="add mod">
          <ac:chgData name="Dezhong Yao" userId="794760dbfb091494" providerId="LiveId" clId="{95AC773E-23FA-4A98-9608-7D59D952585D}" dt="2020-06-11T02:57:25.219" v="477" actId="1076"/>
          <ac:picMkLst>
            <pc:docMk/>
            <pc:sldMk cId="1699284995" sldId="291"/>
            <ac:picMk id="15" creationId="{8FA209AF-FD11-4194-BC5D-D88C1D7F21E9}"/>
          </ac:picMkLst>
        </pc:picChg>
        <pc:picChg chg="add del mod">
          <ac:chgData name="Dezhong Yao" userId="794760dbfb091494" providerId="LiveId" clId="{95AC773E-23FA-4A98-9608-7D59D952585D}" dt="2020-06-11T00:41:10.210" v="254" actId="478"/>
          <ac:picMkLst>
            <pc:docMk/>
            <pc:sldMk cId="1699284995" sldId="291"/>
            <ac:picMk id="17" creationId="{5BD489C9-9304-4F56-BBC5-3D9AF2DE5459}"/>
          </ac:picMkLst>
        </pc:picChg>
        <pc:picChg chg="add mod">
          <ac:chgData name="Dezhong Yao" userId="794760dbfb091494" providerId="LiveId" clId="{95AC773E-23FA-4A98-9608-7D59D952585D}" dt="2020-06-11T00:51:36.434" v="374" actId="1076"/>
          <ac:picMkLst>
            <pc:docMk/>
            <pc:sldMk cId="1699284995" sldId="291"/>
            <ac:picMk id="19" creationId="{6B0C0DC3-BD70-495B-A46E-A5CAC2B7DD52}"/>
          </ac:picMkLst>
        </pc:picChg>
        <pc:picChg chg="add mod modCrop">
          <ac:chgData name="Dezhong Yao" userId="794760dbfb091494" providerId="LiveId" clId="{95AC773E-23FA-4A98-9608-7D59D952585D}" dt="2020-06-15T02:21:06.904" v="1626" actId="1037"/>
          <ac:picMkLst>
            <pc:docMk/>
            <pc:sldMk cId="1699284995" sldId="291"/>
            <ac:picMk id="21" creationId="{0ECEB80F-30BB-48B1-9751-7745A5B2A6F8}"/>
          </ac:picMkLst>
        </pc:picChg>
        <pc:picChg chg="add mod modCrop">
          <ac:chgData name="Dezhong Yao" userId="794760dbfb091494" providerId="LiveId" clId="{95AC773E-23FA-4A98-9608-7D59D952585D}" dt="2020-06-11T00:56:45.474" v="465" actId="1076"/>
          <ac:picMkLst>
            <pc:docMk/>
            <pc:sldMk cId="1699284995" sldId="291"/>
            <ac:picMk id="23" creationId="{DC391FCD-DEA5-4E7C-B471-88AAFBFF219E}"/>
          </ac:picMkLst>
        </pc:picChg>
        <pc:picChg chg="add mod modCrop">
          <ac:chgData name="Dezhong Yao" userId="794760dbfb091494" providerId="LiveId" clId="{95AC773E-23FA-4A98-9608-7D59D952585D}" dt="2020-06-11T00:56:37.010" v="462" actId="1076"/>
          <ac:picMkLst>
            <pc:docMk/>
            <pc:sldMk cId="1699284995" sldId="291"/>
            <ac:picMk id="25" creationId="{D64CEEE9-9DCC-4372-8EA3-81C12039CDC9}"/>
          </ac:picMkLst>
        </pc:picChg>
        <pc:picChg chg="add mod">
          <ac:chgData name="Dezhong Yao" userId="794760dbfb091494" providerId="LiveId" clId="{95AC773E-23FA-4A98-9608-7D59D952585D}" dt="2020-06-11T00:56:41.618" v="464" actId="1076"/>
          <ac:picMkLst>
            <pc:docMk/>
            <pc:sldMk cId="1699284995" sldId="291"/>
            <ac:picMk id="27" creationId="{CDCACF0E-0699-4375-80A6-21FEB9A65080}"/>
          </ac:picMkLst>
        </pc:picChg>
        <pc:picChg chg="add del mod">
          <ac:chgData name="Dezhong Yao" userId="794760dbfb091494" providerId="LiveId" clId="{95AC773E-23FA-4A98-9608-7D59D952585D}" dt="2020-06-11T00:45:12.418" v="309" actId="478"/>
          <ac:picMkLst>
            <pc:docMk/>
            <pc:sldMk cId="1699284995" sldId="291"/>
            <ac:picMk id="29" creationId="{8BDC502E-9C3A-41F5-97BD-035FA5E5F19E}"/>
          </ac:picMkLst>
        </pc:picChg>
        <pc:picChg chg="add mod modCrop">
          <ac:chgData name="Dezhong Yao" userId="794760dbfb091494" providerId="LiveId" clId="{95AC773E-23FA-4A98-9608-7D59D952585D}" dt="2020-06-15T02:21:11.180" v="1631" actId="1037"/>
          <ac:picMkLst>
            <pc:docMk/>
            <pc:sldMk cId="1699284995" sldId="291"/>
            <ac:picMk id="31" creationId="{4602160A-6548-4A9E-9A8D-FEA724877D17}"/>
          </ac:picMkLst>
        </pc:picChg>
        <pc:picChg chg="add del mod">
          <ac:chgData name="Dezhong Yao" userId="794760dbfb091494" providerId="LiveId" clId="{95AC773E-23FA-4A98-9608-7D59D952585D}" dt="2020-06-11T00:49:29.707" v="335" actId="478"/>
          <ac:picMkLst>
            <pc:docMk/>
            <pc:sldMk cId="1699284995" sldId="291"/>
            <ac:picMk id="33" creationId="{78929C7F-6B28-4831-8354-C5240588DF43}"/>
          </ac:picMkLst>
        </pc:picChg>
        <pc:picChg chg="add del mod">
          <ac:chgData name="Dezhong Yao" userId="794760dbfb091494" providerId="LiveId" clId="{95AC773E-23FA-4A98-9608-7D59D952585D}" dt="2020-06-11T00:49:48.187" v="337" actId="478"/>
          <ac:picMkLst>
            <pc:docMk/>
            <pc:sldMk cId="1699284995" sldId="291"/>
            <ac:picMk id="35" creationId="{443FD769-0C17-4B6A-BC05-E30775310489}"/>
          </ac:picMkLst>
        </pc:picChg>
        <pc:picChg chg="add mod">
          <ac:chgData name="Dezhong Yao" userId="794760dbfb091494" providerId="LiveId" clId="{95AC773E-23FA-4A98-9608-7D59D952585D}" dt="2020-06-11T00:56:03.153" v="450" actId="1076"/>
          <ac:picMkLst>
            <pc:docMk/>
            <pc:sldMk cId="1699284995" sldId="291"/>
            <ac:picMk id="37" creationId="{20661360-F92B-4208-9BCA-247750B67A6B}"/>
          </ac:picMkLst>
        </pc:picChg>
        <pc:picChg chg="add mod">
          <ac:chgData name="Dezhong Yao" userId="794760dbfb091494" providerId="LiveId" clId="{95AC773E-23FA-4A98-9608-7D59D952585D}" dt="2020-06-11T00:56:02.138" v="449" actId="1076"/>
          <ac:picMkLst>
            <pc:docMk/>
            <pc:sldMk cId="1699284995" sldId="291"/>
            <ac:picMk id="39" creationId="{9202B0B6-B45B-4184-BD60-60ACAED78B4E}"/>
          </ac:picMkLst>
        </pc:picChg>
        <pc:picChg chg="add mod modCrop">
          <ac:chgData name="Dezhong Yao" userId="794760dbfb091494" providerId="LiveId" clId="{95AC773E-23FA-4A98-9608-7D59D952585D}" dt="2020-06-11T00:55:57.051" v="447" actId="1076"/>
          <ac:picMkLst>
            <pc:docMk/>
            <pc:sldMk cId="1699284995" sldId="291"/>
            <ac:picMk id="41" creationId="{BF8FF2C6-3933-4A9F-95E1-3BA1F6D96AE0}"/>
          </ac:picMkLst>
        </pc:picChg>
        <pc:picChg chg="add mod">
          <ac:chgData name="Dezhong Yao" userId="794760dbfb091494" providerId="LiveId" clId="{95AC773E-23FA-4A98-9608-7D59D952585D}" dt="2020-06-11T00:56:51.163" v="468" actId="1036"/>
          <ac:picMkLst>
            <pc:docMk/>
            <pc:sldMk cId="1699284995" sldId="291"/>
            <ac:picMk id="43" creationId="{3CFD389D-4464-4DD3-B720-CDE5A7EB8A19}"/>
          </ac:picMkLst>
        </pc:picChg>
        <pc:picChg chg="add mod modCrop">
          <ac:chgData name="Dezhong Yao" userId="794760dbfb091494" providerId="LiveId" clId="{95AC773E-23FA-4A98-9608-7D59D952585D}" dt="2020-06-11T00:56:39.034" v="463" actId="1076"/>
          <ac:picMkLst>
            <pc:docMk/>
            <pc:sldMk cId="1699284995" sldId="291"/>
            <ac:picMk id="45" creationId="{B797A807-01CB-4D1D-AA72-AE8CF92570CA}"/>
          </ac:picMkLst>
        </pc:picChg>
        <pc:picChg chg="add del mod">
          <ac:chgData name="Dezhong Yao" userId="794760dbfb091494" providerId="LiveId" clId="{95AC773E-23FA-4A98-9608-7D59D952585D}" dt="2020-06-11T02:56:58.807" v="473" actId="478"/>
          <ac:picMkLst>
            <pc:docMk/>
            <pc:sldMk cId="1699284995" sldId="291"/>
            <ac:picMk id="46" creationId="{C33800D5-8C56-4C88-948B-0D7D9F899BFA}"/>
          </ac:picMkLst>
        </pc:picChg>
        <pc:picChg chg="add mod">
          <ac:chgData name="Dezhong Yao" userId="794760dbfb091494" providerId="LiveId" clId="{95AC773E-23FA-4A98-9608-7D59D952585D}" dt="2020-06-11T02:58:30.344" v="492" actId="164"/>
          <ac:picMkLst>
            <pc:docMk/>
            <pc:sldMk cId="1699284995" sldId="291"/>
            <ac:picMk id="47" creationId="{F4E9E754-78B2-493B-B748-A984A278ECBD}"/>
          </ac:picMkLst>
        </pc:picChg>
        <pc:picChg chg="add mod">
          <ac:chgData name="Dezhong Yao" userId="794760dbfb091494" providerId="LiveId" clId="{95AC773E-23FA-4A98-9608-7D59D952585D}" dt="2020-06-11T02:58:30.344" v="492" actId="164"/>
          <ac:picMkLst>
            <pc:docMk/>
            <pc:sldMk cId="1699284995" sldId="291"/>
            <ac:picMk id="48" creationId="{B3C3172F-CFF2-4FD7-B29D-F9B0F738663B}"/>
          </ac:picMkLst>
        </pc:picChg>
      </pc:sldChg>
      <pc:sldChg chg="modSp add">
        <pc:chgData name="Dezhong Yao" userId="794760dbfb091494" providerId="LiveId" clId="{95AC773E-23FA-4A98-9608-7D59D952585D}" dt="2020-06-15T09:23:15.482" v="3100"/>
        <pc:sldMkLst>
          <pc:docMk/>
          <pc:sldMk cId="3136402415" sldId="292"/>
        </pc:sldMkLst>
        <pc:spChg chg="mod">
          <ac:chgData name="Dezhong Yao" userId="794760dbfb091494" providerId="LiveId" clId="{95AC773E-23FA-4A98-9608-7D59D952585D}" dt="2020-06-11T08:44:38.712" v="778" actId="20577"/>
          <ac:spMkLst>
            <pc:docMk/>
            <pc:sldMk cId="3136402415" sldId="292"/>
            <ac:spMk id="2" creationId="{2B114149-263B-47CC-83E4-B6C906F50D17}"/>
          </ac:spMkLst>
        </pc:spChg>
        <pc:spChg chg="mod">
          <ac:chgData name="Dezhong Yao" userId="794760dbfb091494" providerId="LiveId" clId="{95AC773E-23FA-4A98-9608-7D59D952585D}" dt="2020-06-15T09:23:15.482" v="3100"/>
          <ac:spMkLst>
            <pc:docMk/>
            <pc:sldMk cId="3136402415" sldId="292"/>
            <ac:spMk id="3" creationId="{257E60E8-C24A-4ABE-A75A-68AD41EFD850}"/>
          </ac:spMkLst>
        </pc:spChg>
      </pc:sldChg>
      <pc:sldChg chg="modSp add">
        <pc:chgData name="Dezhong Yao" userId="794760dbfb091494" providerId="LiveId" clId="{95AC773E-23FA-4A98-9608-7D59D952585D}" dt="2020-06-12T08:49:55.527" v="1620"/>
        <pc:sldMkLst>
          <pc:docMk/>
          <pc:sldMk cId="2402499888" sldId="297"/>
        </pc:sldMkLst>
        <pc:spChg chg="mod">
          <ac:chgData name="Dezhong Yao" userId="794760dbfb091494" providerId="LiveId" clId="{95AC773E-23FA-4A98-9608-7D59D952585D}" dt="2020-06-12T08:49:55.527" v="1620"/>
          <ac:spMkLst>
            <pc:docMk/>
            <pc:sldMk cId="2402499888" sldId="297"/>
            <ac:spMk id="2" creationId="{75C30F35-0941-49CE-A500-1D3D6699B1F1}"/>
          </ac:spMkLst>
        </pc:spChg>
      </pc:sldChg>
      <pc:sldChg chg="modSp">
        <pc:chgData name="Dezhong Yao" userId="794760dbfb091494" providerId="LiveId" clId="{95AC773E-23FA-4A98-9608-7D59D952585D}" dt="2020-06-15T02:52:14.836" v="1649" actId="20577"/>
        <pc:sldMkLst>
          <pc:docMk/>
          <pc:sldMk cId="1234812241" sldId="298"/>
        </pc:sldMkLst>
        <pc:spChg chg="mod">
          <ac:chgData name="Dezhong Yao" userId="794760dbfb091494" providerId="LiveId" clId="{95AC773E-23FA-4A98-9608-7D59D952585D}" dt="2020-06-15T02:52:14.836" v="1649" actId="20577"/>
          <ac:spMkLst>
            <pc:docMk/>
            <pc:sldMk cId="1234812241" sldId="298"/>
            <ac:spMk id="2" creationId="{B8755203-6F59-4AC0-81DA-E2F229A17AF1}"/>
          </ac:spMkLst>
        </pc:spChg>
      </pc:sldChg>
      <pc:sldChg chg="addSp delSp modSp">
        <pc:chgData name="Dezhong Yao" userId="794760dbfb091494" providerId="LiveId" clId="{95AC773E-23FA-4A98-9608-7D59D952585D}" dt="2020-06-15T07:46:00.766" v="1985" actId="1076"/>
        <pc:sldMkLst>
          <pc:docMk/>
          <pc:sldMk cId="261844191" sldId="307"/>
        </pc:sldMkLst>
        <pc:spChg chg="add mod">
          <ac:chgData name="Dezhong Yao" userId="794760dbfb091494" providerId="LiveId" clId="{95AC773E-23FA-4A98-9608-7D59D952585D}" dt="2020-06-15T07:45:22.361" v="1978"/>
          <ac:spMkLst>
            <pc:docMk/>
            <pc:sldMk cId="261844191" sldId="307"/>
            <ac:spMk id="5" creationId="{AA13D7CF-0A4B-444B-88FF-7FF9024DB69E}"/>
          </ac:spMkLst>
        </pc:spChg>
        <pc:picChg chg="del mod">
          <ac:chgData name="Dezhong Yao" userId="794760dbfb091494" providerId="LiveId" clId="{95AC773E-23FA-4A98-9608-7D59D952585D}" dt="2020-06-15T07:45:51.084" v="1979" actId="478"/>
          <ac:picMkLst>
            <pc:docMk/>
            <pc:sldMk cId="261844191" sldId="307"/>
            <ac:picMk id="4" creationId="{48D0B9B9-B91A-44AC-9A6E-56521A50E52F}"/>
          </ac:picMkLst>
        </pc:picChg>
        <pc:picChg chg="add mod">
          <ac:chgData name="Dezhong Yao" userId="794760dbfb091494" providerId="LiveId" clId="{95AC773E-23FA-4A98-9608-7D59D952585D}" dt="2020-06-15T07:46:00.766" v="1985" actId="1076"/>
          <ac:picMkLst>
            <pc:docMk/>
            <pc:sldMk cId="261844191" sldId="307"/>
            <ac:picMk id="6" creationId="{CE14BE81-E8E2-4B65-BDE5-4BC744B461D6}"/>
          </ac:picMkLst>
        </pc:picChg>
      </pc:sldChg>
      <pc:sldChg chg="addSp delSp modSp">
        <pc:chgData name="Dezhong Yao" userId="794760dbfb091494" providerId="LiveId" clId="{95AC773E-23FA-4A98-9608-7D59D952585D}" dt="2020-06-15T08:25:37.924" v="2402" actId="14100"/>
        <pc:sldMkLst>
          <pc:docMk/>
          <pc:sldMk cId="471012176" sldId="308"/>
        </pc:sldMkLst>
        <pc:spChg chg="mod">
          <ac:chgData name="Dezhong Yao" userId="794760dbfb091494" providerId="LiveId" clId="{95AC773E-23FA-4A98-9608-7D59D952585D}" dt="2020-06-15T08:04:15.045" v="2148"/>
          <ac:spMkLst>
            <pc:docMk/>
            <pc:sldMk cId="471012176" sldId="308"/>
            <ac:spMk id="3" creationId="{2E2B47DE-33DB-4C32-B94D-C82221A24549}"/>
          </ac:spMkLst>
        </pc:spChg>
        <pc:spChg chg="add mod">
          <ac:chgData name="Dezhong Yao" userId="794760dbfb091494" providerId="LiveId" clId="{95AC773E-23FA-4A98-9608-7D59D952585D}" dt="2020-06-15T08:15:21.862" v="2338" actId="14100"/>
          <ac:spMkLst>
            <pc:docMk/>
            <pc:sldMk cId="471012176" sldId="308"/>
            <ac:spMk id="7" creationId="{74299486-205C-4496-9392-6474663CF064}"/>
          </ac:spMkLst>
        </pc:spChg>
        <pc:spChg chg="add mod">
          <ac:chgData name="Dezhong Yao" userId="794760dbfb091494" providerId="LiveId" clId="{95AC773E-23FA-4A98-9608-7D59D952585D}" dt="2020-06-15T08:24:17.501" v="2383" actId="14100"/>
          <ac:spMkLst>
            <pc:docMk/>
            <pc:sldMk cId="471012176" sldId="308"/>
            <ac:spMk id="8" creationId="{EF323920-03A5-434E-AEB8-9561A5DD14A3}"/>
          </ac:spMkLst>
        </pc:spChg>
        <pc:spChg chg="add mod">
          <ac:chgData name="Dezhong Yao" userId="794760dbfb091494" providerId="LiveId" clId="{95AC773E-23FA-4A98-9608-7D59D952585D}" dt="2020-06-15T08:24:24.614" v="2387" actId="1036"/>
          <ac:spMkLst>
            <pc:docMk/>
            <pc:sldMk cId="471012176" sldId="308"/>
            <ac:spMk id="9" creationId="{D3BE4AAD-2A9C-4346-97E1-F76B95D2679D}"/>
          </ac:spMkLst>
        </pc:spChg>
        <pc:spChg chg="add mod">
          <ac:chgData name="Dezhong Yao" userId="794760dbfb091494" providerId="LiveId" clId="{95AC773E-23FA-4A98-9608-7D59D952585D}" dt="2020-06-15T08:24:00.621" v="2377" actId="1076"/>
          <ac:spMkLst>
            <pc:docMk/>
            <pc:sldMk cId="471012176" sldId="308"/>
            <ac:spMk id="10" creationId="{BED9BE00-49F2-420A-9185-4E64569CE7EF}"/>
          </ac:spMkLst>
        </pc:spChg>
        <pc:spChg chg="add mod">
          <ac:chgData name="Dezhong Yao" userId="794760dbfb091494" providerId="LiveId" clId="{95AC773E-23FA-4A98-9608-7D59D952585D}" dt="2020-06-15T08:24:02.741" v="2378" actId="14100"/>
          <ac:spMkLst>
            <pc:docMk/>
            <pc:sldMk cId="471012176" sldId="308"/>
            <ac:spMk id="11" creationId="{83659AC8-DB4A-4D4F-B44F-CEF9E0F6FD8B}"/>
          </ac:spMkLst>
        </pc:spChg>
        <pc:spChg chg="add del mod">
          <ac:chgData name="Dezhong Yao" userId="794760dbfb091494" providerId="LiveId" clId="{95AC773E-23FA-4A98-9608-7D59D952585D}" dt="2020-06-15T08:24:28.229" v="2388" actId="478"/>
          <ac:spMkLst>
            <pc:docMk/>
            <pc:sldMk cId="471012176" sldId="308"/>
            <ac:spMk id="12" creationId="{E14A01E8-9112-44EC-9FD9-9ED83F917201}"/>
          </ac:spMkLst>
        </pc:spChg>
        <pc:spChg chg="add mod">
          <ac:chgData name="Dezhong Yao" userId="794760dbfb091494" providerId="LiveId" clId="{95AC773E-23FA-4A98-9608-7D59D952585D}" dt="2020-06-15T08:24:04.861" v="2379" actId="14100"/>
          <ac:spMkLst>
            <pc:docMk/>
            <pc:sldMk cId="471012176" sldId="308"/>
            <ac:spMk id="13" creationId="{CE6D7040-B664-4FDA-97BA-DB9F9D0251E0}"/>
          </ac:spMkLst>
        </pc:spChg>
        <pc:spChg chg="add mod">
          <ac:chgData name="Dezhong Yao" userId="794760dbfb091494" providerId="LiveId" clId="{95AC773E-23FA-4A98-9608-7D59D952585D}" dt="2020-06-15T08:24:14.188" v="2382" actId="1076"/>
          <ac:spMkLst>
            <pc:docMk/>
            <pc:sldMk cId="471012176" sldId="308"/>
            <ac:spMk id="14" creationId="{FF8FF9A6-08F8-48E7-803D-AB3F8C4104D8}"/>
          </ac:spMkLst>
        </pc:spChg>
        <pc:spChg chg="add mod">
          <ac:chgData name="Dezhong Yao" userId="794760dbfb091494" providerId="LiveId" clId="{95AC773E-23FA-4A98-9608-7D59D952585D}" dt="2020-06-15T08:24:12.509" v="2381" actId="1076"/>
          <ac:spMkLst>
            <pc:docMk/>
            <pc:sldMk cId="471012176" sldId="308"/>
            <ac:spMk id="15" creationId="{089249FE-CB89-42D8-B5FA-6EC405C73E2F}"/>
          </ac:spMkLst>
        </pc:spChg>
        <pc:graphicFrameChg chg="add mod modGraphic">
          <ac:chgData name="Dezhong Yao" userId="794760dbfb091494" providerId="LiveId" clId="{95AC773E-23FA-4A98-9608-7D59D952585D}" dt="2020-06-15T08:24:41.429" v="2390" actId="1076"/>
          <ac:graphicFrameMkLst>
            <pc:docMk/>
            <pc:sldMk cId="471012176" sldId="308"/>
            <ac:graphicFrameMk id="6" creationId="{F2F05172-A63A-4E64-955B-3BD3E1D2AD62}"/>
          </ac:graphicFrameMkLst>
        </pc:graphicFrameChg>
        <pc:picChg chg="add del mod">
          <ac:chgData name="Dezhong Yao" userId="794760dbfb091494" providerId="LiveId" clId="{95AC773E-23FA-4A98-9608-7D59D952585D}" dt="2020-06-15T08:11:07.195" v="2157" actId="478"/>
          <ac:picMkLst>
            <pc:docMk/>
            <pc:sldMk cId="471012176" sldId="308"/>
            <ac:picMk id="5" creationId="{2C1BEBD3-70AA-4E2A-8F9D-0BC3CB893C95}"/>
          </ac:picMkLst>
        </pc:picChg>
        <pc:cxnChg chg="add mod">
          <ac:chgData name="Dezhong Yao" userId="794760dbfb091494" providerId="LiveId" clId="{95AC773E-23FA-4A98-9608-7D59D952585D}" dt="2020-06-15T08:25:37.924" v="2402" actId="14100"/>
          <ac:cxnSpMkLst>
            <pc:docMk/>
            <pc:sldMk cId="471012176" sldId="308"/>
            <ac:cxnSpMk id="17" creationId="{8BF678F9-0843-43D7-83F4-72D8DF6C6372}"/>
          </ac:cxnSpMkLst>
        </pc:cxnChg>
        <pc:cxnChg chg="add mod">
          <ac:chgData name="Dezhong Yao" userId="794760dbfb091494" providerId="LiveId" clId="{95AC773E-23FA-4A98-9608-7D59D952585D}" dt="2020-06-15T08:25:27.186" v="2400" actId="692"/>
          <ac:cxnSpMkLst>
            <pc:docMk/>
            <pc:sldMk cId="471012176" sldId="308"/>
            <ac:cxnSpMk id="20" creationId="{E0308967-F96C-402A-B6A8-5BB935C26DF4}"/>
          </ac:cxnSpMkLst>
        </pc:cxnChg>
      </pc:sldChg>
      <pc:sldChg chg="addSp delSp modSp add">
        <pc:chgData name="Dezhong Yao" userId="794760dbfb091494" providerId="LiveId" clId="{95AC773E-23FA-4A98-9608-7D59D952585D}" dt="2020-06-16T01:38:19.886" v="4390"/>
        <pc:sldMkLst>
          <pc:docMk/>
          <pc:sldMk cId="2165869253" sldId="310"/>
        </pc:sldMkLst>
        <pc:spChg chg="mod">
          <ac:chgData name="Dezhong Yao" userId="794760dbfb091494" providerId="LiveId" clId="{95AC773E-23FA-4A98-9608-7D59D952585D}" dt="2020-06-16T01:38:19.886" v="4390"/>
          <ac:spMkLst>
            <pc:docMk/>
            <pc:sldMk cId="2165869253" sldId="310"/>
            <ac:spMk id="2" creationId="{CB02A99D-27AC-4EFF-8C9F-BF424A20D899}"/>
          </ac:spMkLst>
        </pc:spChg>
        <pc:spChg chg="mod">
          <ac:chgData name="Dezhong Yao" userId="794760dbfb091494" providerId="LiveId" clId="{95AC773E-23FA-4A98-9608-7D59D952585D}" dt="2020-06-15T09:39:01.616" v="3458" actId="14100"/>
          <ac:spMkLst>
            <pc:docMk/>
            <pc:sldMk cId="2165869253" sldId="310"/>
            <ac:spMk id="3" creationId="{8F22C659-F3B4-4028-B7D3-C74002C79099}"/>
          </ac:spMkLst>
        </pc:spChg>
        <pc:spChg chg="add del mod">
          <ac:chgData name="Dezhong Yao" userId="794760dbfb091494" providerId="LiveId" clId="{95AC773E-23FA-4A98-9608-7D59D952585D}" dt="2020-06-15T09:42:35.999" v="3552" actId="164"/>
          <ac:spMkLst>
            <pc:docMk/>
            <pc:sldMk cId="2165869253" sldId="310"/>
            <ac:spMk id="11" creationId="{8C9C1709-6979-46AE-ADC8-ED34D4EF71A7}"/>
          </ac:spMkLst>
        </pc:spChg>
        <pc:spChg chg="add mod">
          <ac:chgData name="Dezhong Yao" userId="794760dbfb091494" providerId="LiveId" clId="{95AC773E-23FA-4A98-9608-7D59D952585D}" dt="2020-06-15T09:42:35.999" v="3552" actId="164"/>
          <ac:spMkLst>
            <pc:docMk/>
            <pc:sldMk cId="2165869253" sldId="310"/>
            <ac:spMk id="12" creationId="{8B453D05-09F5-4016-9078-FFB75A095B6D}"/>
          </ac:spMkLst>
        </pc:spChg>
        <pc:spChg chg="add mod">
          <ac:chgData name="Dezhong Yao" userId="794760dbfb091494" providerId="LiveId" clId="{95AC773E-23FA-4A98-9608-7D59D952585D}" dt="2020-06-15T09:42:35.999" v="3552" actId="164"/>
          <ac:spMkLst>
            <pc:docMk/>
            <pc:sldMk cId="2165869253" sldId="310"/>
            <ac:spMk id="13" creationId="{19D4ED3C-8709-4743-97F7-D589653DD13E}"/>
          </ac:spMkLst>
        </pc:spChg>
        <pc:spChg chg="add mod">
          <ac:chgData name="Dezhong Yao" userId="794760dbfb091494" providerId="LiveId" clId="{95AC773E-23FA-4A98-9608-7D59D952585D}" dt="2020-06-15T09:42:35.999" v="3552" actId="164"/>
          <ac:spMkLst>
            <pc:docMk/>
            <pc:sldMk cId="2165869253" sldId="310"/>
            <ac:spMk id="14" creationId="{8869DD11-9F9A-479A-A9EF-C46D9FF8A0BC}"/>
          </ac:spMkLst>
        </pc:spChg>
        <pc:spChg chg="add mod">
          <ac:chgData name="Dezhong Yao" userId="794760dbfb091494" providerId="LiveId" clId="{95AC773E-23FA-4A98-9608-7D59D952585D}" dt="2020-06-15T09:42:35.999" v="3552" actId="164"/>
          <ac:spMkLst>
            <pc:docMk/>
            <pc:sldMk cId="2165869253" sldId="310"/>
            <ac:spMk id="15" creationId="{18572A8D-5B90-4740-A570-FAE99CC79479}"/>
          </ac:spMkLst>
        </pc:spChg>
        <pc:spChg chg="add mod">
          <ac:chgData name="Dezhong Yao" userId="794760dbfb091494" providerId="LiveId" clId="{95AC773E-23FA-4A98-9608-7D59D952585D}" dt="2020-06-15T09:42:35.999" v="3552" actId="164"/>
          <ac:spMkLst>
            <pc:docMk/>
            <pc:sldMk cId="2165869253" sldId="310"/>
            <ac:spMk id="16" creationId="{09540153-2853-467E-87FB-C5E4D96BEA6D}"/>
          </ac:spMkLst>
        </pc:spChg>
        <pc:spChg chg="add mod">
          <ac:chgData name="Dezhong Yao" userId="794760dbfb091494" providerId="LiveId" clId="{95AC773E-23FA-4A98-9608-7D59D952585D}" dt="2020-06-15T09:42:35.999" v="3552" actId="164"/>
          <ac:spMkLst>
            <pc:docMk/>
            <pc:sldMk cId="2165869253" sldId="310"/>
            <ac:spMk id="19" creationId="{6AF495AF-3DDF-47BB-97E1-15AAD4E388D8}"/>
          </ac:spMkLst>
        </pc:spChg>
        <pc:spChg chg="add mod">
          <ac:chgData name="Dezhong Yao" userId="794760dbfb091494" providerId="LiveId" clId="{95AC773E-23FA-4A98-9608-7D59D952585D}" dt="2020-06-15T09:42:35.999" v="3552" actId="164"/>
          <ac:spMkLst>
            <pc:docMk/>
            <pc:sldMk cId="2165869253" sldId="310"/>
            <ac:spMk id="20" creationId="{BA0F656E-AF93-442A-BA4F-48FEB2B55EE4}"/>
          </ac:spMkLst>
        </pc:spChg>
        <pc:spChg chg="add mod">
          <ac:chgData name="Dezhong Yao" userId="794760dbfb091494" providerId="LiveId" clId="{95AC773E-23FA-4A98-9608-7D59D952585D}" dt="2020-06-15T09:42:35.999" v="3552" actId="164"/>
          <ac:spMkLst>
            <pc:docMk/>
            <pc:sldMk cId="2165869253" sldId="310"/>
            <ac:spMk id="21" creationId="{83E604B2-AAD6-4331-924E-B45B8B5E7FE2}"/>
          </ac:spMkLst>
        </pc:spChg>
        <pc:spChg chg="add mod">
          <ac:chgData name="Dezhong Yao" userId="794760dbfb091494" providerId="LiveId" clId="{95AC773E-23FA-4A98-9608-7D59D952585D}" dt="2020-06-15T09:43:14.117" v="3565" actId="207"/>
          <ac:spMkLst>
            <pc:docMk/>
            <pc:sldMk cId="2165869253" sldId="310"/>
            <ac:spMk id="23" creationId="{F8527DDC-7DEA-4A3F-B81C-31EB370208A5}"/>
          </ac:spMkLst>
        </pc:spChg>
        <pc:spChg chg="add mod">
          <ac:chgData name="Dezhong Yao" userId="794760dbfb091494" providerId="LiveId" clId="{95AC773E-23FA-4A98-9608-7D59D952585D}" dt="2020-06-15T09:43:20.408" v="3567" actId="20577"/>
          <ac:spMkLst>
            <pc:docMk/>
            <pc:sldMk cId="2165869253" sldId="310"/>
            <ac:spMk id="24" creationId="{1D5F1C30-3F14-4EE2-86D0-7B7947F71348}"/>
          </ac:spMkLst>
        </pc:spChg>
        <pc:grpChg chg="add mod">
          <ac:chgData name="Dezhong Yao" userId="794760dbfb091494" providerId="LiveId" clId="{95AC773E-23FA-4A98-9608-7D59D952585D}" dt="2020-06-15T09:42:39.648" v="3553" actId="1076"/>
          <ac:grpSpMkLst>
            <pc:docMk/>
            <pc:sldMk cId="2165869253" sldId="310"/>
            <ac:grpSpMk id="22" creationId="{B6E89FB3-2B91-482C-8E91-F01BC8D65ADE}"/>
          </ac:grpSpMkLst>
        </pc:grpChg>
        <pc:cxnChg chg="add mod">
          <ac:chgData name="Dezhong Yao" userId="794760dbfb091494" providerId="LiveId" clId="{95AC773E-23FA-4A98-9608-7D59D952585D}" dt="2020-06-15T09:42:35.999" v="3552" actId="164"/>
          <ac:cxnSpMkLst>
            <pc:docMk/>
            <pc:sldMk cId="2165869253" sldId="310"/>
            <ac:cxnSpMk id="5" creationId="{CC559233-F237-456A-8C92-F3A0C9223604}"/>
          </ac:cxnSpMkLst>
        </pc:cxnChg>
        <pc:cxnChg chg="add mod">
          <ac:chgData name="Dezhong Yao" userId="794760dbfb091494" providerId="LiveId" clId="{95AC773E-23FA-4A98-9608-7D59D952585D}" dt="2020-06-15T09:42:35.999" v="3552" actId="164"/>
          <ac:cxnSpMkLst>
            <pc:docMk/>
            <pc:sldMk cId="2165869253" sldId="310"/>
            <ac:cxnSpMk id="7" creationId="{5D250B31-AA19-4408-99DC-D0D221C544AC}"/>
          </ac:cxnSpMkLst>
        </pc:cxnChg>
      </pc:sldChg>
      <pc:sldChg chg="addSp modSp add ord">
        <pc:chgData name="Dezhong Yao" userId="794760dbfb091494" providerId="LiveId" clId="{95AC773E-23FA-4A98-9608-7D59D952585D}" dt="2020-06-16T01:38:34.280" v="4412"/>
        <pc:sldMkLst>
          <pc:docMk/>
          <pc:sldMk cId="2437932985" sldId="311"/>
        </pc:sldMkLst>
        <pc:spChg chg="mod">
          <ac:chgData name="Dezhong Yao" userId="794760dbfb091494" providerId="LiveId" clId="{95AC773E-23FA-4A98-9608-7D59D952585D}" dt="2020-06-16T01:38:34.280" v="4412"/>
          <ac:spMkLst>
            <pc:docMk/>
            <pc:sldMk cId="2437932985" sldId="311"/>
            <ac:spMk id="2" creationId="{57D47705-57AB-4692-9598-22D7E48A80D7}"/>
          </ac:spMkLst>
        </pc:spChg>
        <pc:spChg chg="mod">
          <ac:chgData name="Dezhong Yao" userId="794760dbfb091494" providerId="LiveId" clId="{95AC773E-23FA-4A98-9608-7D59D952585D}" dt="2020-06-16T01:20:05.873" v="3981"/>
          <ac:spMkLst>
            <pc:docMk/>
            <pc:sldMk cId="2437932985" sldId="311"/>
            <ac:spMk id="3" creationId="{7EB209C2-9589-49C1-B747-EFFED4E42E86}"/>
          </ac:spMkLst>
        </pc:spChg>
        <pc:picChg chg="add mod">
          <ac:chgData name="Dezhong Yao" userId="794760dbfb091494" providerId="LiveId" clId="{95AC773E-23FA-4A98-9608-7D59D952585D}" dt="2020-06-16T01:20:10.829" v="3982" actId="1076"/>
          <ac:picMkLst>
            <pc:docMk/>
            <pc:sldMk cId="2437932985" sldId="311"/>
            <ac:picMk id="5" creationId="{C604E1B7-C19E-4227-AA46-0C9259C73C2B}"/>
          </ac:picMkLst>
        </pc:picChg>
      </pc:sldChg>
      <pc:sldChg chg="addSp modSp add ord">
        <pc:chgData name="Dezhong Yao" userId="794760dbfb091494" providerId="LiveId" clId="{95AC773E-23FA-4A98-9608-7D59D952585D}" dt="2020-06-15T08:43:35.889" v="2658"/>
        <pc:sldMkLst>
          <pc:docMk/>
          <pc:sldMk cId="761975952" sldId="318"/>
        </pc:sldMkLst>
        <pc:spChg chg="mod">
          <ac:chgData name="Dezhong Yao" userId="794760dbfb091494" providerId="LiveId" clId="{95AC773E-23FA-4A98-9608-7D59D952585D}" dt="2020-06-15T08:41:40.817" v="2483"/>
          <ac:spMkLst>
            <pc:docMk/>
            <pc:sldMk cId="761975952" sldId="318"/>
            <ac:spMk id="2" creationId="{C08A15EE-2261-4115-832B-386B6A16A0E7}"/>
          </ac:spMkLst>
        </pc:spChg>
        <pc:spChg chg="mod">
          <ac:chgData name="Dezhong Yao" userId="794760dbfb091494" providerId="LiveId" clId="{95AC773E-23FA-4A98-9608-7D59D952585D}" dt="2020-06-15T08:43:35.889" v="2658"/>
          <ac:spMkLst>
            <pc:docMk/>
            <pc:sldMk cId="761975952" sldId="318"/>
            <ac:spMk id="3" creationId="{C75CE72F-9930-4B17-8614-C4FBEB9AB46B}"/>
          </ac:spMkLst>
        </pc:spChg>
        <pc:picChg chg="add mod">
          <ac:chgData name="Dezhong Yao" userId="794760dbfb091494" providerId="LiveId" clId="{95AC773E-23FA-4A98-9608-7D59D952585D}" dt="2020-06-15T08:43:14.388" v="2597" actId="1076"/>
          <ac:picMkLst>
            <pc:docMk/>
            <pc:sldMk cId="761975952" sldId="318"/>
            <ac:picMk id="4" creationId="{5E74A774-31F8-47D1-80A1-DDD9DA42FBE4}"/>
          </ac:picMkLst>
        </pc:picChg>
      </pc:sldChg>
      <pc:sldChg chg="addSp delSp modSp add modAnim">
        <pc:chgData name="Dezhong Yao" userId="794760dbfb091494" providerId="LiveId" clId="{95AC773E-23FA-4A98-9608-7D59D952585D}" dt="2020-06-15T09:20:14.015" v="3049" actId="20577"/>
        <pc:sldMkLst>
          <pc:docMk/>
          <pc:sldMk cId="3561540132" sldId="320"/>
        </pc:sldMkLst>
        <pc:spChg chg="mod">
          <ac:chgData name="Dezhong Yao" userId="794760dbfb091494" providerId="LiveId" clId="{95AC773E-23FA-4A98-9608-7D59D952585D}" dt="2020-06-15T09:12:43.003" v="2858"/>
          <ac:spMkLst>
            <pc:docMk/>
            <pc:sldMk cId="3561540132" sldId="320"/>
            <ac:spMk id="2" creationId="{7BEA4F1A-1AC5-4081-9E45-B105301DE00E}"/>
          </ac:spMkLst>
        </pc:spChg>
        <pc:spChg chg="del">
          <ac:chgData name="Dezhong Yao" userId="794760dbfb091494" providerId="LiveId" clId="{95AC773E-23FA-4A98-9608-7D59D952585D}" dt="2020-06-15T09:12:57.428" v="2859" actId="478"/>
          <ac:spMkLst>
            <pc:docMk/>
            <pc:sldMk cId="3561540132" sldId="320"/>
            <ac:spMk id="3" creationId="{05BE80DD-3D71-4DAB-8F40-7F6EF26D4C27}"/>
          </ac:spMkLst>
        </pc:spChg>
        <pc:spChg chg="add mod">
          <ac:chgData name="Dezhong Yao" userId="794760dbfb091494" providerId="LiveId" clId="{95AC773E-23FA-4A98-9608-7D59D952585D}" dt="2020-06-15T09:20:14.015" v="3049" actId="20577"/>
          <ac:spMkLst>
            <pc:docMk/>
            <pc:sldMk cId="3561540132" sldId="320"/>
            <ac:spMk id="5" creationId="{AEB72014-6C6E-4A84-B3A2-C51AAFA1F536}"/>
          </ac:spMkLst>
        </pc:spChg>
        <pc:spChg chg="add mod">
          <ac:chgData name="Dezhong Yao" userId="794760dbfb091494" providerId="LiveId" clId="{95AC773E-23FA-4A98-9608-7D59D952585D}" dt="2020-06-15T09:14:33.594" v="2905" actId="1076"/>
          <ac:spMkLst>
            <pc:docMk/>
            <pc:sldMk cId="3561540132" sldId="320"/>
            <ac:spMk id="6" creationId="{5B3B231A-69E8-4F47-98CD-D76008E16820}"/>
          </ac:spMkLst>
        </pc:spChg>
        <pc:spChg chg="add mod">
          <ac:chgData name="Dezhong Yao" userId="794760dbfb091494" providerId="LiveId" clId="{95AC773E-23FA-4A98-9608-7D59D952585D}" dt="2020-06-15T09:13:19.773" v="2872" actId="122"/>
          <ac:spMkLst>
            <pc:docMk/>
            <pc:sldMk cId="3561540132" sldId="320"/>
            <ac:spMk id="7" creationId="{8EEEBCDE-F9D3-44DD-BD78-4AB7529FB798}"/>
          </ac:spMkLst>
        </pc:spChg>
        <pc:spChg chg="add mod">
          <ac:chgData name="Dezhong Yao" userId="794760dbfb091494" providerId="LiveId" clId="{95AC773E-23FA-4A98-9608-7D59D952585D}" dt="2020-06-15T09:13:38.929" v="2877" actId="1076"/>
          <ac:spMkLst>
            <pc:docMk/>
            <pc:sldMk cId="3561540132" sldId="320"/>
            <ac:spMk id="9" creationId="{10DD1FF6-C74A-4CCF-B67B-387689F55365}"/>
          </ac:spMkLst>
        </pc:spChg>
        <pc:spChg chg="add mod">
          <ac:chgData name="Dezhong Yao" userId="794760dbfb091494" providerId="LiveId" clId="{95AC773E-23FA-4A98-9608-7D59D952585D}" dt="2020-06-15T09:13:00.875" v="2861" actId="1076"/>
          <ac:spMkLst>
            <pc:docMk/>
            <pc:sldMk cId="3561540132" sldId="320"/>
            <ac:spMk id="10" creationId="{8A857D68-B8B3-4A42-9D70-DB3C475AF421}"/>
          </ac:spMkLst>
        </pc:spChg>
        <pc:spChg chg="add mod">
          <ac:chgData name="Dezhong Yao" userId="794760dbfb091494" providerId="LiveId" clId="{95AC773E-23FA-4A98-9608-7D59D952585D}" dt="2020-06-15T09:17:10.229" v="2909" actId="113"/>
          <ac:spMkLst>
            <pc:docMk/>
            <pc:sldMk cId="3561540132" sldId="320"/>
            <ac:spMk id="11" creationId="{FBA16FA9-6052-490E-8999-9E1B4F196B3D}"/>
          </ac:spMkLst>
        </pc:spChg>
        <pc:spChg chg="add mod">
          <ac:chgData name="Dezhong Yao" userId="794760dbfb091494" providerId="LiveId" clId="{95AC773E-23FA-4A98-9608-7D59D952585D}" dt="2020-06-15T09:17:05.947" v="2906" actId="108"/>
          <ac:spMkLst>
            <pc:docMk/>
            <pc:sldMk cId="3561540132" sldId="320"/>
            <ac:spMk id="12" creationId="{2257B0E4-50A1-4815-A4C5-E2C7C629B445}"/>
          </ac:spMkLst>
        </pc:spChg>
        <pc:picChg chg="add mod">
          <ac:chgData name="Dezhong Yao" userId="794760dbfb091494" providerId="LiveId" clId="{95AC773E-23FA-4A98-9608-7D59D952585D}" dt="2020-06-15T09:13:33.426" v="2876" actId="14100"/>
          <ac:picMkLst>
            <pc:docMk/>
            <pc:sldMk cId="3561540132" sldId="320"/>
            <ac:picMk id="4" creationId="{6A279188-A076-4675-B5C7-91543E23A808}"/>
          </ac:picMkLst>
        </pc:picChg>
        <pc:picChg chg="add mod">
          <ac:chgData name="Dezhong Yao" userId="794760dbfb091494" providerId="LiveId" clId="{95AC773E-23FA-4A98-9608-7D59D952585D}" dt="2020-06-15T09:13:00.875" v="2861" actId="1076"/>
          <ac:picMkLst>
            <pc:docMk/>
            <pc:sldMk cId="3561540132" sldId="320"/>
            <ac:picMk id="8" creationId="{6F488E4E-944B-4DB2-AD7D-E0EC74BBD2A2}"/>
          </ac:picMkLst>
        </pc:picChg>
      </pc:sldChg>
      <pc:sldChg chg="addSp delSp modSp add">
        <pc:chgData name="Dezhong Yao" userId="794760dbfb091494" providerId="LiveId" clId="{95AC773E-23FA-4A98-9608-7D59D952585D}" dt="2020-06-15T08:56:50.059" v="2843" actId="14100"/>
        <pc:sldMkLst>
          <pc:docMk/>
          <pc:sldMk cId="1404710732" sldId="321"/>
        </pc:sldMkLst>
        <pc:spChg chg="mod">
          <ac:chgData name="Dezhong Yao" userId="794760dbfb091494" providerId="LiveId" clId="{95AC773E-23FA-4A98-9608-7D59D952585D}" dt="2020-06-15T08:54:14.331" v="2815" actId="14100"/>
          <ac:spMkLst>
            <pc:docMk/>
            <pc:sldMk cId="1404710732" sldId="321"/>
            <ac:spMk id="3" creationId="{C75CE72F-9930-4B17-8614-C4FBEB9AB46B}"/>
          </ac:spMkLst>
        </pc:spChg>
        <pc:spChg chg="add mod">
          <ac:chgData name="Dezhong Yao" userId="794760dbfb091494" providerId="LiveId" clId="{95AC773E-23FA-4A98-9608-7D59D952585D}" dt="2020-06-15T08:56:23.282" v="2821" actId="1076"/>
          <ac:spMkLst>
            <pc:docMk/>
            <pc:sldMk cId="1404710732" sldId="321"/>
            <ac:spMk id="7" creationId="{6494625B-2F9C-49EB-9F12-DE692B5805B4}"/>
          </ac:spMkLst>
        </pc:spChg>
        <pc:spChg chg="add mod">
          <ac:chgData name="Dezhong Yao" userId="794760dbfb091494" providerId="LiveId" clId="{95AC773E-23FA-4A98-9608-7D59D952585D}" dt="2020-06-15T08:56:43.514" v="2840"/>
          <ac:spMkLst>
            <pc:docMk/>
            <pc:sldMk cId="1404710732" sldId="321"/>
            <ac:spMk id="10" creationId="{9F17FEB7-2E77-4486-A175-EA01723FAEDC}"/>
          </ac:spMkLst>
        </pc:spChg>
        <pc:picChg chg="del">
          <ac:chgData name="Dezhong Yao" userId="794760dbfb091494" providerId="LiveId" clId="{95AC773E-23FA-4A98-9608-7D59D952585D}" dt="2020-06-15T08:54:08.150" v="2811" actId="478"/>
          <ac:picMkLst>
            <pc:docMk/>
            <pc:sldMk cId="1404710732" sldId="321"/>
            <ac:picMk id="4" creationId="{5E74A774-31F8-47D1-80A1-DDD9DA42FBE4}"/>
          </ac:picMkLst>
        </pc:picChg>
        <pc:picChg chg="add mod">
          <ac:chgData name="Dezhong Yao" userId="794760dbfb091494" providerId="LiveId" clId="{95AC773E-23FA-4A98-9608-7D59D952585D}" dt="2020-06-15T08:54:23.115" v="2819" actId="1076"/>
          <ac:picMkLst>
            <pc:docMk/>
            <pc:sldMk cId="1404710732" sldId="321"/>
            <ac:picMk id="6" creationId="{F6107D03-9239-445F-9EE0-91022D482BA7}"/>
          </ac:picMkLst>
        </pc:picChg>
        <pc:cxnChg chg="add mod">
          <ac:chgData name="Dezhong Yao" userId="794760dbfb091494" providerId="LiveId" clId="{95AC773E-23FA-4A98-9608-7D59D952585D}" dt="2020-06-15T08:56:30.666" v="2822" actId="11529"/>
          <ac:cxnSpMkLst>
            <pc:docMk/>
            <pc:sldMk cId="1404710732" sldId="321"/>
            <ac:cxnSpMk id="9" creationId="{43819792-03A2-4624-BCC1-E796040578C8}"/>
          </ac:cxnSpMkLst>
        </pc:cxnChg>
        <pc:cxnChg chg="add mod">
          <ac:chgData name="Dezhong Yao" userId="794760dbfb091494" providerId="LiveId" clId="{95AC773E-23FA-4A98-9608-7D59D952585D}" dt="2020-06-15T08:56:50.059" v="2843" actId="14100"/>
          <ac:cxnSpMkLst>
            <pc:docMk/>
            <pc:sldMk cId="1404710732" sldId="321"/>
            <ac:cxnSpMk id="11" creationId="{E221C2A6-0E16-457D-9C45-F09E077B8736}"/>
          </ac:cxnSpMkLst>
        </pc:cxnChg>
      </pc:sldChg>
      <pc:sldChg chg="modSp add">
        <pc:chgData name="Dezhong Yao" userId="794760dbfb091494" providerId="LiveId" clId="{95AC773E-23FA-4A98-9608-7D59D952585D}" dt="2020-06-16T01:38:28.160" v="4391"/>
        <pc:sldMkLst>
          <pc:docMk/>
          <pc:sldMk cId="2595829717" sldId="322"/>
        </pc:sldMkLst>
        <pc:spChg chg="mod">
          <ac:chgData name="Dezhong Yao" userId="794760dbfb091494" providerId="LiveId" clId="{95AC773E-23FA-4A98-9608-7D59D952585D}" dt="2020-06-16T01:38:28.160" v="4391"/>
          <ac:spMkLst>
            <pc:docMk/>
            <pc:sldMk cId="2595829717" sldId="322"/>
            <ac:spMk id="2" creationId="{CB02A99D-27AC-4EFF-8C9F-BF424A20D899}"/>
          </ac:spMkLst>
        </pc:spChg>
        <pc:spChg chg="mod">
          <ac:chgData name="Dezhong Yao" userId="794760dbfb091494" providerId="LiveId" clId="{95AC773E-23FA-4A98-9608-7D59D952585D}" dt="2020-06-16T01:12:26.977" v="3608" actId="20577"/>
          <ac:spMkLst>
            <pc:docMk/>
            <pc:sldMk cId="2595829717" sldId="322"/>
            <ac:spMk id="3" creationId="{8F22C659-F3B4-4028-B7D3-C74002C79099}"/>
          </ac:spMkLst>
        </pc:spChg>
      </pc:sldChg>
      <pc:sldChg chg="modSp add">
        <pc:chgData name="Dezhong Yao" userId="794760dbfb091494" providerId="LiveId" clId="{95AC773E-23FA-4A98-9608-7D59D952585D}" dt="2020-06-15T09:23:11.658" v="3091"/>
        <pc:sldMkLst>
          <pc:docMk/>
          <pc:sldMk cId="2092871162" sldId="323"/>
        </pc:sldMkLst>
        <pc:spChg chg="mod">
          <ac:chgData name="Dezhong Yao" userId="794760dbfb091494" providerId="LiveId" clId="{95AC773E-23FA-4A98-9608-7D59D952585D}" dt="2020-06-15T09:23:11.658" v="3091"/>
          <ac:spMkLst>
            <pc:docMk/>
            <pc:sldMk cId="2092871162" sldId="323"/>
            <ac:spMk id="3" creationId="{257E60E8-C24A-4ABE-A75A-68AD41EFD850}"/>
          </ac:spMkLst>
        </pc:spChg>
      </pc:sldChg>
      <pc:sldChg chg="modSp add">
        <pc:chgData name="Dezhong Yao" userId="794760dbfb091494" providerId="LiveId" clId="{95AC773E-23FA-4A98-9608-7D59D952585D}" dt="2020-06-15T09:23:05.393" v="3081"/>
        <pc:sldMkLst>
          <pc:docMk/>
          <pc:sldMk cId="4227956714" sldId="324"/>
        </pc:sldMkLst>
        <pc:spChg chg="mod">
          <ac:chgData name="Dezhong Yao" userId="794760dbfb091494" providerId="LiveId" clId="{95AC773E-23FA-4A98-9608-7D59D952585D}" dt="2020-06-15T09:23:05.393" v="3081"/>
          <ac:spMkLst>
            <pc:docMk/>
            <pc:sldMk cId="4227956714" sldId="324"/>
            <ac:spMk id="3" creationId="{257E60E8-C24A-4ABE-A75A-68AD41EFD850}"/>
          </ac:spMkLst>
        </pc:spChg>
      </pc:sldChg>
      <pc:sldChg chg="modSp add">
        <pc:chgData name="Dezhong Yao" userId="794760dbfb091494" providerId="LiveId" clId="{95AC773E-23FA-4A98-9608-7D59D952585D}" dt="2020-06-15T09:23:31.936" v="3103" actId="207"/>
        <pc:sldMkLst>
          <pc:docMk/>
          <pc:sldMk cId="1216427536" sldId="325"/>
        </pc:sldMkLst>
        <pc:spChg chg="mod">
          <ac:chgData name="Dezhong Yao" userId="794760dbfb091494" providerId="LiveId" clId="{95AC773E-23FA-4A98-9608-7D59D952585D}" dt="2020-06-15T09:23:31.936" v="3103" actId="207"/>
          <ac:spMkLst>
            <pc:docMk/>
            <pc:sldMk cId="1216427536" sldId="325"/>
            <ac:spMk id="3" creationId="{257E60E8-C24A-4ABE-A75A-68AD41EFD850}"/>
          </ac:spMkLst>
        </pc:spChg>
      </pc:sldChg>
      <pc:sldChg chg="add">
        <pc:chgData name="Dezhong Yao" userId="794760dbfb091494" providerId="LiveId" clId="{95AC773E-23FA-4A98-9608-7D59D952585D}" dt="2020-06-18T09:11:21.591" v="13245"/>
        <pc:sldMkLst>
          <pc:docMk/>
          <pc:sldMk cId="3864638928" sldId="326"/>
        </pc:sldMkLst>
      </pc:sldChg>
      <pc:sldChg chg="add ord">
        <pc:chgData name="Dezhong Yao" userId="794760dbfb091494" providerId="LiveId" clId="{95AC773E-23FA-4A98-9608-7D59D952585D}" dt="2020-06-18T09:11:26.471" v="13246"/>
        <pc:sldMkLst>
          <pc:docMk/>
          <pc:sldMk cId="2352882547" sldId="327"/>
        </pc:sldMkLst>
      </pc:sldChg>
      <pc:sldChg chg="addSp delSp modSp add">
        <pc:chgData name="Dezhong Yao" userId="794760dbfb091494" providerId="LiveId" clId="{95AC773E-23FA-4A98-9608-7D59D952585D}" dt="2020-06-16T01:42:58.083" v="4680"/>
        <pc:sldMkLst>
          <pc:docMk/>
          <pc:sldMk cId="3845687063" sldId="328"/>
        </pc:sldMkLst>
        <pc:spChg chg="mod">
          <ac:chgData name="Dezhong Yao" userId="794760dbfb091494" providerId="LiveId" clId="{95AC773E-23FA-4A98-9608-7D59D952585D}" dt="2020-06-16T01:38:38.478" v="4413"/>
          <ac:spMkLst>
            <pc:docMk/>
            <pc:sldMk cId="3845687063" sldId="328"/>
            <ac:spMk id="2" creationId="{7606E4F3-B7C5-4967-9611-47CCCAC7193B}"/>
          </ac:spMkLst>
        </pc:spChg>
        <pc:spChg chg="mod">
          <ac:chgData name="Dezhong Yao" userId="794760dbfb091494" providerId="LiveId" clId="{95AC773E-23FA-4A98-9608-7D59D952585D}" dt="2020-06-16T01:42:58.083" v="4680"/>
          <ac:spMkLst>
            <pc:docMk/>
            <pc:sldMk cId="3845687063" sldId="328"/>
            <ac:spMk id="3" creationId="{C90A127E-6D48-459C-98B2-B0469E197715}"/>
          </ac:spMkLst>
        </pc:spChg>
        <pc:spChg chg="mod topLvl">
          <ac:chgData name="Dezhong Yao" userId="794760dbfb091494" providerId="LiveId" clId="{95AC773E-23FA-4A98-9608-7D59D952585D}" dt="2020-06-16T01:32:06.005" v="4249" actId="165"/>
          <ac:spMkLst>
            <pc:docMk/>
            <pc:sldMk cId="3845687063" sldId="328"/>
            <ac:spMk id="5" creationId="{FE476EB9-3BC0-4600-90C8-11336538067A}"/>
          </ac:spMkLst>
        </pc:spChg>
        <pc:spChg chg="mod topLvl">
          <ac:chgData name="Dezhong Yao" userId="794760dbfb091494" providerId="LiveId" clId="{95AC773E-23FA-4A98-9608-7D59D952585D}" dt="2020-06-16T01:32:06.005" v="4249" actId="165"/>
          <ac:spMkLst>
            <pc:docMk/>
            <pc:sldMk cId="3845687063" sldId="328"/>
            <ac:spMk id="6" creationId="{52A55E96-CF24-4D24-A736-BC41F6366BA8}"/>
          </ac:spMkLst>
        </pc:spChg>
        <pc:spChg chg="mod topLvl">
          <ac:chgData name="Dezhong Yao" userId="794760dbfb091494" providerId="LiveId" clId="{95AC773E-23FA-4A98-9608-7D59D952585D}" dt="2020-06-16T01:33:10.807" v="4277"/>
          <ac:spMkLst>
            <pc:docMk/>
            <pc:sldMk cId="3845687063" sldId="328"/>
            <ac:spMk id="7" creationId="{7B8E8C3A-72CD-4A61-ADC1-684E8F94612A}"/>
          </ac:spMkLst>
        </pc:spChg>
        <pc:spChg chg="mod topLvl">
          <ac:chgData name="Dezhong Yao" userId="794760dbfb091494" providerId="LiveId" clId="{95AC773E-23FA-4A98-9608-7D59D952585D}" dt="2020-06-16T01:33:13.845" v="4280" actId="20577"/>
          <ac:spMkLst>
            <pc:docMk/>
            <pc:sldMk cId="3845687063" sldId="328"/>
            <ac:spMk id="8" creationId="{9B18099C-10C9-4B04-AC52-60CEB79E0042}"/>
          </ac:spMkLst>
        </pc:spChg>
        <pc:spChg chg="mod topLvl">
          <ac:chgData name="Dezhong Yao" userId="794760dbfb091494" providerId="LiveId" clId="{95AC773E-23FA-4A98-9608-7D59D952585D}" dt="2020-06-16T01:33:41.139" v="4293" actId="14100"/>
          <ac:spMkLst>
            <pc:docMk/>
            <pc:sldMk cId="3845687063" sldId="328"/>
            <ac:spMk id="9" creationId="{B09060BA-BBD9-4AB3-A622-BB300739217E}"/>
          </ac:spMkLst>
        </pc:spChg>
        <pc:spChg chg="mod topLvl">
          <ac:chgData name="Dezhong Yao" userId="794760dbfb091494" providerId="LiveId" clId="{95AC773E-23FA-4A98-9608-7D59D952585D}" dt="2020-06-16T01:32:06.005" v="4249" actId="165"/>
          <ac:spMkLst>
            <pc:docMk/>
            <pc:sldMk cId="3845687063" sldId="328"/>
            <ac:spMk id="10" creationId="{FE356B38-FEA8-4E9E-8621-4A62E05AF334}"/>
          </ac:spMkLst>
        </pc:spChg>
        <pc:spChg chg="add mod">
          <ac:chgData name="Dezhong Yao" userId="794760dbfb091494" providerId="LiveId" clId="{95AC773E-23FA-4A98-9608-7D59D952585D}" dt="2020-06-16T01:33:01.414" v="4268" actId="20577"/>
          <ac:spMkLst>
            <pc:docMk/>
            <pc:sldMk cId="3845687063" sldId="328"/>
            <ac:spMk id="15" creationId="{B107F10C-5115-4BBD-8860-E9559F1793E2}"/>
          </ac:spMkLst>
        </pc:spChg>
        <pc:spChg chg="add mod">
          <ac:chgData name="Dezhong Yao" userId="794760dbfb091494" providerId="LiveId" clId="{95AC773E-23FA-4A98-9608-7D59D952585D}" dt="2020-06-16T01:33:04.621" v="4271" actId="20577"/>
          <ac:spMkLst>
            <pc:docMk/>
            <pc:sldMk cId="3845687063" sldId="328"/>
            <ac:spMk id="16" creationId="{E3C5D101-D125-4927-9A95-563F067179C3}"/>
          </ac:spMkLst>
        </pc:spChg>
        <pc:spChg chg="add mod">
          <ac:chgData name="Dezhong Yao" userId="794760dbfb091494" providerId="LiveId" clId="{95AC773E-23FA-4A98-9608-7D59D952585D}" dt="2020-06-16T01:33:07.981" v="4274" actId="20577"/>
          <ac:spMkLst>
            <pc:docMk/>
            <pc:sldMk cId="3845687063" sldId="328"/>
            <ac:spMk id="17" creationId="{C1A20052-B611-4F0E-A1C7-A04828B46982}"/>
          </ac:spMkLst>
        </pc:spChg>
        <pc:spChg chg="add mod">
          <ac:chgData name="Dezhong Yao" userId="794760dbfb091494" providerId="LiveId" clId="{95AC773E-23FA-4A98-9608-7D59D952585D}" dt="2020-06-16T01:32:32.276" v="4254" actId="1076"/>
          <ac:spMkLst>
            <pc:docMk/>
            <pc:sldMk cId="3845687063" sldId="328"/>
            <ac:spMk id="18" creationId="{005ECEBC-AEF9-4F51-9A9F-53C0BB2DC0E0}"/>
          </ac:spMkLst>
        </pc:spChg>
        <pc:spChg chg="add mod">
          <ac:chgData name="Dezhong Yao" userId="794760dbfb091494" providerId="LiveId" clId="{95AC773E-23FA-4A98-9608-7D59D952585D}" dt="2020-06-16T01:32:32.276" v="4254" actId="1076"/>
          <ac:spMkLst>
            <pc:docMk/>
            <pc:sldMk cId="3845687063" sldId="328"/>
            <ac:spMk id="19" creationId="{E2323D1D-8FE1-4485-B541-503B12F75336}"/>
          </ac:spMkLst>
        </pc:spChg>
        <pc:grpChg chg="add del">
          <ac:chgData name="Dezhong Yao" userId="794760dbfb091494" providerId="LiveId" clId="{95AC773E-23FA-4A98-9608-7D59D952585D}" dt="2020-06-16T01:32:06.005" v="4249" actId="165"/>
          <ac:grpSpMkLst>
            <pc:docMk/>
            <pc:sldMk cId="3845687063" sldId="328"/>
            <ac:grpSpMk id="4" creationId="{7A3F06FF-E5BB-4208-88ED-0A9FA80FF68E}"/>
          </ac:grpSpMkLst>
        </pc:grpChg>
        <pc:cxnChg chg="mod topLvl">
          <ac:chgData name="Dezhong Yao" userId="794760dbfb091494" providerId="LiveId" clId="{95AC773E-23FA-4A98-9608-7D59D952585D}" dt="2020-06-16T01:32:06.005" v="4249" actId="165"/>
          <ac:cxnSpMkLst>
            <pc:docMk/>
            <pc:sldMk cId="3845687063" sldId="328"/>
            <ac:cxnSpMk id="11" creationId="{5412CBD8-D1B4-40AE-AC55-FE99DB1FBCA2}"/>
          </ac:cxnSpMkLst>
        </pc:cxnChg>
        <pc:cxnChg chg="mod topLvl">
          <ac:chgData name="Dezhong Yao" userId="794760dbfb091494" providerId="LiveId" clId="{95AC773E-23FA-4A98-9608-7D59D952585D}" dt="2020-06-16T01:32:06.005" v="4249" actId="165"/>
          <ac:cxnSpMkLst>
            <pc:docMk/>
            <pc:sldMk cId="3845687063" sldId="328"/>
            <ac:cxnSpMk id="12" creationId="{595F9702-9D93-4C92-A5F5-45E79141F5E5}"/>
          </ac:cxnSpMkLst>
        </pc:cxnChg>
        <pc:cxnChg chg="mod topLvl">
          <ac:chgData name="Dezhong Yao" userId="794760dbfb091494" providerId="LiveId" clId="{95AC773E-23FA-4A98-9608-7D59D952585D}" dt="2020-06-16T01:32:06.005" v="4249" actId="165"/>
          <ac:cxnSpMkLst>
            <pc:docMk/>
            <pc:sldMk cId="3845687063" sldId="328"/>
            <ac:cxnSpMk id="13" creationId="{95FC574C-C4A7-4A81-B70A-B4CEEE240E85}"/>
          </ac:cxnSpMkLst>
        </pc:cxnChg>
        <pc:cxnChg chg="mod topLvl">
          <ac:chgData name="Dezhong Yao" userId="794760dbfb091494" providerId="LiveId" clId="{95AC773E-23FA-4A98-9608-7D59D952585D}" dt="2020-06-16T01:33:41.139" v="4293" actId="14100"/>
          <ac:cxnSpMkLst>
            <pc:docMk/>
            <pc:sldMk cId="3845687063" sldId="328"/>
            <ac:cxnSpMk id="14" creationId="{4D47954E-8008-4E39-BF0C-63D32EA7C611}"/>
          </ac:cxnSpMkLst>
        </pc:cxnChg>
        <pc:cxnChg chg="add mod">
          <ac:chgData name="Dezhong Yao" userId="794760dbfb091494" providerId="LiveId" clId="{95AC773E-23FA-4A98-9608-7D59D952585D}" dt="2020-06-16T01:32:26.140" v="4253" actId="1076"/>
          <ac:cxnSpMkLst>
            <pc:docMk/>
            <pc:sldMk cId="3845687063" sldId="328"/>
            <ac:cxnSpMk id="20" creationId="{F4C58702-AFFA-4153-9C2D-955C0B694A18}"/>
          </ac:cxnSpMkLst>
        </pc:cxnChg>
        <pc:cxnChg chg="add mod">
          <ac:chgData name="Dezhong Yao" userId="794760dbfb091494" providerId="LiveId" clId="{95AC773E-23FA-4A98-9608-7D59D952585D}" dt="2020-06-16T01:32:44.004" v="4261" actId="14100"/>
          <ac:cxnSpMkLst>
            <pc:docMk/>
            <pc:sldMk cId="3845687063" sldId="328"/>
            <ac:cxnSpMk id="21" creationId="{D8752349-A101-43C5-8EA8-BBA7524F65D1}"/>
          </ac:cxnSpMkLst>
        </pc:cxnChg>
        <pc:cxnChg chg="add mod">
          <ac:chgData name="Dezhong Yao" userId="794760dbfb091494" providerId="LiveId" clId="{95AC773E-23FA-4A98-9608-7D59D952585D}" dt="2020-06-16T01:32:42.316" v="4260" actId="14100"/>
          <ac:cxnSpMkLst>
            <pc:docMk/>
            <pc:sldMk cId="3845687063" sldId="328"/>
            <ac:cxnSpMk id="24" creationId="{B7E20374-1A8F-4151-AFAA-B08BFC6D80C7}"/>
          </ac:cxnSpMkLst>
        </pc:cxnChg>
        <pc:cxnChg chg="add mod">
          <ac:chgData name="Dezhong Yao" userId="794760dbfb091494" providerId="LiveId" clId="{95AC773E-23FA-4A98-9608-7D59D952585D}" dt="2020-06-16T01:32:55.820" v="4265" actId="14100"/>
          <ac:cxnSpMkLst>
            <pc:docMk/>
            <pc:sldMk cId="3845687063" sldId="328"/>
            <ac:cxnSpMk id="28" creationId="{10F9B4F0-B264-4763-8612-B11255482EC4}"/>
          </ac:cxnSpMkLst>
        </pc:cxnChg>
      </pc:sldChg>
      <pc:sldChg chg="addSp delSp modSp add">
        <pc:chgData name="Dezhong Yao" userId="794760dbfb091494" providerId="LiveId" clId="{95AC773E-23FA-4A98-9608-7D59D952585D}" dt="2020-06-16T01:57:11.352" v="5581"/>
        <pc:sldMkLst>
          <pc:docMk/>
          <pc:sldMk cId="2893522211" sldId="329"/>
        </pc:sldMkLst>
        <pc:spChg chg="mod">
          <ac:chgData name="Dezhong Yao" userId="794760dbfb091494" providerId="LiveId" clId="{95AC773E-23FA-4A98-9608-7D59D952585D}" dt="2020-06-16T01:42:33.769" v="4662"/>
          <ac:spMkLst>
            <pc:docMk/>
            <pc:sldMk cId="2893522211" sldId="329"/>
            <ac:spMk id="2" creationId="{476BC1C0-4CF3-455F-A5E0-5EF210522B76}"/>
          </ac:spMkLst>
        </pc:spChg>
        <pc:spChg chg="mod">
          <ac:chgData name="Dezhong Yao" userId="794760dbfb091494" providerId="LiveId" clId="{95AC773E-23FA-4A98-9608-7D59D952585D}" dt="2020-06-16T01:57:11.352" v="5581"/>
          <ac:spMkLst>
            <pc:docMk/>
            <pc:sldMk cId="2893522211" sldId="329"/>
            <ac:spMk id="3" creationId="{8D7E7D3F-335A-4AA6-94F6-7186713330DC}"/>
          </ac:spMkLst>
        </pc:spChg>
        <pc:spChg chg="add mod">
          <ac:chgData name="Dezhong Yao" userId="794760dbfb091494" providerId="LiveId" clId="{95AC773E-23FA-4A98-9608-7D59D952585D}" dt="2020-06-16T01:53:43.627" v="5092" actId="164"/>
          <ac:spMkLst>
            <pc:docMk/>
            <pc:sldMk cId="2893522211" sldId="329"/>
            <ac:spMk id="4" creationId="{7DB15DEF-6D52-4FBF-A9DA-F7986CC613FE}"/>
          </ac:spMkLst>
        </pc:spChg>
        <pc:spChg chg="add mod">
          <ac:chgData name="Dezhong Yao" userId="794760dbfb091494" providerId="LiveId" clId="{95AC773E-23FA-4A98-9608-7D59D952585D}" dt="2020-06-16T01:53:43.627" v="5092" actId="164"/>
          <ac:spMkLst>
            <pc:docMk/>
            <pc:sldMk cId="2893522211" sldId="329"/>
            <ac:spMk id="5" creationId="{262118FB-675F-4A30-8AEE-48DDCD6365E5}"/>
          </ac:spMkLst>
        </pc:spChg>
        <pc:spChg chg="add mod">
          <ac:chgData name="Dezhong Yao" userId="794760dbfb091494" providerId="LiveId" clId="{95AC773E-23FA-4A98-9608-7D59D952585D}" dt="2020-06-16T01:53:43.627" v="5092" actId="164"/>
          <ac:spMkLst>
            <pc:docMk/>
            <pc:sldMk cId="2893522211" sldId="329"/>
            <ac:spMk id="6" creationId="{676CC87F-1E19-4988-BEBF-8E4FFEE021AA}"/>
          </ac:spMkLst>
        </pc:spChg>
        <pc:spChg chg="add mod">
          <ac:chgData name="Dezhong Yao" userId="794760dbfb091494" providerId="LiveId" clId="{95AC773E-23FA-4A98-9608-7D59D952585D}" dt="2020-06-16T01:53:43.627" v="5092" actId="164"/>
          <ac:spMkLst>
            <pc:docMk/>
            <pc:sldMk cId="2893522211" sldId="329"/>
            <ac:spMk id="7" creationId="{13A88D35-0A90-44AE-94CD-200B5A31DB1F}"/>
          </ac:spMkLst>
        </pc:spChg>
        <pc:spChg chg="add mod">
          <ac:chgData name="Dezhong Yao" userId="794760dbfb091494" providerId="LiveId" clId="{95AC773E-23FA-4A98-9608-7D59D952585D}" dt="2020-06-16T01:53:43.627" v="5092" actId="164"/>
          <ac:spMkLst>
            <pc:docMk/>
            <pc:sldMk cId="2893522211" sldId="329"/>
            <ac:spMk id="8" creationId="{9A9E29A8-FF56-42BA-82A2-ED26D7AA2016}"/>
          </ac:spMkLst>
        </pc:spChg>
        <pc:spChg chg="add mod">
          <ac:chgData name="Dezhong Yao" userId="794760dbfb091494" providerId="LiveId" clId="{95AC773E-23FA-4A98-9608-7D59D952585D}" dt="2020-06-16T01:53:43.627" v="5092" actId="164"/>
          <ac:spMkLst>
            <pc:docMk/>
            <pc:sldMk cId="2893522211" sldId="329"/>
            <ac:spMk id="9" creationId="{64A4B0CC-21E1-446D-BB3D-080002CA0DA9}"/>
          </ac:spMkLst>
        </pc:spChg>
        <pc:spChg chg="add mod">
          <ac:chgData name="Dezhong Yao" userId="794760dbfb091494" providerId="LiveId" clId="{95AC773E-23FA-4A98-9608-7D59D952585D}" dt="2020-06-16T01:53:43.627" v="5092" actId="164"/>
          <ac:spMkLst>
            <pc:docMk/>
            <pc:sldMk cId="2893522211" sldId="329"/>
            <ac:spMk id="10" creationId="{AE69088F-3881-4109-88B9-5609E556CC5D}"/>
          </ac:spMkLst>
        </pc:spChg>
        <pc:spChg chg="add del">
          <ac:chgData name="Dezhong Yao" userId="794760dbfb091494" providerId="LiveId" clId="{95AC773E-23FA-4A98-9608-7D59D952585D}" dt="2020-06-16T01:44:25.201" v="4743" actId="478"/>
          <ac:spMkLst>
            <pc:docMk/>
            <pc:sldMk cId="2893522211" sldId="329"/>
            <ac:spMk id="11" creationId="{AB6D6A11-1FE0-406A-AE31-A96205C65D32}"/>
          </ac:spMkLst>
        </pc:spChg>
        <pc:spChg chg="add mod">
          <ac:chgData name="Dezhong Yao" userId="794760dbfb091494" providerId="LiveId" clId="{95AC773E-23FA-4A98-9608-7D59D952585D}" dt="2020-06-16T01:53:43.627" v="5092" actId="164"/>
          <ac:spMkLst>
            <pc:docMk/>
            <pc:sldMk cId="2893522211" sldId="329"/>
            <ac:spMk id="52" creationId="{1808DF40-8507-4877-9F8D-E0D727CABC1A}"/>
          </ac:spMkLst>
        </pc:spChg>
        <pc:spChg chg="add mod">
          <ac:chgData name="Dezhong Yao" userId="794760dbfb091494" providerId="LiveId" clId="{95AC773E-23FA-4A98-9608-7D59D952585D}" dt="2020-06-16T01:53:43.627" v="5092" actId="164"/>
          <ac:spMkLst>
            <pc:docMk/>
            <pc:sldMk cId="2893522211" sldId="329"/>
            <ac:spMk id="56" creationId="{08EDF34C-18F2-4275-9BE2-F0D1F26C921E}"/>
          </ac:spMkLst>
        </pc:spChg>
        <pc:grpChg chg="add mod">
          <ac:chgData name="Dezhong Yao" userId="794760dbfb091494" providerId="LiveId" clId="{95AC773E-23FA-4A98-9608-7D59D952585D}" dt="2020-06-16T01:53:46.699" v="5093" actId="1076"/>
          <ac:grpSpMkLst>
            <pc:docMk/>
            <pc:sldMk cId="2893522211" sldId="329"/>
            <ac:grpSpMk id="57" creationId="{0BCC6987-0A9C-4EB6-A23C-00610E891BD4}"/>
          </ac:grpSpMkLst>
        </pc:grpChg>
        <pc:cxnChg chg="add mod">
          <ac:chgData name="Dezhong Yao" userId="794760dbfb091494" providerId="LiveId" clId="{95AC773E-23FA-4A98-9608-7D59D952585D}" dt="2020-06-16T01:53:43.627" v="5092" actId="164"/>
          <ac:cxnSpMkLst>
            <pc:docMk/>
            <pc:sldMk cId="2893522211" sldId="329"/>
            <ac:cxnSpMk id="13" creationId="{89009317-8349-483C-A0B2-F1AAF9857220}"/>
          </ac:cxnSpMkLst>
        </pc:cxnChg>
        <pc:cxnChg chg="add del mod">
          <ac:chgData name="Dezhong Yao" userId="794760dbfb091494" providerId="LiveId" clId="{95AC773E-23FA-4A98-9608-7D59D952585D}" dt="2020-06-16T01:46:46.956" v="4812" actId="478"/>
          <ac:cxnSpMkLst>
            <pc:docMk/>
            <pc:sldMk cId="2893522211" sldId="329"/>
            <ac:cxnSpMk id="14" creationId="{5E99C1E2-7B58-4573-AC78-CBF5524AA0C3}"/>
          </ac:cxnSpMkLst>
        </pc:cxnChg>
        <pc:cxnChg chg="add mod">
          <ac:chgData name="Dezhong Yao" userId="794760dbfb091494" providerId="LiveId" clId="{95AC773E-23FA-4A98-9608-7D59D952585D}" dt="2020-06-16T01:53:43.627" v="5092" actId="164"/>
          <ac:cxnSpMkLst>
            <pc:docMk/>
            <pc:sldMk cId="2893522211" sldId="329"/>
            <ac:cxnSpMk id="17" creationId="{5F76F477-5FF6-4F04-B98E-5ADB41FF19C2}"/>
          </ac:cxnSpMkLst>
        </pc:cxnChg>
        <pc:cxnChg chg="add mod">
          <ac:chgData name="Dezhong Yao" userId="794760dbfb091494" providerId="LiveId" clId="{95AC773E-23FA-4A98-9608-7D59D952585D}" dt="2020-06-16T01:53:43.627" v="5092" actId="164"/>
          <ac:cxnSpMkLst>
            <pc:docMk/>
            <pc:sldMk cId="2893522211" sldId="329"/>
            <ac:cxnSpMk id="20" creationId="{FCEE14C3-1574-415B-B667-23F43C78DDB0}"/>
          </ac:cxnSpMkLst>
        </pc:cxnChg>
        <pc:cxnChg chg="add mod">
          <ac:chgData name="Dezhong Yao" userId="794760dbfb091494" providerId="LiveId" clId="{95AC773E-23FA-4A98-9608-7D59D952585D}" dt="2020-06-16T01:53:43.627" v="5092" actId="164"/>
          <ac:cxnSpMkLst>
            <pc:docMk/>
            <pc:sldMk cId="2893522211" sldId="329"/>
            <ac:cxnSpMk id="23" creationId="{318F5321-42EC-4CC9-A457-B6D1D98208EA}"/>
          </ac:cxnSpMkLst>
        </pc:cxnChg>
        <pc:cxnChg chg="add mod">
          <ac:chgData name="Dezhong Yao" userId="794760dbfb091494" providerId="LiveId" clId="{95AC773E-23FA-4A98-9608-7D59D952585D}" dt="2020-06-16T01:53:43.627" v="5092" actId="164"/>
          <ac:cxnSpMkLst>
            <pc:docMk/>
            <pc:sldMk cId="2893522211" sldId="329"/>
            <ac:cxnSpMk id="33" creationId="{0D00B865-BFB8-46CB-A3C0-BCF47326C3EE}"/>
          </ac:cxnSpMkLst>
        </pc:cxnChg>
        <pc:cxnChg chg="add mod">
          <ac:chgData name="Dezhong Yao" userId="794760dbfb091494" providerId="LiveId" clId="{95AC773E-23FA-4A98-9608-7D59D952585D}" dt="2020-06-16T01:53:43.627" v="5092" actId="164"/>
          <ac:cxnSpMkLst>
            <pc:docMk/>
            <pc:sldMk cId="2893522211" sldId="329"/>
            <ac:cxnSpMk id="36" creationId="{6B1A4379-45CA-4BD8-91BD-46787897E392}"/>
          </ac:cxnSpMkLst>
        </pc:cxnChg>
        <pc:cxnChg chg="add mod">
          <ac:chgData name="Dezhong Yao" userId="794760dbfb091494" providerId="LiveId" clId="{95AC773E-23FA-4A98-9608-7D59D952585D}" dt="2020-06-16T01:53:43.627" v="5092" actId="164"/>
          <ac:cxnSpMkLst>
            <pc:docMk/>
            <pc:sldMk cId="2893522211" sldId="329"/>
            <ac:cxnSpMk id="40" creationId="{573D28E7-EE2A-499D-B111-7CB7EAEB5BB5}"/>
          </ac:cxnSpMkLst>
        </pc:cxnChg>
        <pc:cxnChg chg="add mod">
          <ac:chgData name="Dezhong Yao" userId="794760dbfb091494" providerId="LiveId" clId="{95AC773E-23FA-4A98-9608-7D59D952585D}" dt="2020-06-16T01:53:43.627" v="5092" actId="164"/>
          <ac:cxnSpMkLst>
            <pc:docMk/>
            <pc:sldMk cId="2893522211" sldId="329"/>
            <ac:cxnSpMk id="43" creationId="{1FC9A46B-2BEC-4C91-B842-EC00E6240BC3}"/>
          </ac:cxnSpMkLst>
        </pc:cxnChg>
        <pc:cxnChg chg="add mod">
          <ac:chgData name="Dezhong Yao" userId="794760dbfb091494" providerId="LiveId" clId="{95AC773E-23FA-4A98-9608-7D59D952585D}" dt="2020-06-16T01:53:43.627" v="5092" actId="164"/>
          <ac:cxnSpMkLst>
            <pc:docMk/>
            <pc:sldMk cId="2893522211" sldId="329"/>
            <ac:cxnSpMk id="46" creationId="{4B0C91CE-6A49-4713-BC04-5AED3AED46EA}"/>
          </ac:cxnSpMkLst>
        </pc:cxnChg>
        <pc:cxnChg chg="add mod">
          <ac:chgData name="Dezhong Yao" userId="794760dbfb091494" providerId="LiveId" clId="{95AC773E-23FA-4A98-9608-7D59D952585D}" dt="2020-06-16T01:53:43.627" v="5092" actId="164"/>
          <ac:cxnSpMkLst>
            <pc:docMk/>
            <pc:sldMk cId="2893522211" sldId="329"/>
            <ac:cxnSpMk id="49" creationId="{CD303DF5-4769-49E5-AF14-73D9243CBE35}"/>
          </ac:cxnSpMkLst>
        </pc:cxnChg>
        <pc:cxnChg chg="add mod">
          <ac:chgData name="Dezhong Yao" userId="794760dbfb091494" providerId="LiveId" clId="{95AC773E-23FA-4A98-9608-7D59D952585D}" dt="2020-06-16T01:53:43.627" v="5092" actId="164"/>
          <ac:cxnSpMkLst>
            <pc:docMk/>
            <pc:sldMk cId="2893522211" sldId="329"/>
            <ac:cxnSpMk id="53" creationId="{09DAF3E0-1839-40F4-8DFB-8802BB846083}"/>
          </ac:cxnSpMkLst>
        </pc:cxnChg>
      </pc:sldChg>
      <pc:sldChg chg="addSp delSp modSp add">
        <pc:chgData name="Dezhong Yao" userId="794760dbfb091494" providerId="LiveId" clId="{95AC773E-23FA-4A98-9608-7D59D952585D}" dt="2020-06-16T09:23:03.501" v="6500" actId="1038"/>
        <pc:sldMkLst>
          <pc:docMk/>
          <pc:sldMk cId="2147260120" sldId="330"/>
        </pc:sldMkLst>
        <pc:spChg chg="mod">
          <ac:chgData name="Dezhong Yao" userId="794760dbfb091494" providerId="LiveId" clId="{95AC773E-23FA-4A98-9608-7D59D952585D}" dt="2020-06-16T01:57:30.685" v="5583"/>
          <ac:spMkLst>
            <pc:docMk/>
            <pc:sldMk cId="2147260120" sldId="330"/>
            <ac:spMk id="2" creationId="{2566BBB6-77DF-405B-93E3-C28A6AA5D375}"/>
          </ac:spMkLst>
        </pc:spChg>
        <pc:spChg chg="mod">
          <ac:chgData name="Dezhong Yao" userId="794760dbfb091494" providerId="LiveId" clId="{95AC773E-23FA-4A98-9608-7D59D952585D}" dt="2020-06-16T09:22:05.076" v="6434" actId="1076"/>
          <ac:spMkLst>
            <pc:docMk/>
            <pc:sldMk cId="2147260120" sldId="330"/>
            <ac:spMk id="3" creationId="{E43BAA46-8D24-4AF0-A319-4BB9DB722ED8}"/>
          </ac:spMkLst>
        </pc:spChg>
        <pc:spChg chg="add del mod">
          <ac:chgData name="Dezhong Yao" userId="794760dbfb091494" providerId="LiveId" clId="{95AC773E-23FA-4A98-9608-7D59D952585D}" dt="2020-06-16T07:27:30.512" v="6005" actId="478"/>
          <ac:spMkLst>
            <pc:docMk/>
            <pc:sldMk cId="2147260120" sldId="330"/>
            <ac:spMk id="316" creationId="{D5DE6673-4117-4C50-A6DC-B2CE005D58F6}"/>
          </ac:spMkLst>
        </pc:spChg>
        <pc:spChg chg="add mod">
          <ac:chgData name="Dezhong Yao" userId="794760dbfb091494" providerId="LiveId" clId="{95AC773E-23FA-4A98-9608-7D59D952585D}" dt="2020-06-16T09:22:01.651" v="6432" actId="164"/>
          <ac:spMkLst>
            <pc:docMk/>
            <pc:sldMk cId="2147260120" sldId="330"/>
            <ac:spMk id="323" creationId="{CCB29A96-A023-4ABA-9A84-29B1F44E5E1D}"/>
          </ac:spMkLst>
        </pc:spChg>
        <pc:spChg chg="add del mod">
          <ac:chgData name="Dezhong Yao" userId="794760dbfb091494" providerId="LiveId" clId="{95AC773E-23FA-4A98-9608-7D59D952585D}" dt="2020-06-16T07:29:33.117" v="6032" actId="478"/>
          <ac:spMkLst>
            <pc:docMk/>
            <pc:sldMk cId="2147260120" sldId="330"/>
            <ac:spMk id="324" creationId="{092CAE57-3598-4552-ACB4-52BC02631313}"/>
          </ac:spMkLst>
        </pc:spChg>
        <pc:spChg chg="add del mod">
          <ac:chgData name="Dezhong Yao" userId="794760dbfb091494" providerId="LiveId" clId="{95AC773E-23FA-4A98-9608-7D59D952585D}" dt="2020-06-16T07:30:07.520" v="6037" actId="478"/>
          <ac:spMkLst>
            <pc:docMk/>
            <pc:sldMk cId="2147260120" sldId="330"/>
            <ac:spMk id="325" creationId="{0B832AA9-43D7-4C69-A78A-726B95911245}"/>
          </ac:spMkLst>
        </pc:spChg>
        <pc:spChg chg="add del mod">
          <ac:chgData name="Dezhong Yao" userId="794760dbfb091494" providerId="LiveId" clId="{95AC773E-23FA-4A98-9608-7D59D952585D}" dt="2020-06-16T07:30:42.720" v="6045" actId="478"/>
          <ac:spMkLst>
            <pc:docMk/>
            <pc:sldMk cId="2147260120" sldId="330"/>
            <ac:spMk id="326" creationId="{8A42B551-9473-4935-AC72-7604653149D7}"/>
          </ac:spMkLst>
        </pc:spChg>
        <pc:spChg chg="add mod">
          <ac:chgData name="Dezhong Yao" userId="794760dbfb091494" providerId="LiveId" clId="{95AC773E-23FA-4A98-9608-7D59D952585D}" dt="2020-06-16T09:22:01.651" v="6432" actId="164"/>
          <ac:spMkLst>
            <pc:docMk/>
            <pc:sldMk cId="2147260120" sldId="330"/>
            <ac:spMk id="327" creationId="{C0E07212-9424-4216-83FC-0BDC203BB9BB}"/>
          </ac:spMkLst>
        </pc:spChg>
        <pc:spChg chg="add mod">
          <ac:chgData name="Dezhong Yao" userId="794760dbfb091494" providerId="LiveId" clId="{95AC773E-23FA-4A98-9608-7D59D952585D}" dt="2020-06-16T09:22:01.651" v="6432" actId="164"/>
          <ac:spMkLst>
            <pc:docMk/>
            <pc:sldMk cId="2147260120" sldId="330"/>
            <ac:spMk id="328" creationId="{D2E22C6E-B1B6-4213-88F2-3D6AE408C533}"/>
          </ac:spMkLst>
        </pc:spChg>
        <pc:spChg chg="add mod">
          <ac:chgData name="Dezhong Yao" userId="794760dbfb091494" providerId="LiveId" clId="{95AC773E-23FA-4A98-9608-7D59D952585D}" dt="2020-06-16T09:22:01.651" v="6432" actId="164"/>
          <ac:spMkLst>
            <pc:docMk/>
            <pc:sldMk cId="2147260120" sldId="330"/>
            <ac:spMk id="329" creationId="{D6BFA5AC-0BB9-4CD5-B71D-CFDEC82F6AE2}"/>
          </ac:spMkLst>
        </pc:spChg>
        <pc:spChg chg="add mod">
          <ac:chgData name="Dezhong Yao" userId="794760dbfb091494" providerId="LiveId" clId="{95AC773E-23FA-4A98-9608-7D59D952585D}" dt="2020-06-16T09:22:01.651" v="6432" actId="164"/>
          <ac:spMkLst>
            <pc:docMk/>
            <pc:sldMk cId="2147260120" sldId="330"/>
            <ac:spMk id="330" creationId="{E31CC9A7-C618-4BB7-AA51-3270265406B1}"/>
          </ac:spMkLst>
        </pc:spChg>
        <pc:spChg chg="add mod">
          <ac:chgData name="Dezhong Yao" userId="794760dbfb091494" providerId="LiveId" clId="{95AC773E-23FA-4A98-9608-7D59D952585D}" dt="2020-06-16T09:22:01.651" v="6432" actId="164"/>
          <ac:spMkLst>
            <pc:docMk/>
            <pc:sldMk cId="2147260120" sldId="330"/>
            <ac:spMk id="331" creationId="{E2A172DE-1CC2-43BC-81ED-4707C3E9504B}"/>
          </ac:spMkLst>
        </pc:spChg>
        <pc:spChg chg="add del">
          <ac:chgData name="Dezhong Yao" userId="794760dbfb091494" providerId="LiveId" clId="{95AC773E-23FA-4A98-9608-7D59D952585D}" dt="2020-06-16T07:41:30.031" v="6080" actId="478"/>
          <ac:spMkLst>
            <pc:docMk/>
            <pc:sldMk cId="2147260120" sldId="330"/>
            <ac:spMk id="332" creationId="{A0805905-C6F6-4025-87DE-6274C46B6AD1}"/>
          </ac:spMkLst>
        </pc:spChg>
        <pc:spChg chg="add mod">
          <ac:chgData name="Dezhong Yao" userId="794760dbfb091494" providerId="LiveId" clId="{95AC773E-23FA-4A98-9608-7D59D952585D}" dt="2020-06-16T09:22:01.651" v="6432" actId="164"/>
          <ac:spMkLst>
            <pc:docMk/>
            <pc:sldMk cId="2147260120" sldId="330"/>
            <ac:spMk id="333" creationId="{52E9CE28-36CC-4A9C-9F39-80AF5BD56EAA}"/>
          </ac:spMkLst>
        </pc:spChg>
        <pc:spChg chg="add mod">
          <ac:chgData name="Dezhong Yao" userId="794760dbfb091494" providerId="LiveId" clId="{95AC773E-23FA-4A98-9608-7D59D952585D}" dt="2020-06-16T09:22:01.651" v="6432" actId="164"/>
          <ac:spMkLst>
            <pc:docMk/>
            <pc:sldMk cId="2147260120" sldId="330"/>
            <ac:spMk id="334" creationId="{4D786A73-E2DE-42AA-9646-B859681D1F6D}"/>
          </ac:spMkLst>
        </pc:spChg>
        <pc:spChg chg="add mod">
          <ac:chgData name="Dezhong Yao" userId="794760dbfb091494" providerId="LiveId" clId="{95AC773E-23FA-4A98-9608-7D59D952585D}" dt="2020-06-16T09:22:01.651" v="6432" actId="164"/>
          <ac:spMkLst>
            <pc:docMk/>
            <pc:sldMk cId="2147260120" sldId="330"/>
            <ac:spMk id="335" creationId="{32BC7D7E-39E2-4C8C-9E51-41FF1F562B01}"/>
          </ac:spMkLst>
        </pc:spChg>
        <pc:spChg chg="add mod">
          <ac:chgData name="Dezhong Yao" userId="794760dbfb091494" providerId="LiveId" clId="{95AC773E-23FA-4A98-9608-7D59D952585D}" dt="2020-06-16T09:22:01.651" v="6432" actId="164"/>
          <ac:spMkLst>
            <pc:docMk/>
            <pc:sldMk cId="2147260120" sldId="330"/>
            <ac:spMk id="336" creationId="{EE33485A-C67D-4CC0-9A28-E4B7BECB10F8}"/>
          </ac:spMkLst>
        </pc:spChg>
        <pc:spChg chg="add del mod">
          <ac:chgData name="Dezhong Yao" userId="794760dbfb091494" providerId="LiveId" clId="{95AC773E-23FA-4A98-9608-7D59D952585D}" dt="2020-06-16T07:52:40.570" v="6111" actId="478"/>
          <ac:spMkLst>
            <pc:docMk/>
            <pc:sldMk cId="2147260120" sldId="330"/>
            <ac:spMk id="339" creationId="{246A189F-D8D2-47BA-85FA-E5811A50DD23}"/>
          </ac:spMkLst>
        </pc:spChg>
        <pc:spChg chg="add del mod">
          <ac:chgData name="Dezhong Yao" userId="794760dbfb091494" providerId="LiveId" clId="{95AC773E-23FA-4A98-9608-7D59D952585D}" dt="2020-06-16T07:52:40.570" v="6111" actId="478"/>
          <ac:spMkLst>
            <pc:docMk/>
            <pc:sldMk cId="2147260120" sldId="330"/>
            <ac:spMk id="340" creationId="{A16E0775-93F8-4055-9685-1E3C6A2CD864}"/>
          </ac:spMkLst>
        </pc:spChg>
        <pc:spChg chg="add del mod">
          <ac:chgData name="Dezhong Yao" userId="794760dbfb091494" providerId="LiveId" clId="{95AC773E-23FA-4A98-9608-7D59D952585D}" dt="2020-06-16T07:52:40.570" v="6111" actId="478"/>
          <ac:spMkLst>
            <pc:docMk/>
            <pc:sldMk cId="2147260120" sldId="330"/>
            <ac:spMk id="341" creationId="{2A723A24-267A-4073-8813-4FE6715F4DBD}"/>
          </ac:spMkLst>
        </pc:spChg>
        <pc:spChg chg="add mod">
          <ac:chgData name="Dezhong Yao" userId="794760dbfb091494" providerId="LiveId" clId="{95AC773E-23FA-4A98-9608-7D59D952585D}" dt="2020-06-16T09:20:12.261" v="6399" actId="164"/>
          <ac:spMkLst>
            <pc:docMk/>
            <pc:sldMk cId="2147260120" sldId="330"/>
            <ac:spMk id="380" creationId="{7A031756-FFEF-4E5D-B835-7FE21C07378D}"/>
          </ac:spMkLst>
        </pc:spChg>
        <pc:spChg chg="add del mod">
          <ac:chgData name="Dezhong Yao" userId="794760dbfb091494" providerId="LiveId" clId="{95AC773E-23FA-4A98-9608-7D59D952585D}" dt="2020-06-16T09:17:40.169" v="6336" actId="478"/>
          <ac:spMkLst>
            <pc:docMk/>
            <pc:sldMk cId="2147260120" sldId="330"/>
            <ac:spMk id="381" creationId="{3E84A01D-424D-425B-AAD1-B62947D1592A}"/>
          </ac:spMkLst>
        </pc:spChg>
        <pc:spChg chg="add mod">
          <ac:chgData name="Dezhong Yao" userId="794760dbfb091494" providerId="LiveId" clId="{95AC773E-23FA-4A98-9608-7D59D952585D}" dt="2020-06-16T09:20:12.261" v="6399" actId="164"/>
          <ac:spMkLst>
            <pc:docMk/>
            <pc:sldMk cId="2147260120" sldId="330"/>
            <ac:spMk id="382" creationId="{7CF71266-51A9-432A-A6EF-D65B8E489195}"/>
          </ac:spMkLst>
        </pc:spChg>
        <pc:spChg chg="add mod">
          <ac:chgData name="Dezhong Yao" userId="794760dbfb091494" providerId="LiveId" clId="{95AC773E-23FA-4A98-9608-7D59D952585D}" dt="2020-06-16T09:22:45.491" v="6449" actId="408"/>
          <ac:spMkLst>
            <pc:docMk/>
            <pc:sldMk cId="2147260120" sldId="330"/>
            <ac:spMk id="423" creationId="{B7F96D5E-D028-4D65-9ADD-A667344AB69F}"/>
          </ac:spMkLst>
        </pc:spChg>
        <pc:spChg chg="add mod">
          <ac:chgData name="Dezhong Yao" userId="794760dbfb091494" providerId="LiveId" clId="{95AC773E-23FA-4A98-9608-7D59D952585D}" dt="2020-06-16T09:23:03.501" v="6500" actId="1038"/>
          <ac:spMkLst>
            <pc:docMk/>
            <pc:sldMk cId="2147260120" sldId="330"/>
            <ac:spMk id="424" creationId="{6979125D-8885-4013-99E4-3863A87255DF}"/>
          </ac:spMkLst>
        </pc:spChg>
        <pc:spChg chg="add mod">
          <ac:chgData name="Dezhong Yao" userId="794760dbfb091494" providerId="LiveId" clId="{95AC773E-23FA-4A98-9608-7D59D952585D}" dt="2020-06-16T09:23:01.017" v="6489" actId="1038"/>
          <ac:spMkLst>
            <pc:docMk/>
            <pc:sldMk cId="2147260120" sldId="330"/>
            <ac:spMk id="425" creationId="{2723EE72-C2E3-46FE-A28F-0BB040AC41F7}"/>
          </ac:spMkLst>
        </pc:spChg>
        <pc:spChg chg="add mod">
          <ac:chgData name="Dezhong Yao" userId="794760dbfb091494" providerId="LiveId" clId="{95AC773E-23FA-4A98-9608-7D59D952585D}" dt="2020-06-16T09:22:58.497" v="6475" actId="1037"/>
          <ac:spMkLst>
            <pc:docMk/>
            <pc:sldMk cId="2147260120" sldId="330"/>
            <ac:spMk id="426" creationId="{E938A864-CB78-45A9-8F6C-C057A7DF7DCE}"/>
          </ac:spMkLst>
        </pc:spChg>
        <pc:spChg chg="add mod">
          <ac:chgData name="Dezhong Yao" userId="794760dbfb091494" providerId="LiveId" clId="{95AC773E-23FA-4A98-9608-7D59D952585D}" dt="2020-06-16T09:22:51.973" v="6450" actId="1076"/>
          <ac:spMkLst>
            <pc:docMk/>
            <pc:sldMk cId="2147260120" sldId="330"/>
            <ac:spMk id="427" creationId="{FC9C031F-11A3-4794-A444-08C53CE564C5}"/>
          </ac:spMkLst>
        </pc:spChg>
        <pc:spChg chg="add mod">
          <ac:chgData name="Dezhong Yao" userId="794760dbfb091494" providerId="LiveId" clId="{95AC773E-23FA-4A98-9608-7D59D952585D}" dt="2020-06-16T09:22:10.654" v="6436" actId="571"/>
          <ac:spMkLst>
            <pc:docMk/>
            <pc:sldMk cId="2147260120" sldId="330"/>
            <ac:spMk id="429" creationId="{BE0E4937-D071-4E6A-B816-778DE704102F}"/>
          </ac:spMkLst>
        </pc:spChg>
        <pc:grpChg chg="add mod">
          <ac:chgData name="Dezhong Yao" userId="794760dbfb091494" providerId="LiveId" clId="{95AC773E-23FA-4A98-9608-7D59D952585D}" dt="2020-06-16T07:23:36.880" v="5956" actId="164"/>
          <ac:grpSpMkLst>
            <pc:docMk/>
            <pc:sldMk cId="2147260120" sldId="330"/>
            <ac:grpSpMk id="49" creationId="{714A8C33-25B6-4EFE-9A47-6BE91551ED12}"/>
          </ac:grpSpMkLst>
        </pc:grpChg>
        <pc:grpChg chg="add del mod">
          <ac:chgData name="Dezhong Yao" userId="794760dbfb091494" providerId="LiveId" clId="{95AC773E-23FA-4A98-9608-7D59D952585D}" dt="2020-06-16T07:23:35.592" v="5955"/>
          <ac:grpSpMkLst>
            <pc:docMk/>
            <pc:sldMk cId="2147260120" sldId="330"/>
            <ac:grpSpMk id="50" creationId="{8984E738-2B9E-4CB4-B80D-E7CA885905A8}"/>
          </ac:grpSpMkLst>
        </pc:grpChg>
        <pc:grpChg chg="add del mod">
          <ac:chgData name="Dezhong Yao" userId="794760dbfb091494" providerId="LiveId" clId="{95AC773E-23FA-4A98-9608-7D59D952585D}" dt="2020-06-16T07:23:35.263" v="5954"/>
          <ac:grpSpMkLst>
            <pc:docMk/>
            <pc:sldMk cId="2147260120" sldId="330"/>
            <ac:grpSpMk id="55" creationId="{0E03ACE2-2A8B-49D4-A4BD-6E1D0BAE56B1}"/>
          </ac:grpSpMkLst>
        </pc:grpChg>
        <pc:grpChg chg="add del mod">
          <ac:chgData name="Dezhong Yao" userId="794760dbfb091494" providerId="LiveId" clId="{95AC773E-23FA-4A98-9608-7D59D952585D}" dt="2020-06-16T07:23:34.935" v="5953"/>
          <ac:grpSpMkLst>
            <pc:docMk/>
            <pc:sldMk cId="2147260120" sldId="330"/>
            <ac:grpSpMk id="60" creationId="{76E8E867-3D35-4129-BDDA-CD0902F4D54F}"/>
          </ac:grpSpMkLst>
        </pc:grpChg>
        <pc:grpChg chg="add mod">
          <ac:chgData name="Dezhong Yao" userId="794760dbfb091494" providerId="LiveId" clId="{95AC773E-23FA-4A98-9608-7D59D952585D}" dt="2020-06-16T07:23:28.201" v="5949" actId="164"/>
          <ac:grpSpMkLst>
            <pc:docMk/>
            <pc:sldMk cId="2147260120" sldId="330"/>
            <ac:grpSpMk id="65" creationId="{E874D1F4-EA69-4D57-AF44-C209915E8B45}"/>
          </ac:grpSpMkLst>
        </pc:grpChg>
        <pc:grpChg chg="add del mod">
          <ac:chgData name="Dezhong Yao" userId="794760dbfb091494" providerId="LiveId" clId="{95AC773E-23FA-4A98-9608-7D59D952585D}" dt="2020-06-16T07:23:27.864" v="5948"/>
          <ac:grpSpMkLst>
            <pc:docMk/>
            <pc:sldMk cId="2147260120" sldId="330"/>
            <ac:grpSpMk id="66" creationId="{6D306D3C-DA64-4C00-BF24-BBD9C2831166}"/>
          </ac:grpSpMkLst>
        </pc:grpChg>
        <pc:grpChg chg="mod">
          <ac:chgData name="Dezhong Yao" userId="794760dbfb091494" providerId="LiveId" clId="{95AC773E-23FA-4A98-9608-7D59D952585D}" dt="2020-06-16T07:22:30.972" v="5929"/>
          <ac:grpSpMkLst>
            <pc:docMk/>
            <pc:sldMk cId="2147260120" sldId="330"/>
            <ac:grpSpMk id="67" creationId="{E680D29C-AA2D-4B04-93AB-CF1BF389FF2A}"/>
          </ac:grpSpMkLst>
        </pc:grpChg>
        <pc:grpChg chg="mod">
          <ac:chgData name="Dezhong Yao" userId="794760dbfb091494" providerId="LiveId" clId="{95AC773E-23FA-4A98-9608-7D59D952585D}" dt="2020-06-16T07:22:30.972" v="5929"/>
          <ac:grpSpMkLst>
            <pc:docMk/>
            <pc:sldMk cId="2147260120" sldId="330"/>
            <ac:grpSpMk id="68" creationId="{E97707FF-B6B6-4BA4-8E81-A966F5C874C6}"/>
          </ac:grpSpMkLst>
        </pc:grpChg>
        <pc:grpChg chg="mod">
          <ac:chgData name="Dezhong Yao" userId="794760dbfb091494" providerId="LiveId" clId="{95AC773E-23FA-4A98-9608-7D59D952585D}" dt="2020-06-16T07:22:30.972" v="5929"/>
          <ac:grpSpMkLst>
            <pc:docMk/>
            <pc:sldMk cId="2147260120" sldId="330"/>
            <ac:grpSpMk id="69" creationId="{5ABD5B1C-2C18-4D36-AC7C-CD9DDFE6D143}"/>
          </ac:grpSpMkLst>
        </pc:grpChg>
        <pc:grpChg chg="mod">
          <ac:chgData name="Dezhong Yao" userId="794760dbfb091494" providerId="LiveId" clId="{95AC773E-23FA-4A98-9608-7D59D952585D}" dt="2020-06-16T07:22:30.972" v="5929"/>
          <ac:grpSpMkLst>
            <pc:docMk/>
            <pc:sldMk cId="2147260120" sldId="330"/>
            <ac:grpSpMk id="70" creationId="{BDE35B64-F7FC-481D-A096-3D48917AA301}"/>
          </ac:grpSpMkLst>
        </pc:grpChg>
        <pc:grpChg chg="add mod">
          <ac:chgData name="Dezhong Yao" userId="794760dbfb091494" providerId="LiveId" clId="{95AC773E-23FA-4A98-9608-7D59D952585D}" dt="2020-06-16T07:23:08.456" v="5936" actId="164"/>
          <ac:grpSpMkLst>
            <pc:docMk/>
            <pc:sldMk cId="2147260120" sldId="330"/>
            <ac:grpSpMk id="87" creationId="{596F43B8-8BC0-42C1-8258-A5913A4917F9}"/>
          </ac:grpSpMkLst>
        </pc:grpChg>
        <pc:grpChg chg="add del mod">
          <ac:chgData name="Dezhong Yao" userId="794760dbfb091494" providerId="LiveId" clId="{95AC773E-23FA-4A98-9608-7D59D952585D}" dt="2020-06-16T07:23:04.845" v="5935"/>
          <ac:grpSpMkLst>
            <pc:docMk/>
            <pc:sldMk cId="2147260120" sldId="330"/>
            <ac:grpSpMk id="88" creationId="{BB345501-DEA0-4711-83FB-89DA15932028}"/>
          </ac:grpSpMkLst>
        </pc:grpChg>
        <pc:grpChg chg="mod">
          <ac:chgData name="Dezhong Yao" userId="794760dbfb091494" providerId="LiveId" clId="{95AC773E-23FA-4A98-9608-7D59D952585D}" dt="2020-06-16T07:22:39.942" v="5932"/>
          <ac:grpSpMkLst>
            <pc:docMk/>
            <pc:sldMk cId="2147260120" sldId="330"/>
            <ac:grpSpMk id="89" creationId="{4D0F9B93-77B6-4B91-866F-78EDD306C9B6}"/>
          </ac:grpSpMkLst>
        </pc:grpChg>
        <pc:grpChg chg="mod">
          <ac:chgData name="Dezhong Yao" userId="794760dbfb091494" providerId="LiveId" clId="{95AC773E-23FA-4A98-9608-7D59D952585D}" dt="2020-06-16T07:22:39.942" v="5932"/>
          <ac:grpSpMkLst>
            <pc:docMk/>
            <pc:sldMk cId="2147260120" sldId="330"/>
            <ac:grpSpMk id="90" creationId="{48957236-4046-4DFC-B58A-30D7C8FA39FA}"/>
          </ac:grpSpMkLst>
        </pc:grpChg>
        <pc:grpChg chg="mod">
          <ac:chgData name="Dezhong Yao" userId="794760dbfb091494" providerId="LiveId" clId="{95AC773E-23FA-4A98-9608-7D59D952585D}" dt="2020-06-16T07:22:39.942" v="5932"/>
          <ac:grpSpMkLst>
            <pc:docMk/>
            <pc:sldMk cId="2147260120" sldId="330"/>
            <ac:grpSpMk id="91" creationId="{3DE6861B-2C6F-4B6D-A650-F1E43D6E5972}"/>
          </ac:grpSpMkLst>
        </pc:grpChg>
        <pc:grpChg chg="mod">
          <ac:chgData name="Dezhong Yao" userId="794760dbfb091494" providerId="LiveId" clId="{95AC773E-23FA-4A98-9608-7D59D952585D}" dt="2020-06-16T07:22:39.942" v="5932"/>
          <ac:grpSpMkLst>
            <pc:docMk/>
            <pc:sldMk cId="2147260120" sldId="330"/>
            <ac:grpSpMk id="92" creationId="{A4D5DDC1-EC10-40BA-9698-2E2655A38974}"/>
          </ac:grpSpMkLst>
        </pc:grpChg>
        <pc:grpChg chg="mod">
          <ac:chgData name="Dezhong Yao" userId="794760dbfb091494" providerId="LiveId" clId="{95AC773E-23FA-4A98-9608-7D59D952585D}" dt="2020-06-16T07:22:39.942" v="5932"/>
          <ac:grpSpMkLst>
            <pc:docMk/>
            <pc:sldMk cId="2147260120" sldId="330"/>
            <ac:grpSpMk id="93" creationId="{F7BC7209-23E6-4CF9-9430-2CC52AC8BD1D}"/>
          </ac:grpSpMkLst>
        </pc:grpChg>
        <pc:grpChg chg="mod">
          <ac:chgData name="Dezhong Yao" userId="794760dbfb091494" providerId="LiveId" clId="{95AC773E-23FA-4A98-9608-7D59D952585D}" dt="2020-06-16T07:22:39.942" v="5932"/>
          <ac:grpSpMkLst>
            <pc:docMk/>
            <pc:sldMk cId="2147260120" sldId="330"/>
            <ac:grpSpMk id="94" creationId="{02CE81FC-648A-422E-88D7-981887BC50FC}"/>
          </ac:grpSpMkLst>
        </pc:grpChg>
        <pc:grpChg chg="mod">
          <ac:chgData name="Dezhong Yao" userId="794760dbfb091494" providerId="LiveId" clId="{95AC773E-23FA-4A98-9608-7D59D952585D}" dt="2020-06-16T07:22:39.942" v="5932"/>
          <ac:grpSpMkLst>
            <pc:docMk/>
            <pc:sldMk cId="2147260120" sldId="330"/>
            <ac:grpSpMk id="111" creationId="{899D804B-5869-4555-BED1-7258C0C567DC}"/>
          </ac:grpSpMkLst>
        </pc:grpChg>
        <pc:grpChg chg="mod">
          <ac:chgData name="Dezhong Yao" userId="794760dbfb091494" providerId="LiveId" clId="{95AC773E-23FA-4A98-9608-7D59D952585D}" dt="2020-06-16T07:22:39.942" v="5932"/>
          <ac:grpSpMkLst>
            <pc:docMk/>
            <pc:sldMk cId="2147260120" sldId="330"/>
            <ac:grpSpMk id="112" creationId="{541A1CB7-4DDA-4948-B112-63A8909EADD5}"/>
          </ac:grpSpMkLst>
        </pc:grpChg>
        <pc:grpChg chg="mod">
          <ac:chgData name="Dezhong Yao" userId="794760dbfb091494" providerId="LiveId" clId="{95AC773E-23FA-4A98-9608-7D59D952585D}" dt="2020-06-16T07:22:39.942" v="5932"/>
          <ac:grpSpMkLst>
            <pc:docMk/>
            <pc:sldMk cId="2147260120" sldId="330"/>
            <ac:grpSpMk id="113" creationId="{521C9C61-056B-47BB-8F1F-BC980EB76DAA}"/>
          </ac:grpSpMkLst>
        </pc:grpChg>
        <pc:grpChg chg="mod">
          <ac:chgData name="Dezhong Yao" userId="794760dbfb091494" providerId="LiveId" clId="{95AC773E-23FA-4A98-9608-7D59D952585D}" dt="2020-06-16T07:22:39.942" v="5932"/>
          <ac:grpSpMkLst>
            <pc:docMk/>
            <pc:sldMk cId="2147260120" sldId="330"/>
            <ac:grpSpMk id="114" creationId="{7E1D881F-41D8-4156-B17E-32404717B86A}"/>
          </ac:grpSpMkLst>
        </pc:grpChg>
        <pc:grpChg chg="add mod">
          <ac:chgData name="Dezhong Yao" userId="794760dbfb091494" providerId="LiveId" clId="{95AC773E-23FA-4A98-9608-7D59D952585D}" dt="2020-06-16T09:22:34.093" v="6446" actId="12789"/>
          <ac:grpSpMkLst>
            <pc:docMk/>
            <pc:sldMk cId="2147260120" sldId="330"/>
            <ac:grpSpMk id="138" creationId="{4A52D5FF-8356-480C-8579-4662DE92C4F6}"/>
          </ac:grpSpMkLst>
        </pc:grpChg>
        <pc:grpChg chg="add mod">
          <ac:chgData name="Dezhong Yao" userId="794760dbfb091494" providerId="LiveId" clId="{95AC773E-23FA-4A98-9608-7D59D952585D}" dt="2020-06-16T09:22:34.093" v="6446" actId="12789"/>
          <ac:grpSpMkLst>
            <pc:docMk/>
            <pc:sldMk cId="2147260120" sldId="330"/>
            <ac:grpSpMk id="139" creationId="{72C6D839-3102-4D8C-9474-D5D6A293C74D}"/>
          </ac:grpSpMkLst>
        </pc:grpChg>
        <pc:grpChg chg="add mod">
          <ac:chgData name="Dezhong Yao" userId="794760dbfb091494" providerId="LiveId" clId="{95AC773E-23FA-4A98-9608-7D59D952585D}" dt="2020-06-16T09:22:34.093" v="6446" actId="12789"/>
          <ac:grpSpMkLst>
            <pc:docMk/>
            <pc:sldMk cId="2147260120" sldId="330"/>
            <ac:grpSpMk id="144" creationId="{82C8A733-DCAA-41CF-82C8-F622D6592EBF}"/>
          </ac:grpSpMkLst>
        </pc:grpChg>
        <pc:grpChg chg="add mod">
          <ac:chgData name="Dezhong Yao" userId="794760dbfb091494" providerId="LiveId" clId="{95AC773E-23FA-4A98-9608-7D59D952585D}" dt="2020-06-16T09:22:34.093" v="6446" actId="12789"/>
          <ac:grpSpMkLst>
            <pc:docMk/>
            <pc:sldMk cId="2147260120" sldId="330"/>
            <ac:grpSpMk id="149" creationId="{E21A812F-D8AF-49B6-A66C-7173F3861A18}"/>
          </ac:grpSpMkLst>
        </pc:grpChg>
        <pc:grpChg chg="add mod">
          <ac:chgData name="Dezhong Yao" userId="794760dbfb091494" providerId="LiveId" clId="{95AC773E-23FA-4A98-9608-7D59D952585D}" dt="2020-06-16T09:22:34.093" v="6446" actId="12789"/>
          <ac:grpSpMkLst>
            <pc:docMk/>
            <pc:sldMk cId="2147260120" sldId="330"/>
            <ac:grpSpMk id="154" creationId="{ED1C36BE-0D9E-4FEF-AC81-DDF3A516AE07}"/>
          </ac:grpSpMkLst>
        </pc:grpChg>
        <pc:grpChg chg="add mod">
          <ac:chgData name="Dezhong Yao" userId="794760dbfb091494" providerId="LiveId" clId="{95AC773E-23FA-4A98-9608-7D59D952585D}" dt="2020-06-16T09:22:34.093" v="6446" actId="12789"/>
          <ac:grpSpMkLst>
            <pc:docMk/>
            <pc:sldMk cId="2147260120" sldId="330"/>
            <ac:grpSpMk id="155" creationId="{E1DD13DA-8FFF-4467-95F6-D853DDA78BB5}"/>
          </ac:grpSpMkLst>
        </pc:grpChg>
        <pc:grpChg chg="mod">
          <ac:chgData name="Dezhong Yao" userId="794760dbfb091494" providerId="LiveId" clId="{95AC773E-23FA-4A98-9608-7D59D952585D}" dt="2020-06-16T09:22:34.093" v="6446" actId="12789"/>
          <ac:grpSpMkLst>
            <pc:docMk/>
            <pc:sldMk cId="2147260120" sldId="330"/>
            <ac:grpSpMk id="156" creationId="{D4CBDDD9-5D40-462A-AA6B-D7CBACDCA265}"/>
          </ac:grpSpMkLst>
        </pc:grpChg>
        <pc:grpChg chg="mod">
          <ac:chgData name="Dezhong Yao" userId="794760dbfb091494" providerId="LiveId" clId="{95AC773E-23FA-4A98-9608-7D59D952585D}" dt="2020-06-16T09:22:34.093" v="6446" actId="12789"/>
          <ac:grpSpMkLst>
            <pc:docMk/>
            <pc:sldMk cId="2147260120" sldId="330"/>
            <ac:grpSpMk id="157" creationId="{F7DD08FC-DB87-4AC0-9B9B-6CCAE73BE58D}"/>
          </ac:grpSpMkLst>
        </pc:grpChg>
        <pc:grpChg chg="mod">
          <ac:chgData name="Dezhong Yao" userId="794760dbfb091494" providerId="LiveId" clId="{95AC773E-23FA-4A98-9608-7D59D952585D}" dt="2020-06-16T09:22:34.093" v="6446" actId="12789"/>
          <ac:grpSpMkLst>
            <pc:docMk/>
            <pc:sldMk cId="2147260120" sldId="330"/>
            <ac:grpSpMk id="158" creationId="{CEEF7939-89EE-4E05-AC94-D44EC47EB5E1}"/>
          </ac:grpSpMkLst>
        </pc:grpChg>
        <pc:grpChg chg="mod">
          <ac:chgData name="Dezhong Yao" userId="794760dbfb091494" providerId="LiveId" clId="{95AC773E-23FA-4A98-9608-7D59D952585D}" dt="2020-06-16T09:22:34.093" v="6446" actId="12789"/>
          <ac:grpSpMkLst>
            <pc:docMk/>
            <pc:sldMk cId="2147260120" sldId="330"/>
            <ac:grpSpMk id="159" creationId="{691287E3-9AFC-453B-8DA8-866DE0D1556A}"/>
          </ac:grpSpMkLst>
        </pc:grpChg>
        <pc:grpChg chg="add mod">
          <ac:chgData name="Dezhong Yao" userId="794760dbfb091494" providerId="LiveId" clId="{95AC773E-23FA-4A98-9608-7D59D952585D}" dt="2020-06-16T09:22:34.093" v="6446" actId="12789"/>
          <ac:grpSpMkLst>
            <pc:docMk/>
            <pc:sldMk cId="2147260120" sldId="330"/>
            <ac:grpSpMk id="176" creationId="{7FAB30EB-6F07-4A7E-9F1F-B7CAA9B17121}"/>
          </ac:grpSpMkLst>
        </pc:grpChg>
        <pc:grpChg chg="add mod">
          <ac:chgData name="Dezhong Yao" userId="794760dbfb091494" providerId="LiveId" clId="{95AC773E-23FA-4A98-9608-7D59D952585D}" dt="2020-06-16T09:22:34.093" v="6446" actId="12789"/>
          <ac:grpSpMkLst>
            <pc:docMk/>
            <pc:sldMk cId="2147260120" sldId="330"/>
            <ac:grpSpMk id="177" creationId="{C184B6B7-E6B4-43E6-9293-5C04E25F18A5}"/>
          </ac:grpSpMkLst>
        </pc:grpChg>
        <pc:grpChg chg="mod">
          <ac:chgData name="Dezhong Yao" userId="794760dbfb091494" providerId="LiveId" clId="{95AC773E-23FA-4A98-9608-7D59D952585D}" dt="2020-06-16T09:22:34.093" v="6446" actId="12789"/>
          <ac:grpSpMkLst>
            <pc:docMk/>
            <pc:sldMk cId="2147260120" sldId="330"/>
            <ac:grpSpMk id="178" creationId="{8D971CD9-EF1C-4965-9EE1-4FB8EEFC878C}"/>
          </ac:grpSpMkLst>
        </pc:grpChg>
        <pc:grpChg chg="mod">
          <ac:chgData name="Dezhong Yao" userId="794760dbfb091494" providerId="LiveId" clId="{95AC773E-23FA-4A98-9608-7D59D952585D}" dt="2020-06-16T09:22:34.093" v="6446" actId="12789"/>
          <ac:grpSpMkLst>
            <pc:docMk/>
            <pc:sldMk cId="2147260120" sldId="330"/>
            <ac:grpSpMk id="179" creationId="{4A90ED87-44F1-40D9-BB1C-A7F87108C181}"/>
          </ac:grpSpMkLst>
        </pc:grpChg>
        <pc:grpChg chg="mod">
          <ac:chgData name="Dezhong Yao" userId="794760dbfb091494" providerId="LiveId" clId="{95AC773E-23FA-4A98-9608-7D59D952585D}" dt="2020-06-16T09:22:34.093" v="6446" actId="12789"/>
          <ac:grpSpMkLst>
            <pc:docMk/>
            <pc:sldMk cId="2147260120" sldId="330"/>
            <ac:grpSpMk id="180" creationId="{530B27AB-D84F-4443-A7C3-2BBD2777DCAC}"/>
          </ac:grpSpMkLst>
        </pc:grpChg>
        <pc:grpChg chg="mod">
          <ac:chgData name="Dezhong Yao" userId="794760dbfb091494" providerId="LiveId" clId="{95AC773E-23FA-4A98-9608-7D59D952585D}" dt="2020-06-16T09:22:34.093" v="6446" actId="12789"/>
          <ac:grpSpMkLst>
            <pc:docMk/>
            <pc:sldMk cId="2147260120" sldId="330"/>
            <ac:grpSpMk id="181" creationId="{5507860E-B65E-43CF-882B-B6FAA311146C}"/>
          </ac:grpSpMkLst>
        </pc:grpChg>
        <pc:grpChg chg="mod">
          <ac:chgData name="Dezhong Yao" userId="794760dbfb091494" providerId="LiveId" clId="{95AC773E-23FA-4A98-9608-7D59D952585D}" dt="2020-06-16T09:22:34.093" v="6446" actId="12789"/>
          <ac:grpSpMkLst>
            <pc:docMk/>
            <pc:sldMk cId="2147260120" sldId="330"/>
            <ac:grpSpMk id="182" creationId="{3BC73E6C-29A2-4FAA-BCC4-B5F9090B90DC}"/>
          </ac:grpSpMkLst>
        </pc:grpChg>
        <pc:grpChg chg="mod">
          <ac:chgData name="Dezhong Yao" userId="794760dbfb091494" providerId="LiveId" clId="{95AC773E-23FA-4A98-9608-7D59D952585D}" dt="2020-06-16T09:22:34.093" v="6446" actId="12789"/>
          <ac:grpSpMkLst>
            <pc:docMk/>
            <pc:sldMk cId="2147260120" sldId="330"/>
            <ac:grpSpMk id="183" creationId="{8E81F3A8-3C51-42C3-9D3B-50C571778668}"/>
          </ac:grpSpMkLst>
        </pc:grpChg>
        <pc:grpChg chg="mod">
          <ac:chgData name="Dezhong Yao" userId="794760dbfb091494" providerId="LiveId" clId="{95AC773E-23FA-4A98-9608-7D59D952585D}" dt="2020-06-16T09:22:34.093" v="6446" actId="12789"/>
          <ac:grpSpMkLst>
            <pc:docMk/>
            <pc:sldMk cId="2147260120" sldId="330"/>
            <ac:grpSpMk id="200" creationId="{CE6C1BB8-A3C7-457E-8704-BD4510958B8A}"/>
          </ac:grpSpMkLst>
        </pc:grpChg>
        <pc:grpChg chg="mod">
          <ac:chgData name="Dezhong Yao" userId="794760dbfb091494" providerId="LiveId" clId="{95AC773E-23FA-4A98-9608-7D59D952585D}" dt="2020-06-16T09:22:34.093" v="6446" actId="12789"/>
          <ac:grpSpMkLst>
            <pc:docMk/>
            <pc:sldMk cId="2147260120" sldId="330"/>
            <ac:grpSpMk id="201" creationId="{94C88B0F-E0D9-4B45-AEAB-F7857A45387A}"/>
          </ac:grpSpMkLst>
        </pc:grpChg>
        <pc:grpChg chg="mod">
          <ac:chgData name="Dezhong Yao" userId="794760dbfb091494" providerId="LiveId" clId="{95AC773E-23FA-4A98-9608-7D59D952585D}" dt="2020-06-16T09:22:34.093" v="6446" actId="12789"/>
          <ac:grpSpMkLst>
            <pc:docMk/>
            <pc:sldMk cId="2147260120" sldId="330"/>
            <ac:grpSpMk id="202" creationId="{19C66B41-F5A4-4954-8107-276CB0DBD606}"/>
          </ac:grpSpMkLst>
        </pc:grpChg>
        <pc:grpChg chg="mod">
          <ac:chgData name="Dezhong Yao" userId="794760dbfb091494" providerId="LiveId" clId="{95AC773E-23FA-4A98-9608-7D59D952585D}" dt="2020-06-16T09:22:34.093" v="6446" actId="12789"/>
          <ac:grpSpMkLst>
            <pc:docMk/>
            <pc:sldMk cId="2147260120" sldId="330"/>
            <ac:grpSpMk id="203" creationId="{808245CF-65CC-4958-A479-A2A2D4270645}"/>
          </ac:grpSpMkLst>
        </pc:grpChg>
        <pc:grpChg chg="add mod">
          <ac:chgData name="Dezhong Yao" userId="794760dbfb091494" providerId="LiveId" clId="{95AC773E-23FA-4A98-9608-7D59D952585D}" dt="2020-06-16T09:22:35.708" v="6447" actId="408"/>
          <ac:grpSpMkLst>
            <pc:docMk/>
            <pc:sldMk cId="2147260120" sldId="330"/>
            <ac:grpSpMk id="220" creationId="{A87A9279-5C4D-4B8D-A100-55B033F82F0D}"/>
          </ac:grpSpMkLst>
        </pc:grpChg>
        <pc:grpChg chg="add mod">
          <ac:chgData name="Dezhong Yao" userId="794760dbfb091494" providerId="LiveId" clId="{95AC773E-23FA-4A98-9608-7D59D952585D}" dt="2020-06-16T09:22:35.708" v="6447" actId="408"/>
          <ac:grpSpMkLst>
            <pc:docMk/>
            <pc:sldMk cId="2147260120" sldId="330"/>
            <ac:grpSpMk id="221" creationId="{FF7FB05E-657F-498C-969B-1CD3F9CB36D4}"/>
          </ac:grpSpMkLst>
        </pc:grpChg>
        <pc:grpChg chg="mod">
          <ac:chgData name="Dezhong Yao" userId="794760dbfb091494" providerId="LiveId" clId="{95AC773E-23FA-4A98-9608-7D59D952585D}" dt="2020-06-16T09:22:35.708" v="6447" actId="408"/>
          <ac:grpSpMkLst>
            <pc:docMk/>
            <pc:sldMk cId="2147260120" sldId="330"/>
            <ac:grpSpMk id="222" creationId="{4C40D16A-7331-482D-A010-D0569C690F12}"/>
          </ac:grpSpMkLst>
        </pc:grpChg>
        <pc:grpChg chg="mod">
          <ac:chgData name="Dezhong Yao" userId="794760dbfb091494" providerId="LiveId" clId="{95AC773E-23FA-4A98-9608-7D59D952585D}" dt="2020-06-16T09:22:35.708" v="6447" actId="408"/>
          <ac:grpSpMkLst>
            <pc:docMk/>
            <pc:sldMk cId="2147260120" sldId="330"/>
            <ac:grpSpMk id="223" creationId="{1A95A091-DF9F-459D-BBC0-FA1288D5FA98}"/>
          </ac:grpSpMkLst>
        </pc:grpChg>
        <pc:grpChg chg="mod">
          <ac:chgData name="Dezhong Yao" userId="794760dbfb091494" providerId="LiveId" clId="{95AC773E-23FA-4A98-9608-7D59D952585D}" dt="2020-06-16T09:22:35.708" v="6447" actId="408"/>
          <ac:grpSpMkLst>
            <pc:docMk/>
            <pc:sldMk cId="2147260120" sldId="330"/>
            <ac:grpSpMk id="224" creationId="{D26C4C08-87BE-4BC2-8F8A-929D91403A8E}"/>
          </ac:grpSpMkLst>
        </pc:grpChg>
        <pc:grpChg chg="mod">
          <ac:chgData name="Dezhong Yao" userId="794760dbfb091494" providerId="LiveId" clId="{95AC773E-23FA-4A98-9608-7D59D952585D}" dt="2020-06-16T09:22:35.708" v="6447" actId="408"/>
          <ac:grpSpMkLst>
            <pc:docMk/>
            <pc:sldMk cId="2147260120" sldId="330"/>
            <ac:grpSpMk id="225" creationId="{47AC06DC-C13A-43D8-BE79-8ECC9FAB6AA4}"/>
          </ac:grpSpMkLst>
        </pc:grpChg>
        <pc:grpChg chg="mod">
          <ac:chgData name="Dezhong Yao" userId="794760dbfb091494" providerId="LiveId" clId="{95AC773E-23FA-4A98-9608-7D59D952585D}" dt="2020-06-16T09:22:35.708" v="6447" actId="408"/>
          <ac:grpSpMkLst>
            <pc:docMk/>
            <pc:sldMk cId="2147260120" sldId="330"/>
            <ac:grpSpMk id="226" creationId="{36F409A4-D3E2-450C-8FF6-D55F2F4A28E5}"/>
          </ac:grpSpMkLst>
        </pc:grpChg>
        <pc:grpChg chg="mod">
          <ac:chgData name="Dezhong Yao" userId="794760dbfb091494" providerId="LiveId" clId="{95AC773E-23FA-4A98-9608-7D59D952585D}" dt="2020-06-16T09:22:35.708" v="6447" actId="408"/>
          <ac:grpSpMkLst>
            <pc:docMk/>
            <pc:sldMk cId="2147260120" sldId="330"/>
            <ac:grpSpMk id="227" creationId="{91268223-757B-4C0A-8127-2C6A025FD24A}"/>
          </ac:grpSpMkLst>
        </pc:grpChg>
        <pc:grpChg chg="mod">
          <ac:chgData name="Dezhong Yao" userId="794760dbfb091494" providerId="LiveId" clId="{95AC773E-23FA-4A98-9608-7D59D952585D}" dt="2020-06-16T09:22:35.708" v="6447" actId="408"/>
          <ac:grpSpMkLst>
            <pc:docMk/>
            <pc:sldMk cId="2147260120" sldId="330"/>
            <ac:grpSpMk id="228" creationId="{6967218D-75F7-4288-86E7-7F332E46BECD}"/>
          </ac:grpSpMkLst>
        </pc:grpChg>
        <pc:grpChg chg="mod">
          <ac:chgData name="Dezhong Yao" userId="794760dbfb091494" providerId="LiveId" clId="{95AC773E-23FA-4A98-9608-7D59D952585D}" dt="2020-06-16T09:22:35.708" v="6447" actId="408"/>
          <ac:grpSpMkLst>
            <pc:docMk/>
            <pc:sldMk cId="2147260120" sldId="330"/>
            <ac:grpSpMk id="229" creationId="{851088AA-B22C-4302-A348-3EADAC3A86D5}"/>
          </ac:grpSpMkLst>
        </pc:grpChg>
        <pc:grpChg chg="mod">
          <ac:chgData name="Dezhong Yao" userId="794760dbfb091494" providerId="LiveId" clId="{95AC773E-23FA-4A98-9608-7D59D952585D}" dt="2020-06-16T09:22:35.708" v="6447" actId="408"/>
          <ac:grpSpMkLst>
            <pc:docMk/>
            <pc:sldMk cId="2147260120" sldId="330"/>
            <ac:grpSpMk id="246" creationId="{6C4217CC-3F70-4A4B-A521-D3D35F3AB74D}"/>
          </ac:grpSpMkLst>
        </pc:grpChg>
        <pc:grpChg chg="mod">
          <ac:chgData name="Dezhong Yao" userId="794760dbfb091494" providerId="LiveId" clId="{95AC773E-23FA-4A98-9608-7D59D952585D}" dt="2020-06-16T09:22:35.708" v="6447" actId="408"/>
          <ac:grpSpMkLst>
            <pc:docMk/>
            <pc:sldMk cId="2147260120" sldId="330"/>
            <ac:grpSpMk id="247" creationId="{F6FA2713-6E67-4FEC-9351-CF2EBBAFB7B4}"/>
          </ac:grpSpMkLst>
        </pc:grpChg>
        <pc:grpChg chg="mod">
          <ac:chgData name="Dezhong Yao" userId="794760dbfb091494" providerId="LiveId" clId="{95AC773E-23FA-4A98-9608-7D59D952585D}" dt="2020-06-16T09:22:35.708" v="6447" actId="408"/>
          <ac:grpSpMkLst>
            <pc:docMk/>
            <pc:sldMk cId="2147260120" sldId="330"/>
            <ac:grpSpMk id="248" creationId="{C5D50A7F-2465-4702-903B-4E09CDC2B0E7}"/>
          </ac:grpSpMkLst>
        </pc:grpChg>
        <pc:grpChg chg="mod">
          <ac:chgData name="Dezhong Yao" userId="794760dbfb091494" providerId="LiveId" clId="{95AC773E-23FA-4A98-9608-7D59D952585D}" dt="2020-06-16T09:22:35.708" v="6447" actId="408"/>
          <ac:grpSpMkLst>
            <pc:docMk/>
            <pc:sldMk cId="2147260120" sldId="330"/>
            <ac:grpSpMk id="249" creationId="{A0B2F59A-B3E8-4199-9226-C0D60C282613}"/>
          </ac:grpSpMkLst>
        </pc:grpChg>
        <pc:grpChg chg="mod">
          <ac:chgData name="Dezhong Yao" userId="794760dbfb091494" providerId="LiveId" clId="{95AC773E-23FA-4A98-9608-7D59D952585D}" dt="2020-06-16T09:22:35.708" v="6447" actId="408"/>
          <ac:grpSpMkLst>
            <pc:docMk/>
            <pc:sldMk cId="2147260120" sldId="330"/>
            <ac:grpSpMk id="266" creationId="{0D490DBF-B808-48A3-ADAB-4CCA1E1A3210}"/>
          </ac:grpSpMkLst>
        </pc:grpChg>
        <pc:grpChg chg="mod">
          <ac:chgData name="Dezhong Yao" userId="794760dbfb091494" providerId="LiveId" clId="{95AC773E-23FA-4A98-9608-7D59D952585D}" dt="2020-06-16T09:22:35.708" v="6447" actId="408"/>
          <ac:grpSpMkLst>
            <pc:docMk/>
            <pc:sldMk cId="2147260120" sldId="330"/>
            <ac:grpSpMk id="267" creationId="{AA1A5D1B-39CB-44C7-B3D1-40997099A90A}"/>
          </ac:grpSpMkLst>
        </pc:grpChg>
        <pc:grpChg chg="mod">
          <ac:chgData name="Dezhong Yao" userId="794760dbfb091494" providerId="LiveId" clId="{95AC773E-23FA-4A98-9608-7D59D952585D}" dt="2020-06-16T09:22:35.708" v="6447" actId="408"/>
          <ac:grpSpMkLst>
            <pc:docMk/>
            <pc:sldMk cId="2147260120" sldId="330"/>
            <ac:grpSpMk id="268" creationId="{71E607B1-F268-408F-ABC6-8A6ECF458EFA}"/>
          </ac:grpSpMkLst>
        </pc:grpChg>
        <pc:grpChg chg="mod">
          <ac:chgData name="Dezhong Yao" userId="794760dbfb091494" providerId="LiveId" clId="{95AC773E-23FA-4A98-9608-7D59D952585D}" dt="2020-06-16T09:22:35.708" v="6447" actId="408"/>
          <ac:grpSpMkLst>
            <pc:docMk/>
            <pc:sldMk cId="2147260120" sldId="330"/>
            <ac:grpSpMk id="269" creationId="{B13BEA8A-DC19-423D-A5BC-DA65118389A9}"/>
          </ac:grpSpMkLst>
        </pc:grpChg>
        <pc:grpChg chg="mod">
          <ac:chgData name="Dezhong Yao" userId="794760dbfb091494" providerId="LiveId" clId="{95AC773E-23FA-4A98-9608-7D59D952585D}" dt="2020-06-16T09:22:35.708" v="6447" actId="408"/>
          <ac:grpSpMkLst>
            <pc:docMk/>
            <pc:sldMk cId="2147260120" sldId="330"/>
            <ac:grpSpMk id="270" creationId="{A6CF59F4-7D0C-4629-A71A-EEAA30DB93D0}"/>
          </ac:grpSpMkLst>
        </pc:grpChg>
        <pc:grpChg chg="mod">
          <ac:chgData name="Dezhong Yao" userId="794760dbfb091494" providerId="LiveId" clId="{95AC773E-23FA-4A98-9608-7D59D952585D}" dt="2020-06-16T09:22:35.708" v="6447" actId="408"/>
          <ac:grpSpMkLst>
            <pc:docMk/>
            <pc:sldMk cId="2147260120" sldId="330"/>
            <ac:grpSpMk id="271" creationId="{50368EA1-68E1-4CFC-B6F0-21FF08A3CADC}"/>
          </ac:grpSpMkLst>
        </pc:grpChg>
        <pc:grpChg chg="mod">
          <ac:chgData name="Dezhong Yao" userId="794760dbfb091494" providerId="LiveId" clId="{95AC773E-23FA-4A98-9608-7D59D952585D}" dt="2020-06-16T09:22:35.708" v="6447" actId="408"/>
          <ac:grpSpMkLst>
            <pc:docMk/>
            <pc:sldMk cId="2147260120" sldId="330"/>
            <ac:grpSpMk id="288" creationId="{D29CB03B-06FF-46B0-9CE2-C27AE6B0D484}"/>
          </ac:grpSpMkLst>
        </pc:grpChg>
        <pc:grpChg chg="mod">
          <ac:chgData name="Dezhong Yao" userId="794760dbfb091494" providerId="LiveId" clId="{95AC773E-23FA-4A98-9608-7D59D952585D}" dt="2020-06-16T09:22:35.708" v="6447" actId="408"/>
          <ac:grpSpMkLst>
            <pc:docMk/>
            <pc:sldMk cId="2147260120" sldId="330"/>
            <ac:grpSpMk id="289" creationId="{26605475-A951-4844-8D12-4C234B1DA8B1}"/>
          </ac:grpSpMkLst>
        </pc:grpChg>
        <pc:grpChg chg="mod">
          <ac:chgData name="Dezhong Yao" userId="794760dbfb091494" providerId="LiveId" clId="{95AC773E-23FA-4A98-9608-7D59D952585D}" dt="2020-06-16T09:22:35.708" v="6447" actId="408"/>
          <ac:grpSpMkLst>
            <pc:docMk/>
            <pc:sldMk cId="2147260120" sldId="330"/>
            <ac:grpSpMk id="290" creationId="{AF510269-636E-40E4-AE98-E557EABA3C8F}"/>
          </ac:grpSpMkLst>
        </pc:grpChg>
        <pc:grpChg chg="mod">
          <ac:chgData name="Dezhong Yao" userId="794760dbfb091494" providerId="LiveId" clId="{95AC773E-23FA-4A98-9608-7D59D952585D}" dt="2020-06-16T09:22:35.708" v="6447" actId="408"/>
          <ac:grpSpMkLst>
            <pc:docMk/>
            <pc:sldMk cId="2147260120" sldId="330"/>
            <ac:grpSpMk id="291" creationId="{62703CF4-A94D-4095-8EA8-68EBA267D9D4}"/>
          </ac:grpSpMkLst>
        </pc:grpChg>
        <pc:grpChg chg="add del mod">
          <ac:chgData name="Dezhong Yao" userId="794760dbfb091494" providerId="LiveId" clId="{95AC773E-23FA-4A98-9608-7D59D952585D}" dt="2020-06-16T07:56:43.389" v="6192" actId="165"/>
          <ac:grpSpMkLst>
            <pc:docMk/>
            <pc:sldMk cId="2147260120" sldId="330"/>
            <ac:grpSpMk id="389" creationId="{858771F9-95BA-45E8-9AB7-F42DBF84F43A}"/>
          </ac:grpSpMkLst>
        </pc:grpChg>
        <pc:grpChg chg="add del mod">
          <ac:chgData name="Dezhong Yao" userId="794760dbfb091494" providerId="LiveId" clId="{95AC773E-23FA-4A98-9608-7D59D952585D}" dt="2020-06-16T07:56:36.029" v="6191" actId="165"/>
          <ac:grpSpMkLst>
            <pc:docMk/>
            <pc:sldMk cId="2147260120" sldId="330"/>
            <ac:grpSpMk id="390" creationId="{62E51362-762C-43C9-A323-D0AD1543C99D}"/>
          </ac:grpSpMkLst>
        </pc:grpChg>
        <pc:grpChg chg="add mod">
          <ac:chgData name="Dezhong Yao" userId="794760dbfb091494" providerId="LiveId" clId="{95AC773E-23FA-4A98-9608-7D59D952585D}" dt="2020-06-16T09:22:35.708" v="6447" actId="408"/>
          <ac:grpSpMkLst>
            <pc:docMk/>
            <pc:sldMk cId="2147260120" sldId="330"/>
            <ac:grpSpMk id="421" creationId="{C0672FD6-C7AA-4A9B-8DD7-2298F4E42592}"/>
          </ac:grpSpMkLst>
        </pc:grpChg>
        <pc:grpChg chg="add mod">
          <ac:chgData name="Dezhong Yao" userId="794760dbfb091494" providerId="LiveId" clId="{95AC773E-23FA-4A98-9608-7D59D952585D}" dt="2020-06-16T09:22:35.708" v="6447" actId="408"/>
          <ac:grpSpMkLst>
            <pc:docMk/>
            <pc:sldMk cId="2147260120" sldId="330"/>
            <ac:grpSpMk id="422" creationId="{90D28A4D-9B7F-480F-AC5E-E18635DBB026}"/>
          </ac:grpSpMkLst>
        </pc:grpChg>
        <pc:grpChg chg="add mod">
          <ac:chgData name="Dezhong Yao" userId="794760dbfb091494" providerId="LiveId" clId="{95AC773E-23FA-4A98-9608-7D59D952585D}" dt="2020-06-16T09:22:35.708" v="6447" actId="408"/>
          <ac:grpSpMkLst>
            <pc:docMk/>
            <pc:sldMk cId="2147260120" sldId="330"/>
            <ac:grpSpMk id="428" creationId="{9A87CDBD-B4B4-42C3-8632-C148C8A21DB4}"/>
          </ac:grpSpMkLst>
        </pc:grpChg>
        <pc:grpChg chg="add mod">
          <ac:chgData name="Dezhong Yao" userId="794760dbfb091494" providerId="LiveId" clId="{95AC773E-23FA-4A98-9608-7D59D952585D}" dt="2020-06-16T09:22:35.708" v="6447" actId="408"/>
          <ac:grpSpMkLst>
            <pc:docMk/>
            <pc:sldMk cId="2147260120" sldId="330"/>
            <ac:grpSpMk id="430" creationId="{B8F1525F-9327-4186-8AB9-2C98E6647A75}"/>
          </ac:grpSpMkLst>
        </pc:grpChg>
        <pc:cxnChg chg="add del mod">
          <ac:chgData name="Dezhong Yao" userId="794760dbfb091494" providerId="LiveId" clId="{95AC773E-23FA-4A98-9608-7D59D952585D}" dt="2020-06-16T07:21:28.768" v="5911" actId="478"/>
          <ac:cxnSpMkLst>
            <pc:docMk/>
            <pc:sldMk cId="2147260120" sldId="330"/>
            <ac:cxnSpMk id="5" creationId="{C6DE5AC5-D7F9-4DB3-8209-9B4FD511185C}"/>
          </ac:cxnSpMkLst>
        </pc:cxnChg>
        <pc:cxnChg chg="add del mod">
          <ac:chgData name="Dezhong Yao" userId="794760dbfb091494" providerId="LiveId" clId="{95AC773E-23FA-4A98-9608-7D59D952585D}" dt="2020-06-16T07:21:28.768" v="5911" actId="478"/>
          <ac:cxnSpMkLst>
            <pc:docMk/>
            <pc:sldMk cId="2147260120" sldId="330"/>
            <ac:cxnSpMk id="6" creationId="{7D9237A8-744C-40B8-A4EC-884C7A6E86A1}"/>
          </ac:cxnSpMkLst>
        </pc:cxnChg>
        <pc:cxnChg chg="add del mod">
          <ac:chgData name="Dezhong Yao" userId="794760dbfb091494" providerId="LiveId" clId="{95AC773E-23FA-4A98-9608-7D59D952585D}" dt="2020-06-16T07:21:28.768" v="5911" actId="478"/>
          <ac:cxnSpMkLst>
            <pc:docMk/>
            <pc:sldMk cId="2147260120" sldId="330"/>
            <ac:cxnSpMk id="7" creationId="{B262A2DA-95F4-49B4-B3A2-4501F6CF5765}"/>
          </ac:cxnSpMkLst>
        </pc:cxnChg>
        <pc:cxnChg chg="add del mod">
          <ac:chgData name="Dezhong Yao" userId="794760dbfb091494" providerId="LiveId" clId="{95AC773E-23FA-4A98-9608-7D59D952585D}" dt="2020-06-16T07:21:28.768" v="5911" actId="478"/>
          <ac:cxnSpMkLst>
            <pc:docMk/>
            <pc:sldMk cId="2147260120" sldId="330"/>
            <ac:cxnSpMk id="8" creationId="{D24BCBE6-AA05-4154-B324-BEA99B0CA65E}"/>
          </ac:cxnSpMkLst>
        </pc:cxnChg>
        <pc:cxnChg chg="add del mod">
          <ac:chgData name="Dezhong Yao" userId="794760dbfb091494" providerId="LiveId" clId="{95AC773E-23FA-4A98-9608-7D59D952585D}" dt="2020-06-16T07:21:28.768" v="5911" actId="478"/>
          <ac:cxnSpMkLst>
            <pc:docMk/>
            <pc:sldMk cId="2147260120" sldId="330"/>
            <ac:cxnSpMk id="9" creationId="{686E7F16-CD7D-4D17-83E0-46622CAD2766}"/>
          </ac:cxnSpMkLst>
        </pc:cxnChg>
        <pc:cxnChg chg="add del mod">
          <ac:chgData name="Dezhong Yao" userId="794760dbfb091494" providerId="LiveId" clId="{95AC773E-23FA-4A98-9608-7D59D952585D}" dt="2020-06-16T07:21:28.768" v="5911" actId="478"/>
          <ac:cxnSpMkLst>
            <pc:docMk/>
            <pc:sldMk cId="2147260120" sldId="330"/>
            <ac:cxnSpMk id="11" creationId="{3253115B-D42B-49D7-A7F5-905FFF3B10D9}"/>
          </ac:cxnSpMkLst>
        </pc:cxnChg>
        <pc:cxnChg chg="add del mod">
          <ac:chgData name="Dezhong Yao" userId="794760dbfb091494" providerId="LiveId" clId="{95AC773E-23FA-4A98-9608-7D59D952585D}" dt="2020-06-16T07:21:28.768" v="5911" actId="478"/>
          <ac:cxnSpMkLst>
            <pc:docMk/>
            <pc:sldMk cId="2147260120" sldId="330"/>
            <ac:cxnSpMk id="12" creationId="{228990E3-C4C8-42F5-BA16-7575CEE18A96}"/>
          </ac:cxnSpMkLst>
        </pc:cxnChg>
        <pc:cxnChg chg="add mod">
          <ac:chgData name="Dezhong Yao" userId="794760dbfb091494" providerId="LiveId" clId="{95AC773E-23FA-4A98-9608-7D59D952585D}" dt="2020-06-16T07:25:16.534" v="5976" actId="164"/>
          <ac:cxnSpMkLst>
            <pc:docMk/>
            <pc:sldMk cId="2147260120" sldId="330"/>
            <ac:cxnSpMk id="20" creationId="{8E9D98A1-6EDA-42E8-92DB-6D8F41FBC777}"/>
          </ac:cxnSpMkLst>
        </pc:cxnChg>
        <pc:cxnChg chg="add mod">
          <ac:chgData name="Dezhong Yao" userId="794760dbfb091494" providerId="LiveId" clId="{95AC773E-23FA-4A98-9608-7D59D952585D}" dt="2020-06-16T07:25:16.534" v="5976" actId="164"/>
          <ac:cxnSpMkLst>
            <pc:docMk/>
            <pc:sldMk cId="2147260120" sldId="330"/>
            <ac:cxnSpMk id="23" creationId="{5964E89D-6318-468D-A12C-BE631DD172ED}"/>
          </ac:cxnSpMkLst>
        </pc:cxnChg>
        <pc:cxnChg chg="add del mod">
          <ac:chgData name="Dezhong Yao" userId="794760dbfb091494" providerId="LiveId" clId="{95AC773E-23FA-4A98-9608-7D59D952585D}" dt="2020-06-16T07:21:28.768" v="5911" actId="478"/>
          <ac:cxnSpMkLst>
            <pc:docMk/>
            <pc:sldMk cId="2147260120" sldId="330"/>
            <ac:cxnSpMk id="24" creationId="{AE43FED2-43A7-48C8-BB32-ABAD406DF26E}"/>
          </ac:cxnSpMkLst>
        </pc:cxnChg>
        <pc:cxnChg chg="add del mod">
          <ac:chgData name="Dezhong Yao" userId="794760dbfb091494" providerId="LiveId" clId="{95AC773E-23FA-4A98-9608-7D59D952585D}" dt="2020-06-16T07:20:17.347" v="5888" actId="478"/>
          <ac:cxnSpMkLst>
            <pc:docMk/>
            <pc:sldMk cId="2147260120" sldId="330"/>
            <ac:cxnSpMk id="26" creationId="{F4233A35-D3EA-4B5D-A3B4-B46FBB03CDD0}"/>
          </ac:cxnSpMkLst>
        </pc:cxnChg>
        <pc:cxnChg chg="add del mod">
          <ac:chgData name="Dezhong Yao" userId="794760dbfb091494" providerId="LiveId" clId="{95AC773E-23FA-4A98-9608-7D59D952585D}" dt="2020-06-16T09:20:16.419" v="6400" actId="164"/>
          <ac:cxnSpMkLst>
            <pc:docMk/>
            <pc:sldMk cId="2147260120" sldId="330"/>
            <ac:cxnSpMk id="28" creationId="{D3057C57-5C91-4507-B1B0-96F491EA145C}"/>
          </ac:cxnSpMkLst>
        </pc:cxnChg>
        <pc:cxnChg chg="add mod">
          <ac:chgData name="Dezhong Yao" userId="794760dbfb091494" providerId="LiveId" clId="{95AC773E-23FA-4A98-9608-7D59D952585D}" dt="2020-06-16T07:25:16.534" v="5976" actId="164"/>
          <ac:cxnSpMkLst>
            <pc:docMk/>
            <pc:sldMk cId="2147260120" sldId="330"/>
            <ac:cxnSpMk id="29" creationId="{0CE2C498-E9F0-4E88-91FE-948FDCA75892}"/>
          </ac:cxnSpMkLst>
        </pc:cxnChg>
        <pc:cxnChg chg="add mod">
          <ac:chgData name="Dezhong Yao" userId="794760dbfb091494" providerId="LiveId" clId="{95AC773E-23FA-4A98-9608-7D59D952585D}" dt="2020-06-16T07:25:16.534" v="5976" actId="164"/>
          <ac:cxnSpMkLst>
            <pc:docMk/>
            <pc:sldMk cId="2147260120" sldId="330"/>
            <ac:cxnSpMk id="33" creationId="{2EDDCD80-6E13-4002-8EF0-51E4F198D367}"/>
          </ac:cxnSpMkLst>
        </pc:cxnChg>
        <pc:cxnChg chg="add mod">
          <ac:chgData name="Dezhong Yao" userId="794760dbfb091494" providerId="LiveId" clId="{95AC773E-23FA-4A98-9608-7D59D952585D}" dt="2020-06-16T09:20:16.419" v="6400" actId="164"/>
          <ac:cxnSpMkLst>
            <pc:docMk/>
            <pc:sldMk cId="2147260120" sldId="330"/>
            <ac:cxnSpMk id="308" creationId="{1C3C7947-1B47-4A1F-8A86-9D863AD8327E}"/>
          </ac:cxnSpMkLst>
        </pc:cxnChg>
        <pc:cxnChg chg="add mod">
          <ac:chgData name="Dezhong Yao" userId="794760dbfb091494" providerId="LiveId" clId="{95AC773E-23FA-4A98-9608-7D59D952585D}" dt="2020-06-16T09:20:16.419" v="6400" actId="164"/>
          <ac:cxnSpMkLst>
            <pc:docMk/>
            <pc:sldMk cId="2147260120" sldId="330"/>
            <ac:cxnSpMk id="309" creationId="{DBC12483-0383-4B91-8F8B-26EAA0CB2899}"/>
          </ac:cxnSpMkLst>
        </pc:cxnChg>
        <pc:cxnChg chg="add del mod">
          <ac:chgData name="Dezhong Yao" userId="794760dbfb091494" providerId="LiveId" clId="{95AC773E-23FA-4A98-9608-7D59D952585D}" dt="2020-06-16T07:27:10.232" v="6003" actId="478"/>
          <ac:cxnSpMkLst>
            <pc:docMk/>
            <pc:sldMk cId="2147260120" sldId="330"/>
            <ac:cxnSpMk id="309" creationId="{FB82456D-F303-414B-BEC8-7C0CDBE5D75E}"/>
          </ac:cxnSpMkLst>
        </pc:cxnChg>
        <pc:cxnChg chg="add mod">
          <ac:chgData name="Dezhong Yao" userId="794760dbfb091494" providerId="LiveId" clId="{95AC773E-23FA-4A98-9608-7D59D952585D}" dt="2020-06-16T09:20:16.419" v="6400" actId="164"/>
          <ac:cxnSpMkLst>
            <pc:docMk/>
            <pc:sldMk cId="2147260120" sldId="330"/>
            <ac:cxnSpMk id="310" creationId="{ED0BEF43-9D60-4FB8-BCA2-B14C3D880C70}"/>
          </ac:cxnSpMkLst>
        </pc:cxnChg>
        <pc:cxnChg chg="add mod">
          <ac:chgData name="Dezhong Yao" userId="794760dbfb091494" providerId="LiveId" clId="{95AC773E-23FA-4A98-9608-7D59D952585D}" dt="2020-06-16T09:20:16.419" v="6400" actId="164"/>
          <ac:cxnSpMkLst>
            <pc:docMk/>
            <pc:sldMk cId="2147260120" sldId="330"/>
            <ac:cxnSpMk id="311" creationId="{C1B488E3-B2B7-4188-B961-FBC2EAB82922}"/>
          </ac:cxnSpMkLst>
        </pc:cxnChg>
        <pc:cxnChg chg="add mod">
          <ac:chgData name="Dezhong Yao" userId="794760dbfb091494" providerId="LiveId" clId="{95AC773E-23FA-4A98-9608-7D59D952585D}" dt="2020-06-16T09:20:16.419" v="6400" actId="164"/>
          <ac:cxnSpMkLst>
            <pc:docMk/>
            <pc:sldMk cId="2147260120" sldId="330"/>
            <ac:cxnSpMk id="312" creationId="{A33FBCB2-33F2-4705-8458-0CC49A04E4C8}"/>
          </ac:cxnSpMkLst>
        </pc:cxnChg>
        <pc:cxnChg chg="add mod">
          <ac:chgData name="Dezhong Yao" userId="794760dbfb091494" providerId="LiveId" clId="{95AC773E-23FA-4A98-9608-7D59D952585D}" dt="2020-06-16T09:20:16.419" v="6400" actId="164"/>
          <ac:cxnSpMkLst>
            <pc:docMk/>
            <pc:sldMk cId="2147260120" sldId="330"/>
            <ac:cxnSpMk id="313" creationId="{45AF60C0-34E8-478C-9BF1-913F4CD20CAB}"/>
          </ac:cxnSpMkLst>
        </pc:cxnChg>
        <pc:cxnChg chg="add mod">
          <ac:chgData name="Dezhong Yao" userId="794760dbfb091494" providerId="LiveId" clId="{95AC773E-23FA-4A98-9608-7D59D952585D}" dt="2020-06-16T09:20:16.419" v="6400" actId="164"/>
          <ac:cxnSpMkLst>
            <pc:docMk/>
            <pc:sldMk cId="2147260120" sldId="330"/>
            <ac:cxnSpMk id="314" creationId="{A334A665-8489-4F67-B063-697737E82731}"/>
          </ac:cxnSpMkLst>
        </pc:cxnChg>
        <pc:cxnChg chg="add mod">
          <ac:chgData name="Dezhong Yao" userId="794760dbfb091494" providerId="LiveId" clId="{95AC773E-23FA-4A98-9608-7D59D952585D}" dt="2020-06-16T09:20:16.419" v="6400" actId="164"/>
          <ac:cxnSpMkLst>
            <pc:docMk/>
            <pc:sldMk cId="2147260120" sldId="330"/>
            <ac:cxnSpMk id="315" creationId="{4E576C11-F723-418D-98A2-FEBFA9D726A6}"/>
          </ac:cxnSpMkLst>
        </pc:cxnChg>
        <pc:cxnChg chg="add mod">
          <ac:chgData name="Dezhong Yao" userId="794760dbfb091494" providerId="LiveId" clId="{95AC773E-23FA-4A98-9608-7D59D952585D}" dt="2020-06-16T09:20:16.419" v="6400" actId="164"/>
          <ac:cxnSpMkLst>
            <pc:docMk/>
            <pc:sldMk cId="2147260120" sldId="330"/>
            <ac:cxnSpMk id="316" creationId="{209886F6-AB41-48DF-AE59-01FC8102B6E5}"/>
          </ac:cxnSpMkLst>
        </pc:cxnChg>
        <pc:cxnChg chg="add mod">
          <ac:chgData name="Dezhong Yao" userId="794760dbfb091494" providerId="LiveId" clId="{95AC773E-23FA-4A98-9608-7D59D952585D}" dt="2020-06-16T09:20:16.419" v="6400" actId="164"/>
          <ac:cxnSpMkLst>
            <pc:docMk/>
            <pc:sldMk cId="2147260120" sldId="330"/>
            <ac:cxnSpMk id="317" creationId="{D1360342-8B64-4415-B9B9-C0F7F1F719A8}"/>
          </ac:cxnSpMkLst>
        </pc:cxnChg>
        <pc:cxnChg chg="add mod">
          <ac:chgData name="Dezhong Yao" userId="794760dbfb091494" providerId="LiveId" clId="{95AC773E-23FA-4A98-9608-7D59D952585D}" dt="2020-06-16T09:20:16.419" v="6400" actId="164"/>
          <ac:cxnSpMkLst>
            <pc:docMk/>
            <pc:sldMk cId="2147260120" sldId="330"/>
            <ac:cxnSpMk id="318" creationId="{281611F8-D546-4D31-932E-E32706337097}"/>
          </ac:cxnSpMkLst>
        </pc:cxnChg>
        <pc:cxnChg chg="add del mod">
          <ac:chgData name="Dezhong Yao" userId="794760dbfb091494" providerId="LiveId" clId="{95AC773E-23FA-4A98-9608-7D59D952585D}" dt="2020-06-16T07:27:59.439" v="6011" actId="478"/>
          <ac:cxnSpMkLst>
            <pc:docMk/>
            <pc:sldMk cId="2147260120" sldId="330"/>
            <ac:cxnSpMk id="318" creationId="{F2FEB7F0-A49C-46AA-A7DB-25CDEEC313EE}"/>
          </ac:cxnSpMkLst>
        </pc:cxnChg>
        <pc:cxnChg chg="add mod">
          <ac:chgData name="Dezhong Yao" userId="794760dbfb091494" providerId="LiveId" clId="{95AC773E-23FA-4A98-9608-7D59D952585D}" dt="2020-06-16T09:20:16.419" v="6400" actId="164"/>
          <ac:cxnSpMkLst>
            <pc:docMk/>
            <pc:sldMk cId="2147260120" sldId="330"/>
            <ac:cxnSpMk id="319" creationId="{570F8264-2EBA-4C2E-9DE3-44CAF5341DA9}"/>
          </ac:cxnSpMkLst>
        </pc:cxnChg>
        <pc:cxnChg chg="add mod">
          <ac:chgData name="Dezhong Yao" userId="794760dbfb091494" providerId="LiveId" clId="{95AC773E-23FA-4A98-9608-7D59D952585D}" dt="2020-06-16T09:20:16.419" v="6400" actId="164"/>
          <ac:cxnSpMkLst>
            <pc:docMk/>
            <pc:sldMk cId="2147260120" sldId="330"/>
            <ac:cxnSpMk id="320" creationId="{06F30CAA-7A61-4CD6-A9BD-1E6E98A4BF8F}"/>
          </ac:cxnSpMkLst>
        </pc:cxnChg>
        <pc:cxnChg chg="add mod">
          <ac:chgData name="Dezhong Yao" userId="794760dbfb091494" providerId="LiveId" clId="{95AC773E-23FA-4A98-9608-7D59D952585D}" dt="2020-06-16T09:20:16.419" v="6400" actId="164"/>
          <ac:cxnSpMkLst>
            <pc:docMk/>
            <pc:sldMk cId="2147260120" sldId="330"/>
            <ac:cxnSpMk id="321" creationId="{689844C6-2417-43CC-90A7-79C0FF4C21CF}"/>
          </ac:cxnSpMkLst>
        </pc:cxnChg>
        <pc:cxnChg chg="add mod">
          <ac:chgData name="Dezhong Yao" userId="794760dbfb091494" providerId="LiveId" clId="{95AC773E-23FA-4A98-9608-7D59D952585D}" dt="2020-06-16T09:20:16.419" v="6400" actId="164"/>
          <ac:cxnSpMkLst>
            <pc:docMk/>
            <pc:sldMk cId="2147260120" sldId="330"/>
            <ac:cxnSpMk id="322" creationId="{5A363740-B250-43DA-8692-978B54894F17}"/>
          </ac:cxnSpMkLst>
        </pc:cxnChg>
        <pc:cxnChg chg="add mod">
          <ac:chgData name="Dezhong Yao" userId="794760dbfb091494" providerId="LiveId" clId="{95AC773E-23FA-4A98-9608-7D59D952585D}" dt="2020-06-16T09:20:16.419" v="6400" actId="164"/>
          <ac:cxnSpMkLst>
            <pc:docMk/>
            <pc:sldMk cId="2147260120" sldId="330"/>
            <ac:cxnSpMk id="324" creationId="{0D13BD68-8B8E-4921-A954-03429AF6B9DB}"/>
          </ac:cxnSpMkLst>
        </pc:cxnChg>
        <pc:cxnChg chg="add mod">
          <ac:chgData name="Dezhong Yao" userId="794760dbfb091494" providerId="LiveId" clId="{95AC773E-23FA-4A98-9608-7D59D952585D}" dt="2020-06-16T09:20:16.419" v="6400" actId="164"/>
          <ac:cxnSpMkLst>
            <pc:docMk/>
            <pc:sldMk cId="2147260120" sldId="330"/>
            <ac:cxnSpMk id="332" creationId="{89B5AF47-37BA-4BF5-9840-9A3C11E3B0EC}"/>
          </ac:cxnSpMkLst>
        </pc:cxnChg>
        <pc:cxnChg chg="add del mod">
          <ac:chgData name="Dezhong Yao" userId="794760dbfb091494" providerId="LiveId" clId="{95AC773E-23FA-4A98-9608-7D59D952585D}" dt="2020-06-16T07:51:10.318" v="6092" actId="478"/>
          <ac:cxnSpMkLst>
            <pc:docMk/>
            <pc:sldMk cId="2147260120" sldId="330"/>
            <ac:cxnSpMk id="338" creationId="{C9ADBD66-725F-4269-A41E-312169436C67}"/>
          </ac:cxnSpMkLst>
        </pc:cxnChg>
        <pc:cxnChg chg="add mod topLvl">
          <ac:chgData name="Dezhong Yao" userId="794760dbfb091494" providerId="LiveId" clId="{95AC773E-23FA-4A98-9608-7D59D952585D}" dt="2020-06-16T09:22:14.635" v="6437" actId="164"/>
          <ac:cxnSpMkLst>
            <pc:docMk/>
            <pc:sldMk cId="2147260120" sldId="330"/>
            <ac:cxnSpMk id="342" creationId="{59437577-8975-452A-BF13-E8E49C977304}"/>
          </ac:cxnSpMkLst>
        </pc:cxnChg>
        <pc:cxnChg chg="add mod topLvl">
          <ac:chgData name="Dezhong Yao" userId="794760dbfb091494" providerId="LiveId" clId="{95AC773E-23FA-4A98-9608-7D59D952585D}" dt="2020-06-16T09:22:14.635" v="6437" actId="164"/>
          <ac:cxnSpMkLst>
            <pc:docMk/>
            <pc:sldMk cId="2147260120" sldId="330"/>
            <ac:cxnSpMk id="344" creationId="{C85AC227-9DB6-4ED7-BFFF-6579B61B93D1}"/>
          </ac:cxnSpMkLst>
        </pc:cxnChg>
        <pc:cxnChg chg="add mod topLvl">
          <ac:chgData name="Dezhong Yao" userId="794760dbfb091494" providerId="LiveId" clId="{95AC773E-23FA-4A98-9608-7D59D952585D}" dt="2020-06-16T09:22:14.635" v="6437" actId="164"/>
          <ac:cxnSpMkLst>
            <pc:docMk/>
            <pc:sldMk cId="2147260120" sldId="330"/>
            <ac:cxnSpMk id="345" creationId="{0D407367-5E73-4A66-A332-F69F3609C076}"/>
          </ac:cxnSpMkLst>
        </pc:cxnChg>
        <pc:cxnChg chg="add mod topLvl">
          <ac:chgData name="Dezhong Yao" userId="794760dbfb091494" providerId="LiveId" clId="{95AC773E-23FA-4A98-9608-7D59D952585D}" dt="2020-06-16T09:22:14.635" v="6437" actId="164"/>
          <ac:cxnSpMkLst>
            <pc:docMk/>
            <pc:sldMk cId="2147260120" sldId="330"/>
            <ac:cxnSpMk id="346" creationId="{1B499DB8-00F0-40BF-A1BB-85A085FA16FB}"/>
          </ac:cxnSpMkLst>
        </pc:cxnChg>
        <pc:cxnChg chg="add mod">
          <ac:chgData name="Dezhong Yao" userId="794760dbfb091494" providerId="LiveId" clId="{95AC773E-23FA-4A98-9608-7D59D952585D}" dt="2020-06-16T09:20:16.419" v="6400" actId="164"/>
          <ac:cxnSpMkLst>
            <pc:docMk/>
            <pc:sldMk cId="2147260120" sldId="330"/>
            <ac:cxnSpMk id="347" creationId="{355790B5-4247-47D6-A10D-E71085E2843F}"/>
          </ac:cxnSpMkLst>
        </pc:cxnChg>
        <pc:cxnChg chg="add mod topLvl">
          <ac:chgData name="Dezhong Yao" userId="794760dbfb091494" providerId="LiveId" clId="{95AC773E-23FA-4A98-9608-7D59D952585D}" dt="2020-06-16T09:22:14.635" v="6437" actId="164"/>
          <ac:cxnSpMkLst>
            <pc:docMk/>
            <pc:sldMk cId="2147260120" sldId="330"/>
            <ac:cxnSpMk id="350" creationId="{14E854DE-21B2-46FC-911B-3DC8BF63FFCC}"/>
          </ac:cxnSpMkLst>
        </pc:cxnChg>
        <pc:cxnChg chg="add mod topLvl">
          <ac:chgData name="Dezhong Yao" userId="794760dbfb091494" providerId="LiveId" clId="{95AC773E-23FA-4A98-9608-7D59D952585D}" dt="2020-06-16T09:22:14.635" v="6437" actId="164"/>
          <ac:cxnSpMkLst>
            <pc:docMk/>
            <pc:sldMk cId="2147260120" sldId="330"/>
            <ac:cxnSpMk id="351" creationId="{B4D5EFA4-9053-412A-9B07-823A57BB6F68}"/>
          </ac:cxnSpMkLst>
        </pc:cxnChg>
        <pc:cxnChg chg="add mod topLvl">
          <ac:chgData name="Dezhong Yao" userId="794760dbfb091494" providerId="LiveId" clId="{95AC773E-23FA-4A98-9608-7D59D952585D}" dt="2020-06-16T09:22:14.635" v="6437" actId="164"/>
          <ac:cxnSpMkLst>
            <pc:docMk/>
            <pc:sldMk cId="2147260120" sldId="330"/>
            <ac:cxnSpMk id="354" creationId="{58B3F534-C862-4D66-89DE-CF050CFD3509}"/>
          </ac:cxnSpMkLst>
        </pc:cxnChg>
        <pc:cxnChg chg="add mod topLvl">
          <ac:chgData name="Dezhong Yao" userId="794760dbfb091494" providerId="LiveId" clId="{95AC773E-23FA-4A98-9608-7D59D952585D}" dt="2020-06-16T09:22:14.635" v="6437" actId="164"/>
          <ac:cxnSpMkLst>
            <pc:docMk/>
            <pc:sldMk cId="2147260120" sldId="330"/>
            <ac:cxnSpMk id="355" creationId="{3B8399FB-B410-4A3B-B3BD-EDFA6434FD3B}"/>
          </ac:cxnSpMkLst>
        </pc:cxnChg>
        <pc:cxnChg chg="add mod topLvl">
          <ac:chgData name="Dezhong Yao" userId="794760dbfb091494" providerId="LiveId" clId="{95AC773E-23FA-4A98-9608-7D59D952585D}" dt="2020-06-16T09:22:14.635" v="6437" actId="164"/>
          <ac:cxnSpMkLst>
            <pc:docMk/>
            <pc:sldMk cId="2147260120" sldId="330"/>
            <ac:cxnSpMk id="356" creationId="{59CE6775-F436-43DA-8617-51F682B4A4FF}"/>
          </ac:cxnSpMkLst>
        </pc:cxnChg>
        <pc:cxnChg chg="add mod topLvl">
          <ac:chgData name="Dezhong Yao" userId="794760dbfb091494" providerId="LiveId" clId="{95AC773E-23FA-4A98-9608-7D59D952585D}" dt="2020-06-16T09:22:14.635" v="6437" actId="164"/>
          <ac:cxnSpMkLst>
            <pc:docMk/>
            <pc:sldMk cId="2147260120" sldId="330"/>
            <ac:cxnSpMk id="357" creationId="{310EA7C3-A8B0-468B-A4E0-9B01DAD574AE}"/>
          </ac:cxnSpMkLst>
        </pc:cxnChg>
        <pc:cxnChg chg="add mod topLvl">
          <ac:chgData name="Dezhong Yao" userId="794760dbfb091494" providerId="LiveId" clId="{95AC773E-23FA-4A98-9608-7D59D952585D}" dt="2020-06-16T09:22:14.635" v="6437" actId="164"/>
          <ac:cxnSpMkLst>
            <pc:docMk/>
            <pc:sldMk cId="2147260120" sldId="330"/>
            <ac:cxnSpMk id="358" creationId="{6B6BE04A-BBFB-4B09-9975-724C92641842}"/>
          </ac:cxnSpMkLst>
        </pc:cxnChg>
        <pc:cxnChg chg="add mod">
          <ac:chgData name="Dezhong Yao" userId="794760dbfb091494" providerId="LiveId" clId="{95AC773E-23FA-4A98-9608-7D59D952585D}" dt="2020-06-16T09:20:16.419" v="6400" actId="164"/>
          <ac:cxnSpMkLst>
            <pc:docMk/>
            <pc:sldMk cId="2147260120" sldId="330"/>
            <ac:cxnSpMk id="360" creationId="{73BDEDB4-12B8-4EB9-BBE8-202ED5DA2008}"/>
          </ac:cxnSpMkLst>
        </pc:cxnChg>
        <pc:cxnChg chg="add mod topLvl">
          <ac:chgData name="Dezhong Yao" userId="794760dbfb091494" providerId="LiveId" clId="{95AC773E-23FA-4A98-9608-7D59D952585D}" dt="2020-06-16T09:22:14.635" v="6437" actId="164"/>
          <ac:cxnSpMkLst>
            <pc:docMk/>
            <pc:sldMk cId="2147260120" sldId="330"/>
            <ac:cxnSpMk id="362" creationId="{1B776691-7330-4C48-AF03-8D5594D2D318}"/>
          </ac:cxnSpMkLst>
        </pc:cxnChg>
        <pc:cxnChg chg="add mod">
          <ac:chgData name="Dezhong Yao" userId="794760dbfb091494" providerId="LiveId" clId="{95AC773E-23FA-4A98-9608-7D59D952585D}" dt="2020-06-16T09:20:16.419" v="6400" actId="164"/>
          <ac:cxnSpMkLst>
            <pc:docMk/>
            <pc:sldMk cId="2147260120" sldId="330"/>
            <ac:cxnSpMk id="365" creationId="{F702EA3B-B5BC-4053-B713-AE05CC3AB1FA}"/>
          </ac:cxnSpMkLst>
        </pc:cxnChg>
        <pc:cxnChg chg="add mod">
          <ac:chgData name="Dezhong Yao" userId="794760dbfb091494" providerId="LiveId" clId="{95AC773E-23FA-4A98-9608-7D59D952585D}" dt="2020-06-16T09:20:16.419" v="6400" actId="164"/>
          <ac:cxnSpMkLst>
            <pc:docMk/>
            <pc:sldMk cId="2147260120" sldId="330"/>
            <ac:cxnSpMk id="372" creationId="{34883345-4C70-468A-A23F-F7B996275E44}"/>
          </ac:cxnSpMkLst>
        </pc:cxnChg>
        <pc:cxnChg chg="add mod">
          <ac:chgData name="Dezhong Yao" userId="794760dbfb091494" providerId="LiveId" clId="{95AC773E-23FA-4A98-9608-7D59D952585D}" dt="2020-06-16T09:20:16.419" v="6400" actId="164"/>
          <ac:cxnSpMkLst>
            <pc:docMk/>
            <pc:sldMk cId="2147260120" sldId="330"/>
            <ac:cxnSpMk id="374" creationId="{575CB5A5-2A7F-4FDD-B462-F18C1C015B5D}"/>
          </ac:cxnSpMkLst>
        </pc:cxnChg>
        <pc:cxnChg chg="add mod">
          <ac:chgData name="Dezhong Yao" userId="794760dbfb091494" providerId="LiveId" clId="{95AC773E-23FA-4A98-9608-7D59D952585D}" dt="2020-06-16T09:20:16.419" v="6400" actId="164"/>
          <ac:cxnSpMkLst>
            <pc:docMk/>
            <pc:sldMk cId="2147260120" sldId="330"/>
            <ac:cxnSpMk id="377" creationId="{308FB20B-A09F-4AEA-9B66-DF7025A9024D}"/>
          </ac:cxnSpMkLst>
        </pc:cxnChg>
        <pc:cxnChg chg="add mod">
          <ac:chgData name="Dezhong Yao" userId="794760dbfb091494" providerId="LiveId" clId="{95AC773E-23FA-4A98-9608-7D59D952585D}" dt="2020-06-16T09:20:12.261" v="6399" actId="164"/>
          <ac:cxnSpMkLst>
            <pc:docMk/>
            <pc:sldMk cId="2147260120" sldId="330"/>
            <ac:cxnSpMk id="383" creationId="{F691E23E-9BCC-4353-B842-30741EE3D53E}"/>
          </ac:cxnSpMkLst>
        </pc:cxnChg>
        <pc:cxnChg chg="add mod">
          <ac:chgData name="Dezhong Yao" userId="794760dbfb091494" providerId="LiveId" clId="{95AC773E-23FA-4A98-9608-7D59D952585D}" dt="2020-06-16T09:20:12.261" v="6399" actId="164"/>
          <ac:cxnSpMkLst>
            <pc:docMk/>
            <pc:sldMk cId="2147260120" sldId="330"/>
            <ac:cxnSpMk id="385" creationId="{CD20D9E1-5F6A-4697-A0B0-FD86A4C58AF3}"/>
          </ac:cxnSpMkLst>
        </pc:cxnChg>
        <pc:cxnChg chg="add mod">
          <ac:chgData name="Dezhong Yao" userId="794760dbfb091494" providerId="LiveId" clId="{95AC773E-23FA-4A98-9608-7D59D952585D}" dt="2020-06-16T09:20:12.261" v="6399" actId="164"/>
          <ac:cxnSpMkLst>
            <pc:docMk/>
            <pc:sldMk cId="2147260120" sldId="330"/>
            <ac:cxnSpMk id="388" creationId="{39DDBFD7-C56F-4DFA-A90B-1089D53E6DFE}"/>
          </ac:cxnSpMkLst>
        </pc:cxnChg>
        <pc:cxnChg chg="mod topLvl">
          <ac:chgData name="Dezhong Yao" userId="794760dbfb091494" providerId="LiveId" clId="{95AC773E-23FA-4A98-9608-7D59D952585D}" dt="2020-06-16T09:20:16.419" v="6400" actId="164"/>
          <ac:cxnSpMkLst>
            <pc:docMk/>
            <pc:sldMk cId="2147260120" sldId="330"/>
            <ac:cxnSpMk id="391" creationId="{667F7DED-F7A8-4741-B8EB-E98E888C2E5B}"/>
          </ac:cxnSpMkLst>
        </pc:cxnChg>
        <pc:cxnChg chg="mod topLvl">
          <ac:chgData name="Dezhong Yao" userId="794760dbfb091494" providerId="LiveId" clId="{95AC773E-23FA-4A98-9608-7D59D952585D}" dt="2020-06-16T09:20:16.419" v="6400" actId="164"/>
          <ac:cxnSpMkLst>
            <pc:docMk/>
            <pc:sldMk cId="2147260120" sldId="330"/>
            <ac:cxnSpMk id="392" creationId="{BB3C0175-FA99-4475-BE7D-A9A4EDC36E91}"/>
          </ac:cxnSpMkLst>
        </pc:cxnChg>
        <pc:cxnChg chg="mod topLvl">
          <ac:chgData name="Dezhong Yao" userId="794760dbfb091494" providerId="LiveId" clId="{95AC773E-23FA-4A98-9608-7D59D952585D}" dt="2020-06-16T09:20:16.419" v="6400" actId="164"/>
          <ac:cxnSpMkLst>
            <pc:docMk/>
            <pc:sldMk cId="2147260120" sldId="330"/>
            <ac:cxnSpMk id="393" creationId="{77AFAA4D-BF66-468A-AD24-5520B47F7EA4}"/>
          </ac:cxnSpMkLst>
        </pc:cxnChg>
        <pc:cxnChg chg="mod topLvl">
          <ac:chgData name="Dezhong Yao" userId="794760dbfb091494" providerId="LiveId" clId="{95AC773E-23FA-4A98-9608-7D59D952585D}" dt="2020-06-16T09:20:16.419" v="6400" actId="164"/>
          <ac:cxnSpMkLst>
            <pc:docMk/>
            <pc:sldMk cId="2147260120" sldId="330"/>
            <ac:cxnSpMk id="394" creationId="{AF5EF5C1-3B75-4900-B336-0012D80856E9}"/>
          </ac:cxnSpMkLst>
        </pc:cxnChg>
        <pc:cxnChg chg="mod topLvl">
          <ac:chgData name="Dezhong Yao" userId="794760dbfb091494" providerId="LiveId" clId="{95AC773E-23FA-4A98-9608-7D59D952585D}" dt="2020-06-16T09:20:16.419" v="6400" actId="164"/>
          <ac:cxnSpMkLst>
            <pc:docMk/>
            <pc:sldMk cId="2147260120" sldId="330"/>
            <ac:cxnSpMk id="395" creationId="{CD56580E-82CD-444F-8955-37A83D9021D2}"/>
          </ac:cxnSpMkLst>
        </pc:cxnChg>
        <pc:cxnChg chg="mod topLvl">
          <ac:chgData name="Dezhong Yao" userId="794760dbfb091494" providerId="LiveId" clId="{95AC773E-23FA-4A98-9608-7D59D952585D}" dt="2020-06-16T09:20:16.419" v="6400" actId="164"/>
          <ac:cxnSpMkLst>
            <pc:docMk/>
            <pc:sldMk cId="2147260120" sldId="330"/>
            <ac:cxnSpMk id="396" creationId="{9D939C11-74D6-4B31-B56D-EC913B557412}"/>
          </ac:cxnSpMkLst>
        </pc:cxnChg>
        <pc:cxnChg chg="mod topLvl">
          <ac:chgData name="Dezhong Yao" userId="794760dbfb091494" providerId="LiveId" clId="{95AC773E-23FA-4A98-9608-7D59D952585D}" dt="2020-06-16T09:20:16.419" v="6400" actId="164"/>
          <ac:cxnSpMkLst>
            <pc:docMk/>
            <pc:sldMk cId="2147260120" sldId="330"/>
            <ac:cxnSpMk id="397" creationId="{6BB58AF1-732B-4804-869D-52FE6D6F0BFD}"/>
          </ac:cxnSpMkLst>
        </pc:cxnChg>
        <pc:cxnChg chg="mod topLvl">
          <ac:chgData name="Dezhong Yao" userId="794760dbfb091494" providerId="LiveId" clId="{95AC773E-23FA-4A98-9608-7D59D952585D}" dt="2020-06-16T09:20:16.419" v="6400" actId="164"/>
          <ac:cxnSpMkLst>
            <pc:docMk/>
            <pc:sldMk cId="2147260120" sldId="330"/>
            <ac:cxnSpMk id="398" creationId="{45C81F1A-837F-4079-9DA5-B28C57AF0C5D}"/>
          </ac:cxnSpMkLst>
        </pc:cxnChg>
        <pc:cxnChg chg="mod topLvl">
          <ac:chgData name="Dezhong Yao" userId="794760dbfb091494" providerId="LiveId" clId="{95AC773E-23FA-4A98-9608-7D59D952585D}" dt="2020-06-16T09:20:16.419" v="6400" actId="164"/>
          <ac:cxnSpMkLst>
            <pc:docMk/>
            <pc:sldMk cId="2147260120" sldId="330"/>
            <ac:cxnSpMk id="399" creationId="{E9F79B34-6E11-4F25-9BB2-75752A2A659C}"/>
          </ac:cxnSpMkLst>
        </pc:cxnChg>
        <pc:cxnChg chg="mod topLvl">
          <ac:chgData name="Dezhong Yao" userId="794760dbfb091494" providerId="LiveId" clId="{95AC773E-23FA-4A98-9608-7D59D952585D}" dt="2020-06-16T09:20:16.419" v="6400" actId="164"/>
          <ac:cxnSpMkLst>
            <pc:docMk/>
            <pc:sldMk cId="2147260120" sldId="330"/>
            <ac:cxnSpMk id="400" creationId="{21A6F95A-251F-42EC-BDA2-4B61BA3A1C9F}"/>
          </ac:cxnSpMkLst>
        </pc:cxnChg>
        <pc:cxnChg chg="mod topLvl">
          <ac:chgData name="Dezhong Yao" userId="794760dbfb091494" providerId="LiveId" clId="{95AC773E-23FA-4A98-9608-7D59D952585D}" dt="2020-06-16T09:20:16.419" v="6400" actId="164"/>
          <ac:cxnSpMkLst>
            <pc:docMk/>
            <pc:sldMk cId="2147260120" sldId="330"/>
            <ac:cxnSpMk id="401" creationId="{01FB4970-4B58-4DD7-A864-AF93B8C07D94}"/>
          </ac:cxnSpMkLst>
        </pc:cxnChg>
        <pc:cxnChg chg="mod topLvl">
          <ac:chgData name="Dezhong Yao" userId="794760dbfb091494" providerId="LiveId" clId="{95AC773E-23FA-4A98-9608-7D59D952585D}" dt="2020-06-16T09:20:16.419" v="6400" actId="164"/>
          <ac:cxnSpMkLst>
            <pc:docMk/>
            <pc:sldMk cId="2147260120" sldId="330"/>
            <ac:cxnSpMk id="402" creationId="{27D6648C-007B-42A6-AF42-54C34BC162C1}"/>
          </ac:cxnSpMkLst>
        </pc:cxnChg>
        <pc:cxnChg chg="add mod">
          <ac:chgData name="Dezhong Yao" userId="794760dbfb091494" providerId="LiveId" clId="{95AC773E-23FA-4A98-9608-7D59D952585D}" dt="2020-06-16T09:20:12.261" v="6399" actId="164"/>
          <ac:cxnSpMkLst>
            <pc:docMk/>
            <pc:sldMk cId="2147260120" sldId="330"/>
            <ac:cxnSpMk id="403" creationId="{E622A9CF-286E-417C-BA4C-13FB50317432}"/>
          </ac:cxnSpMkLst>
        </pc:cxnChg>
        <pc:cxnChg chg="add mod">
          <ac:chgData name="Dezhong Yao" userId="794760dbfb091494" providerId="LiveId" clId="{95AC773E-23FA-4A98-9608-7D59D952585D}" dt="2020-06-16T09:20:12.261" v="6399" actId="164"/>
          <ac:cxnSpMkLst>
            <pc:docMk/>
            <pc:sldMk cId="2147260120" sldId="330"/>
            <ac:cxnSpMk id="408" creationId="{4944D173-CA5C-4A0F-9845-759E6225A366}"/>
          </ac:cxnSpMkLst>
        </pc:cxnChg>
        <pc:cxnChg chg="add mod">
          <ac:chgData name="Dezhong Yao" userId="794760dbfb091494" providerId="LiveId" clId="{95AC773E-23FA-4A98-9608-7D59D952585D}" dt="2020-06-16T09:20:12.261" v="6399" actId="164"/>
          <ac:cxnSpMkLst>
            <pc:docMk/>
            <pc:sldMk cId="2147260120" sldId="330"/>
            <ac:cxnSpMk id="409" creationId="{0F082F32-C82E-4A78-B490-E638EAAB4C3F}"/>
          </ac:cxnSpMkLst>
        </pc:cxnChg>
        <pc:cxnChg chg="add mod">
          <ac:chgData name="Dezhong Yao" userId="794760dbfb091494" providerId="LiveId" clId="{95AC773E-23FA-4A98-9608-7D59D952585D}" dt="2020-06-16T09:20:12.261" v="6399" actId="164"/>
          <ac:cxnSpMkLst>
            <pc:docMk/>
            <pc:sldMk cId="2147260120" sldId="330"/>
            <ac:cxnSpMk id="411" creationId="{1F5617D4-4DE7-487A-AC60-A80653F6DC0E}"/>
          </ac:cxnSpMkLst>
        </pc:cxnChg>
        <pc:cxnChg chg="add mod">
          <ac:chgData name="Dezhong Yao" userId="794760dbfb091494" providerId="LiveId" clId="{95AC773E-23FA-4A98-9608-7D59D952585D}" dt="2020-06-16T09:20:12.261" v="6399" actId="164"/>
          <ac:cxnSpMkLst>
            <pc:docMk/>
            <pc:sldMk cId="2147260120" sldId="330"/>
            <ac:cxnSpMk id="414" creationId="{852F1E17-56CA-4F2C-9BDA-5579902BDAB9}"/>
          </ac:cxnSpMkLst>
        </pc:cxnChg>
        <pc:cxnChg chg="add mod">
          <ac:chgData name="Dezhong Yao" userId="794760dbfb091494" providerId="LiveId" clId="{95AC773E-23FA-4A98-9608-7D59D952585D}" dt="2020-06-16T09:20:12.261" v="6399" actId="164"/>
          <ac:cxnSpMkLst>
            <pc:docMk/>
            <pc:sldMk cId="2147260120" sldId="330"/>
            <ac:cxnSpMk id="417" creationId="{1760596E-E096-45C8-BE38-3464703C0DE7}"/>
          </ac:cxnSpMkLst>
        </pc:cxnChg>
        <pc:cxnChg chg="add mod">
          <ac:chgData name="Dezhong Yao" userId="794760dbfb091494" providerId="LiveId" clId="{95AC773E-23FA-4A98-9608-7D59D952585D}" dt="2020-06-16T09:20:12.261" v="6399" actId="164"/>
          <ac:cxnSpMkLst>
            <pc:docMk/>
            <pc:sldMk cId="2147260120" sldId="330"/>
            <ac:cxnSpMk id="420" creationId="{54CA4E5C-93DE-4D08-80E9-8714088DC043}"/>
          </ac:cxnSpMkLst>
        </pc:cxnChg>
      </pc:sldChg>
      <pc:sldChg chg="addSp delSp modSp add">
        <pc:chgData name="Dezhong Yao" userId="794760dbfb091494" providerId="LiveId" clId="{95AC773E-23FA-4A98-9608-7D59D952585D}" dt="2020-06-17T00:15:41.869" v="7215" actId="1076"/>
        <pc:sldMkLst>
          <pc:docMk/>
          <pc:sldMk cId="2511259696" sldId="331"/>
        </pc:sldMkLst>
        <pc:spChg chg="mod">
          <ac:chgData name="Dezhong Yao" userId="794760dbfb091494" providerId="LiveId" clId="{95AC773E-23FA-4A98-9608-7D59D952585D}" dt="2020-06-16T09:23:18.386" v="6502"/>
          <ac:spMkLst>
            <pc:docMk/>
            <pc:sldMk cId="2511259696" sldId="331"/>
            <ac:spMk id="2" creationId="{770F662B-D6A1-4726-AA1E-CD2B5733C3A1}"/>
          </ac:spMkLst>
        </pc:spChg>
        <pc:spChg chg="mod">
          <ac:chgData name="Dezhong Yao" userId="794760dbfb091494" providerId="LiveId" clId="{95AC773E-23FA-4A98-9608-7D59D952585D}" dt="2020-06-16T09:38:56.248" v="6859"/>
          <ac:spMkLst>
            <pc:docMk/>
            <pc:sldMk cId="2511259696" sldId="331"/>
            <ac:spMk id="3" creationId="{EFDC5827-E989-4BBE-BB71-8F0D5CEB2D09}"/>
          </ac:spMkLst>
        </pc:spChg>
        <pc:spChg chg="add mod">
          <ac:chgData name="Dezhong Yao" userId="794760dbfb091494" providerId="LiveId" clId="{95AC773E-23FA-4A98-9608-7D59D952585D}" dt="2020-06-16T09:36:57.319" v="6805" actId="164"/>
          <ac:spMkLst>
            <pc:docMk/>
            <pc:sldMk cId="2511259696" sldId="331"/>
            <ac:spMk id="4" creationId="{D85FEA8A-813E-4472-AE85-072F8FEF3ADE}"/>
          </ac:spMkLst>
        </pc:spChg>
        <pc:spChg chg="add mod">
          <ac:chgData name="Dezhong Yao" userId="794760dbfb091494" providerId="LiveId" clId="{95AC773E-23FA-4A98-9608-7D59D952585D}" dt="2020-06-16T09:39:03.381" v="6861" actId="1076"/>
          <ac:spMkLst>
            <pc:docMk/>
            <pc:sldMk cId="2511259696" sldId="331"/>
            <ac:spMk id="5" creationId="{E71A96C4-F7A1-447D-88D0-4986F87733E7}"/>
          </ac:spMkLst>
        </pc:spChg>
        <pc:spChg chg="add mod">
          <ac:chgData name="Dezhong Yao" userId="794760dbfb091494" providerId="LiveId" clId="{95AC773E-23FA-4A98-9608-7D59D952585D}" dt="2020-06-16T09:36:57.319" v="6805" actId="164"/>
          <ac:spMkLst>
            <pc:docMk/>
            <pc:sldMk cId="2511259696" sldId="331"/>
            <ac:spMk id="6" creationId="{A68B2998-BF38-4F08-9CA5-C2EFB603F0F4}"/>
          </ac:spMkLst>
        </pc:spChg>
        <pc:spChg chg="add mod">
          <ac:chgData name="Dezhong Yao" userId="794760dbfb091494" providerId="LiveId" clId="{95AC773E-23FA-4A98-9608-7D59D952585D}" dt="2020-06-16T09:36:57.319" v="6805" actId="164"/>
          <ac:spMkLst>
            <pc:docMk/>
            <pc:sldMk cId="2511259696" sldId="331"/>
            <ac:spMk id="7" creationId="{57C92802-83B5-4AB2-B5C2-20B6AA1CD058}"/>
          </ac:spMkLst>
        </pc:spChg>
        <pc:spChg chg="add mod">
          <ac:chgData name="Dezhong Yao" userId="794760dbfb091494" providerId="LiveId" clId="{95AC773E-23FA-4A98-9608-7D59D952585D}" dt="2020-06-16T09:36:57.319" v="6805" actId="164"/>
          <ac:spMkLst>
            <pc:docMk/>
            <pc:sldMk cId="2511259696" sldId="331"/>
            <ac:spMk id="8" creationId="{6FDD7173-0BA8-4992-A048-D6B914673C9A}"/>
          </ac:spMkLst>
        </pc:spChg>
        <pc:spChg chg="add mod">
          <ac:chgData name="Dezhong Yao" userId="794760dbfb091494" providerId="LiveId" clId="{95AC773E-23FA-4A98-9608-7D59D952585D}" dt="2020-06-16T09:36:57.319" v="6805" actId="164"/>
          <ac:spMkLst>
            <pc:docMk/>
            <pc:sldMk cId="2511259696" sldId="331"/>
            <ac:spMk id="9" creationId="{BBD798D0-CD51-42BD-9120-F5E5386AEE92}"/>
          </ac:spMkLst>
        </pc:spChg>
        <pc:spChg chg="add mod">
          <ac:chgData name="Dezhong Yao" userId="794760dbfb091494" providerId="LiveId" clId="{95AC773E-23FA-4A98-9608-7D59D952585D}" dt="2020-06-16T09:36:57.319" v="6805" actId="164"/>
          <ac:spMkLst>
            <pc:docMk/>
            <pc:sldMk cId="2511259696" sldId="331"/>
            <ac:spMk id="10" creationId="{BDE92A94-4A31-4F65-8846-66A5DDD2B80E}"/>
          </ac:spMkLst>
        </pc:spChg>
        <pc:spChg chg="add mod">
          <ac:chgData name="Dezhong Yao" userId="794760dbfb091494" providerId="LiveId" clId="{95AC773E-23FA-4A98-9608-7D59D952585D}" dt="2020-06-17T00:15:41.869" v="7215" actId="1076"/>
          <ac:spMkLst>
            <pc:docMk/>
            <pc:sldMk cId="2511259696" sldId="331"/>
            <ac:spMk id="20" creationId="{F67F863F-F305-4FEA-9827-B0D1ED0F891D}"/>
          </ac:spMkLst>
        </pc:spChg>
        <pc:spChg chg="add mod">
          <ac:chgData name="Dezhong Yao" userId="794760dbfb091494" providerId="LiveId" clId="{95AC773E-23FA-4A98-9608-7D59D952585D}" dt="2020-06-16T09:36:57.319" v="6805" actId="164"/>
          <ac:spMkLst>
            <pc:docMk/>
            <pc:sldMk cId="2511259696" sldId="331"/>
            <ac:spMk id="40" creationId="{D3A4436A-7746-4D2C-B297-2709F2A4710A}"/>
          </ac:spMkLst>
        </pc:spChg>
        <pc:grpChg chg="add mod">
          <ac:chgData name="Dezhong Yao" userId="794760dbfb091494" providerId="LiveId" clId="{95AC773E-23FA-4A98-9608-7D59D952585D}" dt="2020-06-16T09:39:06.396" v="6862" actId="1076"/>
          <ac:grpSpMkLst>
            <pc:docMk/>
            <pc:sldMk cId="2511259696" sldId="331"/>
            <ac:grpSpMk id="41" creationId="{1769E459-1A47-480E-ABCC-1005307C51D5}"/>
          </ac:grpSpMkLst>
        </pc:grpChg>
        <pc:cxnChg chg="add mod">
          <ac:chgData name="Dezhong Yao" userId="794760dbfb091494" providerId="LiveId" clId="{95AC773E-23FA-4A98-9608-7D59D952585D}" dt="2020-06-16T09:39:03.381" v="6861" actId="1076"/>
          <ac:cxnSpMkLst>
            <pc:docMk/>
            <pc:sldMk cId="2511259696" sldId="331"/>
            <ac:cxnSpMk id="12" creationId="{F75B6981-F477-4932-A826-1676CBAB1A20}"/>
          </ac:cxnSpMkLst>
        </pc:cxnChg>
        <pc:cxnChg chg="add mod">
          <ac:chgData name="Dezhong Yao" userId="794760dbfb091494" providerId="LiveId" clId="{95AC773E-23FA-4A98-9608-7D59D952585D}" dt="2020-06-16T09:36:57.319" v="6805" actId="164"/>
          <ac:cxnSpMkLst>
            <pc:docMk/>
            <pc:sldMk cId="2511259696" sldId="331"/>
            <ac:cxnSpMk id="13" creationId="{2AE74E2D-F9D9-45D0-8BD5-6DAD446D974D}"/>
          </ac:cxnSpMkLst>
        </pc:cxnChg>
        <pc:cxnChg chg="add mod">
          <ac:chgData name="Dezhong Yao" userId="794760dbfb091494" providerId="LiveId" clId="{95AC773E-23FA-4A98-9608-7D59D952585D}" dt="2020-06-16T09:36:57.319" v="6805" actId="164"/>
          <ac:cxnSpMkLst>
            <pc:docMk/>
            <pc:sldMk cId="2511259696" sldId="331"/>
            <ac:cxnSpMk id="18" creationId="{5670B2FA-9752-4A38-BC07-8A7A92BB080A}"/>
          </ac:cxnSpMkLst>
        </pc:cxnChg>
        <pc:cxnChg chg="add mod">
          <ac:chgData name="Dezhong Yao" userId="794760dbfb091494" providerId="LiveId" clId="{95AC773E-23FA-4A98-9608-7D59D952585D}" dt="2020-06-16T09:36:57.319" v="6805" actId="164"/>
          <ac:cxnSpMkLst>
            <pc:docMk/>
            <pc:sldMk cId="2511259696" sldId="331"/>
            <ac:cxnSpMk id="21" creationId="{A76E9654-CE23-4AB5-BF36-540D8055891F}"/>
          </ac:cxnSpMkLst>
        </pc:cxnChg>
        <pc:cxnChg chg="add del mod">
          <ac:chgData name="Dezhong Yao" userId="794760dbfb091494" providerId="LiveId" clId="{95AC773E-23FA-4A98-9608-7D59D952585D}" dt="2020-06-16T09:36:06.796" v="6793" actId="478"/>
          <ac:cxnSpMkLst>
            <pc:docMk/>
            <pc:sldMk cId="2511259696" sldId="331"/>
            <ac:cxnSpMk id="24" creationId="{EA8811E3-F4E7-4F8A-BDF2-E0C7E55D8383}"/>
          </ac:cxnSpMkLst>
        </pc:cxnChg>
        <pc:cxnChg chg="add mod">
          <ac:chgData name="Dezhong Yao" userId="794760dbfb091494" providerId="LiveId" clId="{95AC773E-23FA-4A98-9608-7D59D952585D}" dt="2020-06-16T09:36:57.319" v="6805" actId="164"/>
          <ac:cxnSpMkLst>
            <pc:docMk/>
            <pc:sldMk cId="2511259696" sldId="331"/>
            <ac:cxnSpMk id="27" creationId="{17AEB32B-4380-496C-ACF8-351A78F34D18}"/>
          </ac:cxnSpMkLst>
        </pc:cxnChg>
        <pc:cxnChg chg="add mod">
          <ac:chgData name="Dezhong Yao" userId="794760dbfb091494" providerId="LiveId" clId="{95AC773E-23FA-4A98-9608-7D59D952585D}" dt="2020-06-16T09:36:57.319" v="6805" actId="164"/>
          <ac:cxnSpMkLst>
            <pc:docMk/>
            <pc:sldMk cId="2511259696" sldId="331"/>
            <ac:cxnSpMk id="31" creationId="{E3ACB5C2-12F6-4CC7-8E99-0BD58D452F80}"/>
          </ac:cxnSpMkLst>
        </pc:cxnChg>
        <pc:cxnChg chg="add mod">
          <ac:chgData name="Dezhong Yao" userId="794760dbfb091494" providerId="LiveId" clId="{95AC773E-23FA-4A98-9608-7D59D952585D}" dt="2020-06-16T09:36:57.319" v="6805" actId="164"/>
          <ac:cxnSpMkLst>
            <pc:docMk/>
            <pc:sldMk cId="2511259696" sldId="331"/>
            <ac:cxnSpMk id="33" creationId="{B6C3010A-16F5-400E-A98D-AAC426C2AC3F}"/>
          </ac:cxnSpMkLst>
        </pc:cxnChg>
      </pc:sldChg>
      <pc:sldChg chg="addSp delSp modSp add">
        <pc:chgData name="Dezhong Yao" userId="794760dbfb091494" providerId="LiveId" clId="{95AC773E-23FA-4A98-9608-7D59D952585D}" dt="2020-06-17T00:16:00.823" v="7225"/>
        <pc:sldMkLst>
          <pc:docMk/>
          <pc:sldMk cId="1896413161" sldId="332"/>
        </pc:sldMkLst>
        <pc:spChg chg="mod">
          <ac:chgData name="Dezhong Yao" userId="794760dbfb091494" providerId="LiveId" clId="{95AC773E-23FA-4A98-9608-7D59D952585D}" dt="2020-06-16T09:37:14.160" v="6810"/>
          <ac:spMkLst>
            <pc:docMk/>
            <pc:sldMk cId="1896413161" sldId="332"/>
            <ac:spMk id="2" creationId="{355420DE-FED7-4DED-87AB-AF3BB77964AD}"/>
          </ac:spMkLst>
        </pc:spChg>
        <pc:spChg chg="mod">
          <ac:chgData name="Dezhong Yao" userId="794760dbfb091494" providerId="LiveId" clId="{95AC773E-23FA-4A98-9608-7D59D952585D}" dt="2020-06-17T00:13:24.037" v="7192" actId="15"/>
          <ac:spMkLst>
            <pc:docMk/>
            <pc:sldMk cId="1896413161" sldId="332"/>
            <ac:spMk id="3" creationId="{E8EC96B7-B4EF-4BAD-82F0-262BF5A26895}"/>
          </ac:spMkLst>
        </pc:spChg>
        <pc:spChg chg="add del mod">
          <ac:chgData name="Dezhong Yao" userId="794760dbfb091494" providerId="LiveId" clId="{95AC773E-23FA-4A98-9608-7D59D952585D}" dt="2020-06-17T00:12:44.099" v="7175" actId="478"/>
          <ac:spMkLst>
            <pc:docMk/>
            <pc:sldMk cId="1896413161" sldId="332"/>
            <ac:spMk id="4" creationId="{771C1F4E-8EF6-42E4-AC59-987B7EFD813F}"/>
          </ac:spMkLst>
        </pc:spChg>
        <pc:spChg chg="add del mod">
          <ac:chgData name="Dezhong Yao" userId="794760dbfb091494" providerId="LiveId" clId="{95AC773E-23FA-4A98-9608-7D59D952585D}" dt="2020-06-17T00:12:50.413" v="7180" actId="478"/>
          <ac:spMkLst>
            <pc:docMk/>
            <pc:sldMk cId="1896413161" sldId="332"/>
            <ac:spMk id="5" creationId="{79AA3EE5-EA07-476B-A241-1641150F6C2F}"/>
          </ac:spMkLst>
        </pc:spChg>
        <pc:spChg chg="add mod">
          <ac:chgData name="Dezhong Yao" userId="794760dbfb091494" providerId="LiveId" clId="{95AC773E-23FA-4A98-9608-7D59D952585D}" dt="2020-06-17T00:13:56.988" v="7194" actId="1076"/>
          <ac:spMkLst>
            <pc:docMk/>
            <pc:sldMk cId="1896413161" sldId="332"/>
            <ac:spMk id="6" creationId="{01280EBC-DB8D-4591-A903-82BC67E9F4FB}"/>
          </ac:spMkLst>
        </pc:spChg>
        <pc:spChg chg="add mod">
          <ac:chgData name="Dezhong Yao" userId="794760dbfb091494" providerId="LiveId" clId="{95AC773E-23FA-4A98-9608-7D59D952585D}" dt="2020-06-17T00:16:00.823" v="7225"/>
          <ac:spMkLst>
            <pc:docMk/>
            <pc:sldMk cId="1896413161" sldId="332"/>
            <ac:spMk id="9" creationId="{04898ED6-4558-47B4-9FB3-98A5A211824E}"/>
          </ac:spMkLst>
        </pc:spChg>
        <pc:picChg chg="add mod modCrop">
          <ac:chgData name="Dezhong Yao" userId="794760dbfb091494" providerId="LiveId" clId="{95AC773E-23FA-4A98-9608-7D59D952585D}" dt="2020-06-17T00:15:56.260" v="7220" actId="1076"/>
          <ac:picMkLst>
            <pc:docMk/>
            <pc:sldMk cId="1896413161" sldId="332"/>
            <ac:picMk id="8" creationId="{2437213F-EC1D-4E81-A928-34C164E07CBD}"/>
          </ac:picMkLst>
        </pc:picChg>
      </pc:sldChg>
      <pc:sldChg chg="modSp add">
        <pc:chgData name="Dezhong Yao" userId="794760dbfb091494" providerId="LiveId" clId="{95AC773E-23FA-4A98-9608-7D59D952585D}" dt="2020-06-17T05:27:22.553" v="8463"/>
        <pc:sldMkLst>
          <pc:docMk/>
          <pc:sldMk cId="3046188687" sldId="333"/>
        </pc:sldMkLst>
        <pc:spChg chg="mod">
          <ac:chgData name="Dezhong Yao" userId="794760dbfb091494" providerId="LiveId" clId="{95AC773E-23FA-4A98-9608-7D59D952585D}" dt="2020-06-17T05:27:22.553" v="8463"/>
          <ac:spMkLst>
            <pc:docMk/>
            <pc:sldMk cId="3046188687" sldId="333"/>
            <ac:spMk id="2" creationId="{DE3B454E-D04A-400F-929F-20C2F3F0FF53}"/>
          </ac:spMkLst>
        </pc:spChg>
        <pc:spChg chg="mod">
          <ac:chgData name="Dezhong Yao" userId="794760dbfb091494" providerId="LiveId" clId="{95AC773E-23FA-4A98-9608-7D59D952585D}" dt="2020-06-17T05:27:07.958" v="8451" actId="14100"/>
          <ac:spMkLst>
            <pc:docMk/>
            <pc:sldMk cId="3046188687" sldId="333"/>
            <ac:spMk id="3" creationId="{299A2C28-C8EC-45A8-BF12-50A6A0EE9F3C}"/>
          </ac:spMkLst>
        </pc:spChg>
      </pc:sldChg>
      <pc:sldChg chg="addSp modSp add">
        <pc:chgData name="Dezhong Yao" userId="794760dbfb091494" providerId="LiveId" clId="{95AC773E-23FA-4A98-9608-7D59D952585D}" dt="2020-06-18T01:52:03.182" v="9737" actId="20577"/>
        <pc:sldMkLst>
          <pc:docMk/>
          <pc:sldMk cId="733053215" sldId="334"/>
        </pc:sldMkLst>
        <pc:spChg chg="mod">
          <ac:chgData name="Dezhong Yao" userId="794760dbfb091494" providerId="LiveId" clId="{95AC773E-23FA-4A98-9608-7D59D952585D}" dt="2020-06-17T05:41:06.809" v="8487"/>
          <ac:spMkLst>
            <pc:docMk/>
            <pc:sldMk cId="733053215" sldId="334"/>
            <ac:spMk id="2" creationId="{9D8D25CE-E2B2-4558-A774-12A67458D374}"/>
          </ac:spMkLst>
        </pc:spChg>
        <pc:spChg chg="mod">
          <ac:chgData name="Dezhong Yao" userId="794760dbfb091494" providerId="LiveId" clId="{95AC773E-23FA-4A98-9608-7D59D952585D}" dt="2020-06-18T01:49:51.997" v="9435"/>
          <ac:spMkLst>
            <pc:docMk/>
            <pc:sldMk cId="733053215" sldId="334"/>
            <ac:spMk id="3" creationId="{5E835A9F-7801-4BA2-83BE-FAA19796FD6F}"/>
          </ac:spMkLst>
        </pc:spChg>
        <pc:spChg chg="add mod">
          <ac:chgData name="Dezhong Yao" userId="794760dbfb091494" providerId="LiveId" clId="{95AC773E-23FA-4A98-9608-7D59D952585D}" dt="2020-06-18T01:52:03.182" v="9737" actId="20577"/>
          <ac:spMkLst>
            <pc:docMk/>
            <pc:sldMk cId="733053215" sldId="334"/>
            <ac:spMk id="12" creationId="{EDC8A2F0-3D11-4BD0-A5A2-87A3EB5EA3F2}"/>
          </ac:spMkLst>
        </pc:spChg>
        <pc:picChg chg="add mod ord">
          <ac:chgData name="Dezhong Yao" userId="794760dbfb091494" providerId="LiveId" clId="{95AC773E-23FA-4A98-9608-7D59D952585D}" dt="2020-06-18T01:49:49.365" v="9434" actId="1076"/>
          <ac:picMkLst>
            <pc:docMk/>
            <pc:sldMk cId="733053215" sldId="334"/>
            <ac:picMk id="5" creationId="{BEF43E1C-A9D4-400C-8352-C6F90E26CA1E}"/>
          </ac:picMkLst>
        </pc:picChg>
        <pc:picChg chg="add mod">
          <ac:chgData name="Dezhong Yao" userId="794760dbfb091494" providerId="LiveId" clId="{95AC773E-23FA-4A98-9608-7D59D952585D}" dt="2020-06-18T01:39:52.054" v="9055" actId="14100"/>
          <ac:picMkLst>
            <pc:docMk/>
            <pc:sldMk cId="733053215" sldId="334"/>
            <ac:picMk id="7" creationId="{7565C56C-08BD-4FBE-84E2-0544CCC6CCC7}"/>
          </ac:picMkLst>
        </pc:picChg>
        <pc:picChg chg="add mod ord">
          <ac:chgData name="Dezhong Yao" userId="794760dbfb091494" providerId="LiveId" clId="{95AC773E-23FA-4A98-9608-7D59D952585D}" dt="2020-06-18T01:39:33.686" v="9047" actId="1076"/>
          <ac:picMkLst>
            <pc:docMk/>
            <pc:sldMk cId="733053215" sldId="334"/>
            <ac:picMk id="9" creationId="{18DDF73A-F37B-40AB-99B7-BA61066E5135}"/>
          </ac:picMkLst>
        </pc:picChg>
        <pc:picChg chg="add mod">
          <ac:chgData name="Dezhong Yao" userId="794760dbfb091494" providerId="LiveId" clId="{95AC773E-23FA-4A98-9608-7D59D952585D}" dt="2020-06-18T01:39:55.862" v="9057" actId="14100"/>
          <ac:picMkLst>
            <pc:docMk/>
            <pc:sldMk cId="733053215" sldId="334"/>
            <ac:picMk id="11" creationId="{BD766534-4157-4664-A8B5-DB429E774B0F}"/>
          </ac:picMkLst>
        </pc:picChg>
      </pc:sldChg>
      <pc:sldChg chg="modSp add">
        <pc:chgData name="Dezhong Yao" userId="794760dbfb091494" providerId="LiveId" clId="{95AC773E-23FA-4A98-9608-7D59D952585D}" dt="2020-06-18T09:10:12.793" v="13237"/>
        <pc:sldMkLst>
          <pc:docMk/>
          <pc:sldMk cId="1162421606" sldId="336"/>
        </pc:sldMkLst>
        <pc:spChg chg="mod">
          <ac:chgData name="Dezhong Yao" userId="794760dbfb091494" providerId="LiveId" clId="{95AC773E-23FA-4A98-9608-7D59D952585D}" dt="2020-06-18T09:09:01.754" v="13118"/>
          <ac:spMkLst>
            <pc:docMk/>
            <pc:sldMk cId="1162421606" sldId="336"/>
            <ac:spMk id="2" creationId="{6CB816A9-314E-4F10-9766-E93B8EDDFA02}"/>
          </ac:spMkLst>
        </pc:spChg>
        <pc:spChg chg="mod">
          <ac:chgData name="Dezhong Yao" userId="794760dbfb091494" providerId="LiveId" clId="{95AC773E-23FA-4A98-9608-7D59D952585D}" dt="2020-06-18T09:10:12.793" v="13237"/>
          <ac:spMkLst>
            <pc:docMk/>
            <pc:sldMk cId="1162421606" sldId="336"/>
            <ac:spMk id="3" creationId="{3A26B60E-11DE-488B-8CE2-96B04DE40B62}"/>
          </ac:spMkLst>
        </pc:spChg>
      </pc:sldChg>
      <pc:sldChg chg="addSp delSp modSp add ord">
        <pc:chgData name="Dezhong Yao" userId="794760dbfb091494" providerId="LiveId" clId="{95AC773E-23FA-4A98-9608-7D59D952585D}" dt="2020-06-18T06:55:32.839" v="10408" actId="1076"/>
        <pc:sldMkLst>
          <pc:docMk/>
          <pc:sldMk cId="2707030183" sldId="341"/>
        </pc:sldMkLst>
        <pc:spChg chg="mod">
          <ac:chgData name="Dezhong Yao" userId="794760dbfb091494" providerId="LiveId" clId="{95AC773E-23FA-4A98-9608-7D59D952585D}" dt="2020-06-18T02:26:50.363" v="10140" actId="6549"/>
          <ac:spMkLst>
            <pc:docMk/>
            <pc:sldMk cId="2707030183" sldId="341"/>
            <ac:spMk id="3" creationId="{BE88326E-197A-449F-AA9E-2DC22D8F4FB6}"/>
          </ac:spMkLst>
        </pc:spChg>
        <pc:spChg chg="del">
          <ac:chgData name="Dezhong Yao" userId="794760dbfb091494" providerId="LiveId" clId="{95AC773E-23FA-4A98-9608-7D59D952585D}" dt="2020-06-18T02:27:16.113" v="10150" actId="478"/>
          <ac:spMkLst>
            <pc:docMk/>
            <pc:sldMk cId="2707030183" sldId="341"/>
            <ac:spMk id="6" creationId="{490FC2C8-B0CF-4EF6-8426-FD01388AA591}"/>
          </ac:spMkLst>
        </pc:spChg>
        <pc:spChg chg="add mod">
          <ac:chgData name="Dezhong Yao" userId="794760dbfb091494" providerId="LiveId" clId="{95AC773E-23FA-4A98-9608-7D59D952585D}" dt="2020-06-18T03:25:17.362" v="10257" actId="1076"/>
          <ac:spMkLst>
            <pc:docMk/>
            <pc:sldMk cId="2707030183" sldId="341"/>
            <ac:spMk id="8" creationId="{323D4046-62EB-49A7-B1B3-E30D306CB69A}"/>
          </ac:spMkLst>
        </pc:spChg>
        <pc:spChg chg="add mod">
          <ac:chgData name="Dezhong Yao" userId="794760dbfb091494" providerId="LiveId" clId="{95AC773E-23FA-4A98-9608-7D59D952585D}" dt="2020-06-18T03:24:25.402" v="10216"/>
          <ac:spMkLst>
            <pc:docMk/>
            <pc:sldMk cId="2707030183" sldId="341"/>
            <ac:spMk id="9" creationId="{92656BAC-1D50-4854-9BF1-A199CFA0360E}"/>
          </ac:spMkLst>
        </pc:spChg>
        <pc:spChg chg="add mod">
          <ac:chgData name="Dezhong Yao" userId="794760dbfb091494" providerId="LiveId" clId="{95AC773E-23FA-4A98-9608-7D59D952585D}" dt="2020-06-18T03:25:18.906" v="10258" actId="1076"/>
          <ac:spMkLst>
            <pc:docMk/>
            <pc:sldMk cId="2707030183" sldId="341"/>
            <ac:spMk id="10" creationId="{E920D087-D6C8-4890-B660-A7143BB3697B}"/>
          </ac:spMkLst>
        </pc:spChg>
        <pc:spChg chg="add mod">
          <ac:chgData name="Dezhong Yao" userId="794760dbfb091494" providerId="LiveId" clId="{95AC773E-23FA-4A98-9608-7D59D952585D}" dt="2020-06-18T04:30:35.952" v="10402"/>
          <ac:spMkLst>
            <pc:docMk/>
            <pc:sldMk cId="2707030183" sldId="341"/>
            <ac:spMk id="11" creationId="{9D10DAC5-E1A1-438D-ADE3-8821654C8010}"/>
          </ac:spMkLst>
        </pc:spChg>
        <pc:spChg chg="add mod">
          <ac:chgData name="Dezhong Yao" userId="794760dbfb091494" providerId="LiveId" clId="{95AC773E-23FA-4A98-9608-7D59D952585D}" dt="2020-06-18T04:30:08.193" v="10368" actId="20577"/>
          <ac:spMkLst>
            <pc:docMk/>
            <pc:sldMk cId="2707030183" sldId="341"/>
            <ac:spMk id="12" creationId="{46DF6D9C-7958-4312-8EC6-94B2DFA891B9}"/>
          </ac:spMkLst>
        </pc:spChg>
        <pc:picChg chg="add del mod">
          <ac:chgData name="Dezhong Yao" userId="794760dbfb091494" providerId="LiveId" clId="{95AC773E-23FA-4A98-9608-7D59D952585D}" dt="2020-06-18T02:25:56.793" v="10118" actId="478"/>
          <ac:picMkLst>
            <pc:docMk/>
            <pc:sldMk cId="2707030183" sldId="341"/>
            <ac:picMk id="5" creationId="{19958DF0-80DD-4A16-BFA0-F76B5C782144}"/>
          </ac:picMkLst>
        </pc:picChg>
        <pc:picChg chg="add mod">
          <ac:chgData name="Dezhong Yao" userId="794760dbfb091494" providerId="LiveId" clId="{95AC773E-23FA-4A98-9608-7D59D952585D}" dt="2020-06-18T06:55:32.839" v="10408" actId="1076"/>
          <ac:picMkLst>
            <pc:docMk/>
            <pc:sldMk cId="2707030183" sldId="341"/>
            <ac:picMk id="7" creationId="{1D4970A5-D0C0-4D4F-B5B4-46BFEA5C70C7}"/>
          </ac:picMkLst>
        </pc:picChg>
      </pc:sldChg>
      <pc:sldChg chg="addSp modSp add">
        <pc:chgData name="Dezhong Yao" userId="794760dbfb091494" providerId="LiveId" clId="{95AC773E-23FA-4A98-9608-7D59D952585D}" dt="2020-06-18T08:40:46.387" v="11167" actId="20577"/>
        <pc:sldMkLst>
          <pc:docMk/>
          <pc:sldMk cId="1677074092" sldId="344"/>
        </pc:sldMkLst>
        <pc:spChg chg="mod">
          <ac:chgData name="Dezhong Yao" userId="794760dbfb091494" providerId="LiveId" clId="{95AC773E-23FA-4A98-9608-7D59D952585D}" dt="2020-06-18T08:01:46.875" v="10602"/>
          <ac:spMkLst>
            <pc:docMk/>
            <pc:sldMk cId="1677074092" sldId="344"/>
            <ac:spMk id="2" creationId="{F456887E-11C8-42F5-B745-EC6E85803499}"/>
          </ac:spMkLst>
        </pc:spChg>
        <pc:spChg chg="mod">
          <ac:chgData name="Dezhong Yao" userId="794760dbfb091494" providerId="LiveId" clId="{95AC773E-23FA-4A98-9608-7D59D952585D}" dt="2020-06-18T08:40:46.387" v="11167" actId="20577"/>
          <ac:spMkLst>
            <pc:docMk/>
            <pc:sldMk cId="1677074092" sldId="344"/>
            <ac:spMk id="3" creationId="{FC2794BB-7B4D-47CF-A8B0-CA77DBAD96E8}"/>
          </ac:spMkLst>
        </pc:spChg>
        <pc:spChg chg="add mod">
          <ac:chgData name="Dezhong Yao" userId="794760dbfb091494" providerId="LiveId" clId="{95AC773E-23FA-4A98-9608-7D59D952585D}" dt="2020-06-18T08:21:50.313" v="10754"/>
          <ac:spMkLst>
            <pc:docMk/>
            <pc:sldMk cId="1677074092" sldId="344"/>
            <ac:spMk id="6" creationId="{D9C0479D-AB10-4481-B559-0C026D6AB811}"/>
          </ac:spMkLst>
        </pc:spChg>
        <pc:picChg chg="add mod modCrop">
          <ac:chgData name="Dezhong Yao" userId="794760dbfb091494" providerId="LiveId" clId="{95AC773E-23FA-4A98-9608-7D59D952585D}" dt="2020-06-18T08:22:25.067" v="10775" actId="1076"/>
          <ac:picMkLst>
            <pc:docMk/>
            <pc:sldMk cId="1677074092" sldId="344"/>
            <ac:picMk id="5" creationId="{AE47936F-1406-4949-982F-5AEBA411FDA8}"/>
          </ac:picMkLst>
        </pc:picChg>
      </pc:sldChg>
      <pc:sldChg chg="delSp modSp add ord">
        <pc:chgData name="Dezhong Yao" userId="794760dbfb091494" providerId="LiveId" clId="{95AC773E-23FA-4A98-9608-7D59D952585D}" dt="2020-06-18T07:08:56.391" v="10412" actId="478"/>
        <pc:sldMkLst>
          <pc:docMk/>
          <pc:sldMk cId="2912979569" sldId="345"/>
        </pc:sldMkLst>
        <pc:spChg chg="mod">
          <ac:chgData name="Dezhong Yao" userId="794760dbfb091494" providerId="LiveId" clId="{95AC773E-23FA-4A98-9608-7D59D952585D}" dt="2020-06-18T02:27:08.975" v="10148" actId="6549"/>
          <ac:spMkLst>
            <pc:docMk/>
            <pc:sldMk cId="2912979569" sldId="345"/>
            <ac:spMk id="3" creationId="{BE88326E-197A-449F-AA9E-2DC22D8F4FB6}"/>
          </ac:spMkLst>
        </pc:spChg>
        <pc:spChg chg="del">
          <ac:chgData name="Dezhong Yao" userId="794760dbfb091494" providerId="LiveId" clId="{95AC773E-23FA-4A98-9608-7D59D952585D}" dt="2020-06-18T07:08:56.391" v="10412" actId="478"/>
          <ac:spMkLst>
            <pc:docMk/>
            <pc:sldMk cId="2912979569" sldId="345"/>
            <ac:spMk id="6" creationId="{490FC2C8-B0CF-4EF6-8426-FD01388AA591}"/>
          </ac:spMkLst>
        </pc:spChg>
        <pc:picChg chg="del">
          <ac:chgData name="Dezhong Yao" userId="794760dbfb091494" providerId="LiveId" clId="{95AC773E-23FA-4A98-9608-7D59D952585D}" dt="2020-06-18T02:27:04.454" v="10144" actId="478"/>
          <ac:picMkLst>
            <pc:docMk/>
            <pc:sldMk cId="2912979569" sldId="345"/>
            <ac:picMk id="5" creationId="{19958DF0-80DD-4A16-BFA0-F76B5C782144}"/>
          </ac:picMkLst>
        </pc:picChg>
      </pc:sldChg>
      <pc:sldChg chg="addSp delSp modSp add">
        <pc:chgData name="Dezhong Yao" userId="794760dbfb091494" providerId="LiveId" clId="{95AC773E-23FA-4A98-9608-7D59D952585D}" dt="2020-06-18T07:55:48.974" v="10473" actId="20577"/>
        <pc:sldMkLst>
          <pc:docMk/>
          <pc:sldMk cId="2734302381" sldId="346"/>
        </pc:sldMkLst>
        <pc:spChg chg="mod">
          <ac:chgData name="Dezhong Yao" userId="794760dbfb091494" providerId="LiveId" clId="{95AC773E-23FA-4A98-9608-7D59D952585D}" dt="2020-06-18T07:55:48.974" v="10473" actId="20577"/>
          <ac:spMkLst>
            <pc:docMk/>
            <pc:sldMk cId="2734302381" sldId="346"/>
            <ac:spMk id="3" creationId="{BE88326E-197A-449F-AA9E-2DC22D8F4FB6}"/>
          </ac:spMkLst>
        </pc:spChg>
        <pc:spChg chg="mod">
          <ac:chgData name="Dezhong Yao" userId="794760dbfb091494" providerId="LiveId" clId="{95AC773E-23FA-4A98-9608-7D59D952585D}" dt="2020-06-18T07:09:21.493" v="10468" actId="1076"/>
          <ac:spMkLst>
            <pc:docMk/>
            <pc:sldMk cId="2734302381" sldId="346"/>
            <ac:spMk id="6" creationId="{490FC2C8-B0CF-4EF6-8426-FD01388AA591}"/>
          </ac:spMkLst>
        </pc:spChg>
        <pc:picChg chg="del">
          <ac:chgData name="Dezhong Yao" userId="794760dbfb091494" providerId="LiveId" clId="{95AC773E-23FA-4A98-9608-7D59D952585D}" dt="2020-06-18T06:55:39.968" v="10409" actId="478"/>
          <ac:picMkLst>
            <pc:docMk/>
            <pc:sldMk cId="2734302381" sldId="346"/>
            <ac:picMk id="5" creationId="{19958DF0-80DD-4A16-BFA0-F76B5C782144}"/>
          </ac:picMkLst>
        </pc:picChg>
        <pc:picChg chg="add mod">
          <ac:chgData name="Dezhong Yao" userId="794760dbfb091494" providerId="LiveId" clId="{95AC773E-23FA-4A98-9608-7D59D952585D}" dt="2020-06-18T07:08:49.685" v="10411" actId="1076"/>
          <ac:picMkLst>
            <pc:docMk/>
            <pc:sldMk cId="2734302381" sldId="346"/>
            <ac:picMk id="7" creationId="{76F19EEC-5181-44A2-8339-47FF26C11DB3}"/>
          </ac:picMkLst>
        </pc:picChg>
      </pc:sldChg>
      <pc:sldChg chg="addSp delSp modSp add">
        <pc:chgData name="Dezhong Yao" userId="794760dbfb091494" providerId="LiveId" clId="{95AC773E-23FA-4A98-9608-7D59D952585D}" dt="2020-06-18T07:59:47.213" v="10573" actId="1076"/>
        <pc:sldMkLst>
          <pc:docMk/>
          <pc:sldMk cId="4065099130" sldId="347"/>
        </pc:sldMkLst>
        <pc:spChg chg="mod">
          <ac:chgData name="Dezhong Yao" userId="794760dbfb091494" providerId="LiveId" clId="{95AC773E-23FA-4A98-9608-7D59D952585D}" dt="2020-06-18T07:55:54.827" v="10474" actId="6549"/>
          <ac:spMkLst>
            <pc:docMk/>
            <pc:sldMk cId="4065099130" sldId="347"/>
            <ac:spMk id="3" creationId="{BE88326E-197A-449F-AA9E-2DC22D8F4FB6}"/>
          </ac:spMkLst>
        </pc:spChg>
        <pc:spChg chg="mod">
          <ac:chgData name="Dezhong Yao" userId="794760dbfb091494" providerId="LiveId" clId="{95AC773E-23FA-4A98-9608-7D59D952585D}" dt="2020-06-18T07:57:28.581" v="10507" actId="1076"/>
          <ac:spMkLst>
            <pc:docMk/>
            <pc:sldMk cId="4065099130" sldId="347"/>
            <ac:spMk id="6" creationId="{490FC2C8-B0CF-4EF6-8426-FD01388AA591}"/>
          </ac:spMkLst>
        </pc:spChg>
        <pc:spChg chg="add mod">
          <ac:chgData name="Dezhong Yao" userId="794760dbfb091494" providerId="LiveId" clId="{95AC773E-23FA-4A98-9608-7D59D952585D}" dt="2020-06-18T07:59:47.213" v="10573" actId="1076"/>
          <ac:spMkLst>
            <pc:docMk/>
            <pc:sldMk cId="4065099130" sldId="347"/>
            <ac:spMk id="8" creationId="{6A35463C-EED0-4415-934C-7589C9CA19AD}"/>
          </ac:spMkLst>
        </pc:spChg>
        <pc:picChg chg="del">
          <ac:chgData name="Dezhong Yao" userId="794760dbfb091494" providerId="LiveId" clId="{95AC773E-23FA-4A98-9608-7D59D952585D}" dt="2020-06-18T07:55:56.475" v="10475" actId="478"/>
          <ac:picMkLst>
            <pc:docMk/>
            <pc:sldMk cId="4065099130" sldId="347"/>
            <ac:picMk id="5" creationId="{19958DF0-80DD-4A16-BFA0-F76B5C782144}"/>
          </ac:picMkLst>
        </pc:picChg>
        <pc:picChg chg="add mod modCrop">
          <ac:chgData name="Dezhong Yao" userId="794760dbfb091494" providerId="LiveId" clId="{95AC773E-23FA-4A98-9608-7D59D952585D}" dt="2020-06-18T07:58:14.917" v="10519" actId="1076"/>
          <ac:picMkLst>
            <pc:docMk/>
            <pc:sldMk cId="4065099130" sldId="347"/>
            <ac:picMk id="7" creationId="{CA38ECF1-F928-439E-9FA4-861247E65CCE}"/>
          </ac:picMkLst>
        </pc:picChg>
      </pc:sldChg>
      <pc:sldChg chg="addSp delSp modSp add">
        <pc:chgData name="Dezhong Yao" userId="794760dbfb091494" providerId="LiveId" clId="{95AC773E-23FA-4A98-9608-7D59D952585D}" dt="2020-06-18T08:01:17.637" v="10601" actId="1076"/>
        <pc:sldMkLst>
          <pc:docMk/>
          <pc:sldMk cId="2447904567" sldId="348"/>
        </pc:sldMkLst>
        <pc:spChg chg="mod">
          <ac:chgData name="Dezhong Yao" userId="794760dbfb091494" providerId="LiveId" clId="{95AC773E-23FA-4A98-9608-7D59D952585D}" dt="2020-06-18T08:01:17.637" v="10601" actId="1076"/>
          <ac:spMkLst>
            <pc:docMk/>
            <pc:sldMk cId="2447904567" sldId="348"/>
            <ac:spMk id="6" creationId="{490FC2C8-B0CF-4EF6-8426-FD01388AA591}"/>
          </ac:spMkLst>
        </pc:spChg>
        <pc:picChg chg="del">
          <ac:chgData name="Dezhong Yao" userId="794760dbfb091494" providerId="LiveId" clId="{95AC773E-23FA-4A98-9608-7D59D952585D}" dt="2020-06-18T07:58:19.574" v="10520" actId="478"/>
          <ac:picMkLst>
            <pc:docMk/>
            <pc:sldMk cId="2447904567" sldId="348"/>
            <ac:picMk id="5" creationId="{19958DF0-80DD-4A16-BFA0-F76B5C782144}"/>
          </ac:picMkLst>
        </pc:picChg>
        <pc:picChg chg="add mod modCrop">
          <ac:chgData name="Dezhong Yao" userId="794760dbfb091494" providerId="LiveId" clId="{95AC773E-23FA-4A98-9608-7D59D952585D}" dt="2020-06-18T08:00:49.629" v="10585" actId="1076"/>
          <ac:picMkLst>
            <pc:docMk/>
            <pc:sldMk cId="2447904567" sldId="348"/>
            <ac:picMk id="7" creationId="{0B922EBD-D896-4D6D-87CE-42539616ECFF}"/>
          </ac:picMkLst>
        </pc:picChg>
      </pc:sldChg>
      <pc:sldChg chg="modSp add">
        <pc:chgData name="Dezhong Yao" userId="794760dbfb091494" providerId="LiveId" clId="{95AC773E-23FA-4A98-9608-7D59D952585D}" dt="2020-06-18T04:30:55.802" v="10407" actId="1076"/>
        <pc:sldMkLst>
          <pc:docMk/>
          <pc:sldMk cId="3762213332" sldId="349"/>
        </pc:sldMkLst>
        <pc:spChg chg="mod">
          <ac:chgData name="Dezhong Yao" userId="794760dbfb091494" providerId="LiveId" clId="{95AC773E-23FA-4A98-9608-7D59D952585D}" dt="2020-06-18T04:30:50.268" v="10405" actId="6549"/>
          <ac:spMkLst>
            <pc:docMk/>
            <pc:sldMk cId="3762213332" sldId="349"/>
            <ac:spMk id="3" creationId="{BE88326E-197A-449F-AA9E-2DC22D8F4FB6}"/>
          </ac:spMkLst>
        </pc:spChg>
        <pc:picChg chg="mod">
          <ac:chgData name="Dezhong Yao" userId="794760dbfb091494" providerId="LiveId" clId="{95AC773E-23FA-4A98-9608-7D59D952585D}" dt="2020-06-18T04:30:55.802" v="10407" actId="1076"/>
          <ac:picMkLst>
            <pc:docMk/>
            <pc:sldMk cId="3762213332" sldId="349"/>
            <ac:picMk id="5" creationId="{19958DF0-80DD-4A16-BFA0-F76B5C782144}"/>
          </ac:picMkLst>
        </pc:picChg>
      </pc:sldChg>
      <pc:sldChg chg="delSp modSp add">
        <pc:chgData name="Dezhong Yao" userId="794760dbfb091494" providerId="LiveId" clId="{95AC773E-23FA-4A98-9608-7D59D952585D}" dt="2020-06-18T08:50:28.594" v="11645"/>
        <pc:sldMkLst>
          <pc:docMk/>
          <pc:sldMk cId="3765923431" sldId="350"/>
        </pc:sldMkLst>
        <pc:spChg chg="mod">
          <ac:chgData name="Dezhong Yao" userId="794760dbfb091494" providerId="LiveId" clId="{95AC773E-23FA-4A98-9608-7D59D952585D}" dt="2020-06-18T08:50:28.594" v="11645"/>
          <ac:spMkLst>
            <pc:docMk/>
            <pc:sldMk cId="3765923431" sldId="350"/>
            <ac:spMk id="3" creationId="{FC2794BB-7B4D-47CF-A8B0-CA77DBAD96E8}"/>
          </ac:spMkLst>
        </pc:spChg>
        <pc:picChg chg="del">
          <ac:chgData name="Dezhong Yao" userId="794760dbfb091494" providerId="LiveId" clId="{95AC773E-23FA-4A98-9608-7D59D952585D}" dt="2020-06-18T08:21:17.660" v="10707" actId="478"/>
          <ac:picMkLst>
            <pc:docMk/>
            <pc:sldMk cId="3765923431" sldId="350"/>
            <ac:picMk id="5" creationId="{AE47936F-1406-4949-982F-5AEBA411FDA8}"/>
          </ac:picMkLst>
        </pc:picChg>
      </pc:sldChg>
      <pc:sldChg chg="addSp delSp modSp add">
        <pc:chgData name="Dezhong Yao" userId="794760dbfb091494" providerId="LiveId" clId="{95AC773E-23FA-4A98-9608-7D59D952585D}" dt="2020-06-18T08:54:15.057" v="11996"/>
        <pc:sldMkLst>
          <pc:docMk/>
          <pc:sldMk cId="1206588654" sldId="351"/>
        </pc:sldMkLst>
        <pc:spChg chg="mod">
          <ac:chgData name="Dezhong Yao" userId="794760dbfb091494" providerId="LiveId" clId="{95AC773E-23FA-4A98-9608-7D59D952585D}" dt="2020-06-18T08:54:15.057" v="11996"/>
          <ac:spMkLst>
            <pc:docMk/>
            <pc:sldMk cId="1206588654" sldId="351"/>
            <ac:spMk id="3" creationId="{FC2794BB-7B4D-47CF-A8B0-CA77DBAD96E8}"/>
          </ac:spMkLst>
        </pc:spChg>
        <pc:spChg chg="add mod">
          <ac:chgData name="Dezhong Yao" userId="794760dbfb091494" providerId="LiveId" clId="{95AC773E-23FA-4A98-9608-7D59D952585D}" dt="2020-06-18T08:51:55.921" v="11699" actId="1076"/>
          <ac:spMkLst>
            <pc:docMk/>
            <pc:sldMk cId="1206588654" sldId="351"/>
            <ac:spMk id="7" creationId="{510243F3-A7A0-4153-A23E-98A9F037ED04}"/>
          </ac:spMkLst>
        </pc:spChg>
        <pc:picChg chg="del">
          <ac:chgData name="Dezhong Yao" userId="794760dbfb091494" providerId="LiveId" clId="{95AC773E-23FA-4A98-9608-7D59D952585D}" dt="2020-06-18T08:21:13.139" v="10704" actId="478"/>
          <ac:picMkLst>
            <pc:docMk/>
            <pc:sldMk cId="1206588654" sldId="351"/>
            <ac:picMk id="5" creationId="{AE47936F-1406-4949-982F-5AEBA411FDA8}"/>
          </ac:picMkLst>
        </pc:picChg>
        <pc:picChg chg="add mod modCrop">
          <ac:chgData name="Dezhong Yao" userId="794760dbfb091494" providerId="LiveId" clId="{95AC773E-23FA-4A98-9608-7D59D952585D}" dt="2020-06-18T08:52:05.305" v="11702" actId="732"/>
          <ac:picMkLst>
            <pc:docMk/>
            <pc:sldMk cId="1206588654" sldId="351"/>
            <ac:picMk id="6" creationId="{0717436F-3DDD-4A6B-A1A8-02D8AF5F5B67}"/>
          </ac:picMkLst>
        </pc:picChg>
      </pc:sldChg>
      <pc:sldChg chg="addSp delSp modSp add">
        <pc:chgData name="Dezhong Yao" userId="794760dbfb091494" providerId="LiveId" clId="{95AC773E-23FA-4A98-9608-7D59D952585D}" dt="2020-06-18T08:59:09.848" v="12441" actId="1076"/>
        <pc:sldMkLst>
          <pc:docMk/>
          <pc:sldMk cId="2441033121" sldId="352"/>
        </pc:sldMkLst>
        <pc:spChg chg="mod">
          <ac:chgData name="Dezhong Yao" userId="794760dbfb091494" providerId="LiveId" clId="{95AC773E-23FA-4A98-9608-7D59D952585D}" dt="2020-06-18T08:58:54.002" v="12416"/>
          <ac:spMkLst>
            <pc:docMk/>
            <pc:sldMk cId="2441033121" sldId="352"/>
            <ac:spMk id="3" creationId="{FC2794BB-7B4D-47CF-A8B0-CA77DBAD96E8}"/>
          </ac:spMkLst>
        </pc:spChg>
        <pc:spChg chg="add mod">
          <ac:chgData name="Dezhong Yao" userId="794760dbfb091494" providerId="LiveId" clId="{95AC773E-23FA-4A98-9608-7D59D952585D}" dt="2020-06-18T08:59:09.848" v="12441" actId="1076"/>
          <ac:spMkLst>
            <pc:docMk/>
            <pc:sldMk cId="2441033121" sldId="352"/>
            <ac:spMk id="7" creationId="{0BABFA10-9C97-4311-99F4-E68DFAFABB8E}"/>
          </ac:spMkLst>
        </pc:spChg>
        <pc:picChg chg="del">
          <ac:chgData name="Dezhong Yao" userId="794760dbfb091494" providerId="LiveId" clId="{95AC773E-23FA-4A98-9608-7D59D952585D}" dt="2020-06-18T08:21:15.429" v="10706" actId="478"/>
          <ac:picMkLst>
            <pc:docMk/>
            <pc:sldMk cId="2441033121" sldId="352"/>
            <ac:picMk id="5" creationId="{AE47936F-1406-4949-982F-5AEBA411FDA8}"/>
          </ac:picMkLst>
        </pc:picChg>
        <pc:picChg chg="add mod modCrop">
          <ac:chgData name="Dezhong Yao" userId="794760dbfb091494" providerId="LiveId" clId="{95AC773E-23FA-4A98-9608-7D59D952585D}" dt="2020-06-18T08:57:10.240" v="12193" actId="1076"/>
          <ac:picMkLst>
            <pc:docMk/>
            <pc:sldMk cId="2441033121" sldId="352"/>
            <ac:picMk id="6" creationId="{1FD458F9-DD1E-4331-B8CD-ABB000A48548}"/>
          </ac:picMkLst>
        </pc:picChg>
      </pc:sldChg>
      <pc:sldChg chg="delSp modSp add">
        <pc:chgData name="Dezhong Yao" userId="794760dbfb091494" providerId="LiveId" clId="{95AC773E-23FA-4A98-9608-7D59D952585D}" dt="2020-06-18T09:07:38.476" v="13093"/>
        <pc:sldMkLst>
          <pc:docMk/>
          <pc:sldMk cId="4289152134" sldId="353"/>
        </pc:sldMkLst>
        <pc:spChg chg="mod">
          <ac:chgData name="Dezhong Yao" userId="794760dbfb091494" providerId="LiveId" clId="{95AC773E-23FA-4A98-9608-7D59D952585D}" dt="2020-06-18T09:07:38.476" v="13093"/>
          <ac:spMkLst>
            <pc:docMk/>
            <pc:sldMk cId="4289152134" sldId="353"/>
            <ac:spMk id="3" creationId="{FC2794BB-7B4D-47CF-A8B0-CA77DBAD96E8}"/>
          </ac:spMkLst>
        </pc:spChg>
        <pc:picChg chg="del">
          <ac:chgData name="Dezhong Yao" userId="794760dbfb091494" providerId="LiveId" clId="{95AC773E-23FA-4A98-9608-7D59D952585D}" dt="2020-06-18T08:21:14.417" v="10705" actId="478"/>
          <ac:picMkLst>
            <pc:docMk/>
            <pc:sldMk cId="4289152134" sldId="353"/>
            <ac:picMk id="5" creationId="{AE47936F-1406-4949-982F-5AEBA411FDA8}"/>
          </ac:picMkLst>
        </pc:picChg>
      </pc:sldChg>
      <pc:sldMasterChg chg="addSldLayout delSldLayout modSldLayout">
        <pc:chgData name="Dezhong Yao" userId="794760dbfb091494" providerId="LiveId" clId="{95AC773E-23FA-4A98-9608-7D59D952585D}" dt="2020-06-11T08:40:27.911" v="774" actId="14"/>
        <pc:sldMasterMkLst>
          <pc:docMk/>
          <pc:sldMasterMk cId="905023679" sldId="2147483648"/>
        </pc:sldMasterMkLst>
        <pc:sldLayoutChg chg="addSp delSp modSp">
          <pc:chgData name="Dezhong Yao" userId="794760dbfb091494" providerId="LiveId" clId="{95AC773E-23FA-4A98-9608-7D59D952585D}" dt="2020-06-11T08:40:27.911" v="774" actId="14"/>
          <pc:sldLayoutMkLst>
            <pc:docMk/>
            <pc:sldMasterMk cId="905023679" sldId="2147483648"/>
            <pc:sldLayoutMk cId="4109589265" sldId="2147483650"/>
          </pc:sldLayoutMkLst>
          <pc:spChg chg="mod">
            <ac:chgData name="Dezhong Yao" userId="794760dbfb091494" providerId="LiveId" clId="{95AC773E-23FA-4A98-9608-7D59D952585D}" dt="2020-06-11T08:35:47.612" v="771" actId="113"/>
            <ac:spMkLst>
              <pc:docMk/>
              <pc:sldMasterMk cId="905023679" sldId="2147483648"/>
              <pc:sldLayoutMk cId="4109589265" sldId="2147483650"/>
              <ac:spMk id="2" creationId="{A197237A-182B-4E57-B2E4-B3480A2A8EF0}"/>
            </ac:spMkLst>
          </pc:spChg>
          <pc:spChg chg="mod">
            <ac:chgData name="Dezhong Yao" userId="794760dbfb091494" providerId="LiveId" clId="{95AC773E-23FA-4A98-9608-7D59D952585D}" dt="2020-06-11T08:40:27.911" v="774" actId="14"/>
            <ac:spMkLst>
              <pc:docMk/>
              <pc:sldMasterMk cId="905023679" sldId="2147483648"/>
              <pc:sldLayoutMk cId="4109589265" sldId="2147483650"/>
              <ac:spMk id="3" creationId="{74149F53-5EE3-4189-A262-039F487B6534}"/>
            </ac:spMkLst>
          </pc:spChg>
          <pc:spChg chg="add del mod ord">
            <ac:chgData name="Dezhong Yao" userId="794760dbfb091494" providerId="LiveId" clId="{95AC773E-23FA-4A98-9608-7D59D952585D}" dt="2020-06-11T08:15:01.916" v="614" actId="478"/>
            <ac:spMkLst>
              <pc:docMk/>
              <pc:sldMasterMk cId="905023679" sldId="2147483648"/>
              <pc:sldLayoutMk cId="4109589265" sldId="2147483650"/>
              <ac:spMk id="7" creationId="{0D3CEE44-3048-47F5-9132-FEC7F27FFFB3}"/>
            </ac:spMkLst>
          </pc:spChg>
          <pc:spChg chg="add del mod ord">
            <ac:chgData name="Dezhong Yao" userId="794760dbfb091494" providerId="LiveId" clId="{95AC773E-23FA-4A98-9608-7D59D952585D}" dt="2020-06-11T08:15:03.995" v="615" actId="478"/>
            <ac:spMkLst>
              <pc:docMk/>
              <pc:sldMasterMk cId="905023679" sldId="2147483648"/>
              <pc:sldLayoutMk cId="4109589265" sldId="2147483650"/>
              <ac:spMk id="8" creationId="{7907E687-B33A-4104-A55C-FF7327917884}"/>
            </ac:spMkLst>
          </pc:spChg>
          <pc:spChg chg="add mod">
            <ac:chgData name="Dezhong Yao" userId="794760dbfb091494" providerId="LiveId" clId="{95AC773E-23FA-4A98-9608-7D59D952585D}" dt="2020-06-11T08:19:28.896" v="728" actId="404"/>
            <ac:spMkLst>
              <pc:docMk/>
              <pc:sldMasterMk cId="905023679" sldId="2147483648"/>
              <pc:sldLayoutMk cId="4109589265" sldId="2147483650"/>
              <ac:spMk id="18" creationId="{54C8A285-4B10-4A08-8A84-09ACE5D2F94C}"/>
            </ac:spMkLst>
          </pc:spChg>
          <pc:cxnChg chg="add mod">
            <ac:chgData name="Dezhong Yao" userId="794760dbfb091494" providerId="LiveId" clId="{95AC773E-23FA-4A98-9608-7D59D952585D}" dt="2020-06-11T08:31:20.772" v="739" actId="1036"/>
            <ac:cxnSpMkLst>
              <pc:docMk/>
              <pc:sldMasterMk cId="905023679" sldId="2147483648"/>
              <pc:sldLayoutMk cId="4109589265" sldId="2147483650"/>
              <ac:cxnSpMk id="10" creationId="{499077BB-9C6C-493C-9ECE-7FEB704F43AC}"/>
            </ac:cxnSpMkLst>
          </pc:cxnChg>
          <pc:cxnChg chg="add mod">
            <ac:chgData name="Dezhong Yao" userId="794760dbfb091494" providerId="LiveId" clId="{95AC773E-23FA-4A98-9608-7D59D952585D}" dt="2020-06-11T08:33:43.463" v="751" actId="14100"/>
            <ac:cxnSpMkLst>
              <pc:docMk/>
              <pc:sldMasterMk cId="905023679" sldId="2147483648"/>
              <pc:sldLayoutMk cId="4109589265" sldId="2147483650"/>
              <ac:cxnSpMk id="15" creationId="{019C0633-EFDF-45DA-B8DE-E48418A744EB}"/>
            </ac:cxnSpMkLst>
          </pc:cxnChg>
        </pc:sldLayoutChg>
      </pc:sldMasterChg>
    </pc:docChg>
  </pc:docChgLst>
  <pc:docChgLst>
    <pc:chgData name="Dezhong Yao" userId="794760dbfb091494" providerId="LiveId" clId="{856579A7-31F5-4B2A-9984-B17290B8ADC7}"/>
    <pc:docChg chg="custSel modSld">
      <pc:chgData name="Dezhong Yao" userId="794760dbfb091494" providerId="LiveId" clId="{856579A7-31F5-4B2A-9984-B17290B8ADC7}" dt="2020-08-12T03:18:17.392" v="1"/>
      <pc:docMkLst>
        <pc:docMk/>
      </pc:docMkLst>
      <pc:sldChg chg="addSp delSp">
        <pc:chgData name="Dezhong Yao" userId="794760dbfb091494" providerId="LiveId" clId="{856579A7-31F5-4B2A-9984-B17290B8ADC7}" dt="2020-08-12T03:18:17.392" v="1"/>
        <pc:sldMkLst>
          <pc:docMk/>
          <pc:sldMk cId="1699284995" sldId="291"/>
        </pc:sldMkLst>
        <pc:picChg chg="add">
          <ac:chgData name="Dezhong Yao" userId="794760dbfb091494" providerId="LiveId" clId="{856579A7-31F5-4B2A-9984-B17290B8ADC7}" dt="2020-08-12T03:18:17.392" v="1"/>
          <ac:picMkLst>
            <pc:docMk/>
            <pc:sldMk cId="1699284995" sldId="291"/>
            <ac:picMk id="20" creationId="{759291D0-3EAA-47C4-BE2F-59A886CD1884}"/>
          </ac:picMkLst>
        </pc:picChg>
        <pc:picChg chg="del">
          <ac:chgData name="Dezhong Yao" userId="794760dbfb091494" providerId="LiveId" clId="{856579A7-31F5-4B2A-9984-B17290B8ADC7}" dt="2020-08-12T03:18:16.894" v="0" actId="478"/>
          <ac:picMkLst>
            <pc:docMk/>
            <pc:sldMk cId="1699284995" sldId="291"/>
            <ac:picMk id="39" creationId="{9202B0B6-B45B-4184-BD60-60ACAED78B4E}"/>
          </ac:picMkLst>
        </pc:picChg>
      </pc:sldChg>
    </pc:docChg>
  </pc:docChgLst>
  <pc:docChgLst>
    <pc:chgData name="Dezhong Yao" userId="794760dbfb091494" providerId="LiveId" clId="{6A93F0AB-54F6-42DF-8696-544E7A873E31}"/>
    <pc:docChg chg="undo custSel addSld delSld modSld">
      <pc:chgData name="Dezhong Yao" userId="794760dbfb091494" providerId="LiveId" clId="{6A93F0AB-54F6-42DF-8696-544E7A873E31}" dt="2020-08-15T00:34:13.994" v="1068"/>
      <pc:docMkLst>
        <pc:docMk/>
      </pc:docMkLst>
      <pc:sldChg chg="addSp delSp modSp mod">
        <pc:chgData name="Dezhong Yao" userId="794760dbfb091494" providerId="LiveId" clId="{6A93F0AB-54F6-42DF-8696-544E7A873E31}" dt="2020-06-11T15:58:12.287" v="41" actId="1076"/>
        <pc:sldMkLst>
          <pc:docMk/>
          <pc:sldMk cId="125196821" sldId="258"/>
        </pc:sldMkLst>
        <pc:spChg chg="mod">
          <ac:chgData name="Dezhong Yao" userId="794760dbfb091494" providerId="LiveId" clId="{6A93F0AB-54F6-42DF-8696-544E7A873E31}" dt="2020-06-11T15:17:14.337" v="6" actId="1076"/>
          <ac:spMkLst>
            <pc:docMk/>
            <pc:sldMk cId="125196821" sldId="258"/>
            <ac:spMk id="3" creationId="{BA21EB78-2BE2-4887-8E9A-264C6E6DC9EE}"/>
          </ac:spMkLst>
        </pc:spChg>
        <pc:spChg chg="mod">
          <ac:chgData name="Dezhong Yao" userId="794760dbfb091494" providerId="LiveId" clId="{6A93F0AB-54F6-42DF-8696-544E7A873E31}" dt="2020-06-11T15:17:18.043" v="7" actId="164"/>
          <ac:spMkLst>
            <pc:docMk/>
            <pc:sldMk cId="125196821" sldId="258"/>
            <ac:spMk id="5" creationId="{60C0667D-C6D1-4394-BF2F-1BB6AA5C05BE}"/>
          </ac:spMkLst>
        </pc:spChg>
        <pc:spChg chg="mod">
          <ac:chgData name="Dezhong Yao" userId="794760dbfb091494" providerId="LiveId" clId="{6A93F0AB-54F6-42DF-8696-544E7A873E31}" dt="2020-06-11T15:17:18.043" v="7" actId="164"/>
          <ac:spMkLst>
            <pc:docMk/>
            <pc:sldMk cId="125196821" sldId="258"/>
            <ac:spMk id="6" creationId="{7247E10A-1DFD-4F2B-8CE5-3D9EBF108BD3}"/>
          </ac:spMkLst>
        </pc:spChg>
        <pc:grpChg chg="add mod">
          <ac:chgData name="Dezhong Yao" userId="794760dbfb091494" providerId="LiveId" clId="{6A93F0AB-54F6-42DF-8696-544E7A873E31}" dt="2020-06-11T15:58:12.287" v="41" actId="1076"/>
          <ac:grpSpMkLst>
            <pc:docMk/>
            <pc:sldMk cId="125196821" sldId="258"/>
            <ac:grpSpMk id="8" creationId="{14406CA4-1CBC-4BDC-8C2C-FCC88CD26729}"/>
          </ac:grpSpMkLst>
        </pc:grpChg>
        <pc:picChg chg="add del mod">
          <ac:chgData name="Dezhong Yao" userId="794760dbfb091494" providerId="LiveId" clId="{6A93F0AB-54F6-42DF-8696-544E7A873E31}" dt="2020-06-11T15:57:58.407" v="30" actId="478"/>
          <ac:picMkLst>
            <pc:docMk/>
            <pc:sldMk cId="125196821" sldId="258"/>
            <ac:picMk id="7" creationId="{E0984F3C-BE7E-4469-A88F-D75DB40804A0}"/>
          </ac:picMkLst>
        </pc:picChg>
        <pc:picChg chg="add del mod">
          <ac:chgData name="Dezhong Yao" userId="794760dbfb091494" providerId="LiveId" clId="{6A93F0AB-54F6-42DF-8696-544E7A873E31}" dt="2020-06-11T15:18:37.522" v="29" actId="478"/>
          <ac:picMkLst>
            <pc:docMk/>
            <pc:sldMk cId="125196821" sldId="258"/>
            <ac:picMk id="10" creationId="{CFFC2E41-4438-4AFD-BA07-87C40AB6AA5A}"/>
          </ac:picMkLst>
        </pc:picChg>
        <pc:picChg chg="add del mod">
          <ac:chgData name="Dezhong Yao" userId="794760dbfb091494" providerId="LiveId" clId="{6A93F0AB-54F6-42DF-8696-544E7A873E31}" dt="2020-06-11T15:18:33.451" v="28" actId="478"/>
          <ac:picMkLst>
            <pc:docMk/>
            <pc:sldMk cId="125196821" sldId="258"/>
            <ac:picMk id="12" creationId="{F7483A3F-9691-4897-82DB-9C6209C606E1}"/>
          </ac:picMkLst>
        </pc:picChg>
        <pc:picChg chg="add mod">
          <ac:chgData name="Dezhong Yao" userId="794760dbfb091494" providerId="LiveId" clId="{6A93F0AB-54F6-42DF-8696-544E7A873E31}" dt="2020-06-11T15:58:10.814" v="40" actId="1076"/>
          <ac:picMkLst>
            <pc:docMk/>
            <pc:sldMk cId="125196821" sldId="258"/>
            <ac:picMk id="14" creationId="{BA3EADD4-CEB9-4E3C-8F2E-C9D256CA4D84}"/>
          </ac:picMkLst>
        </pc:picChg>
      </pc:sldChg>
      <pc:sldChg chg="modSp mod">
        <pc:chgData name="Dezhong Yao" userId="794760dbfb091494" providerId="LiveId" clId="{6A93F0AB-54F6-42DF-8696-544E7A873E31}" dt="2020-06-26T14:25:12.141" v="997" actId="1076"/>
        <pc:sldMkLst>
          <pc:docMk/>
          <pc:sldMk cId="1699284995" sldId="291"/>
        </pc:sldMkLst>
        <pc:picChg chg="mod">
          <ac:chgData name="Dezhong Yao" userId="794760dbfb091494" providerId="LiveId" clId="{6A93F0AB-54F6-42DF-8696-544E7A873E31}" dt="2020-06-26T14:25:12.141" v="997" actId="1076"/>
          <ac:picMkLst>
            <pc:docMk/>
            <pc:sldMk cId="1699284995" sldId="291"/>
            <ac:picMk id="39" creationId="{9202B0B6-B45B-4184-BD60-60ACAED78B4E}"/>
          </ac:picMkLst>
        </pc:picChg>
      </pc:sldChg>
      <pc:sldChg chg="new">
        <pc:chgData name="Dezhong Yao" userId="794760dbfb091494" providerId="LiveId" clId="{6A93F0AB-54F6-42DF-8696-544E7A873E31}" dt="2020-06-11T15:17:55.445" v="20" actId="680"/>
        <pc:sldMkLst>
          <pc:docMk/>
          <pc:sldMk cId="3026863900" sldId="294"/>
        </pc:sldMkLst>
      </pc:sldChg>
      <pc:sldChg chg="new">
        <pc:chgData name="Dezhong Yao" userId="794760dbfb091494" providerId="LiveId" clId="{6A93F0AB-54F6-42DF-8696-544E7A873E31}" dt="2020-06-11T15:17:55.605" v="21" actId="680"/>
        <pc:sldMkLst>
          <pc:docMk/>
          <pc:sldMk cId="3400056384" sldId="295"/>
        </pc:sldMkLst>
      </pc:sldChg>
      <pc:sldChg chg="addSp delSp modSp mod">
        <pc:chgData name="Dezhong Yao" userId="794760dbfb091494" providerId="LiveId" clId="{6A93F0AB-54F6-42DF-8696-544E7A873E31}" dt="2020-06-13T13:19:05.620" v="573" actId="1076"/>
        <pc:sldMkLst>
          <pc:docMk/>
          <pc:sldMk cId="2402499888" sldId="297"/>
        </pc:sldMkLst>
        <pc:spChg chg="del">
          <ac:chgData name="Dezhong Yao" userId="794760dbfb091494" providerId="LiveId" clId="{6A93F0AB-54F6-42DF-8696-544E7A873E31}" dt="2020-06-13T05:03:31.157" v="42" actId="478"/>
          <ac:spMkLst>
            <pc:docMk/>
            <pc:sldMk cId="2402499888" sldId="297"/>
            <ac:spMk id="3" creationId="{42E253AE-1C99-4ECA-9B9D-D7B2AE063925}"/>
          </ac:spMkLst>
        </pc:spChg>
        <pc:spChg chg="add mod">
          <ac:chgData name="Dezhong Yao" userId="794760dbfb091494" providerId="LiveId" clId="{6A93F0AB-54F6-42DF-8696-544E7A873E31}" dt="2020-06-13T05:13:58.996" v="181" actId="692"/>
          <ac:spMkLst>
            <pc:docMk/>
            <pc:sldMk cId="2402499888" sldId="297"/>
            <ac:spMk id="4" creationId="{0D775693-80C1-46C6-9FCB-C6AC11359899}"/>
          </ac:spMkLst>
        </pc:spChg>
        <pc:spChg chg="add del mod">
          <ac:chgData name="Dezhong Yao" userId="794760dbfb091494" providerId="LiveId" clId="{6A93F0AB-54F6-42DF-8696-544E7A873E31}" dt="2020-06-13T05:05:30.604" v="65" actId="478"/>
          <ac:spMkLst>
            <pc:docMk/>
            <pc:sldMk cId="2402499888" sldId="297"/>
            <ac:spMk id="5" creationId="{1E8E40D2-E8FD-4284-A08C-B61198E7828C}"/>
          </ac:spMkLst>
        </pc:spChg>
        <pc:spChg chg="add mod">
          <ac:chgData name="Dezhong Yao" userId="794760dbfb091494" providerId="LiveId" clId="{6A93F0AB-54F6-42DF-8696-544E7A873E31}" dt="2020-06-13T05:13:58.996" v="181" actId="692"/>
          <ac:spMkLst>
            <pc:docMk/>
            <pc:sldMk cId="2402499888" sldId="297"/>
            <ac:spMk id="6" creationId="{62D35E01-6E6B-4884-B49F-4E8E423CB566}"/>
          </ac:spMkLst>
        </pc:spChg>
        <pc:spChg chg="add mod">
          <ac:chgData name="Dezhong Yao" userId="794760dbfb091494" providerId="LiveId" clId="{6A93F0AB-54F6-42DF-8696-544E7A873E31}" dt="2020-06-13T05:13:58.996" v="181" actId="692"/>
          <ac:spMkLst>
            <pc:docMk/>
            <pc:sldMk cId="2402499888" sldId="297"/>
            <ac:spMk id="7" creationId="{015428E4-D3C6-4EE5-8424-855A159EF525}"/>
          </ac:spMkLst>
        </pc:spChg>
        <pc:spChg chg="add mod">
          <ac:chgData name="Dezhong Yao" userId="794760dbfb091494" providerId="LiveId" clId="{6A93F0AB-54F6-42DF-8696-544E7A873E31}" dt="2020-06-13T09:16:24.757" v="267" actId="1038"/>
          <ac:spMkLst>
            <pc:docMk/>
            <pc:sldMk cId="2402499888" sldId="297"/>
            <ac:spMk id="8" creationId="{8E9947A2-B2B1-4FC9-990A-94CF76927D04}"/>
          </ac:spMkLst>
        </pc:spChg>
        <pc:spChg chg="add mod">
          <ac:chgData name="Dezhong Yao" userId="794760dbfb091494" providerId="LiveId" clId="{6A93F0AB-54F6-42DF-8696-544E7A873E31}" dt="2020-06-13T09:16:27.903" v="268" actId="1038"/>
          <ac:spMkLst>
            <pc:docMk/>
            <pc:sldMk cId="2402499888" sldId="297"/>
            <ac:spMk id="9" creationId="{A9E5F067-B024-4ACE-976E-3F87D6BD03EE}"/>
          </ac:spMkLst>
        </pc:spChg>
        <pc:spChg chg="mod">
          <ac:chgData name="Dezhong Yao" userId="794760dbfb091494" providerId="LiveId" clId="{6A93F0AB-54F6-42DF-8696-544E7A873E31}" dt="2020-06-13T05:17:25.252" v="243" actId="692"/>
          <ac:spMkLst>
            <pc:docMk/>
            <pc:sldMk cId="2402499888" sldId="297"/>
            <ac:spMk id="12" creationId="{E6B3402C-4A15-462D-9DD8-0541A97001F2}"/>
          </ac:spMkLst>
        </pc:spChg>
        <pc:spChg chg="mod">
          <ac:chgData name="Dezhong Yao" userId="794760dbfb091494" providerId="LiveId" clId="{6A93F0AB-54F6-42DF-8696-544E7A873E31}" dt="2020-06-13T05:17:25.252" v="243" actId="692"/>
          <ac:spMkLst>
            <pc:docMk/>
            <pc:sldMk cId="2402499888" sldId="297"/>
            <ac:spMk id="13" creationId="{BB46778E-C2E7-4916-BCEF-2B3215B79B84}"/>
          </ac:spMkLst>
        </pc:spChg>
        <pc:spChg chg="mod">
          <ac:chgData name="Dezhong Yao" userId="794760dbfb091494" providerId="LiveId" clId="{6A93F0AB-54F6-42DF-8696-544E7A873E31}" dt="2020-06-13T05:17:25.252" v="243" actId="692"/>
          <ac:spMkLst>
            <pc:docMk/>
            <pc:sldMk cId="2402499888" sldId="297"/>
            <ac:spMk id="14" creationId="{2E84B164-6B9B-4C68-B877-3AB6FB258B13}"/>
          </ac:spMkLst>
        </pc:spChg>
        <pc:spChg chg="mod">
          <ac:chgData name="Dezhong Yao" userId="794760dbfb091494" providerId="LiveId" clId="{6A93F0AB-54F6-42DF-8696-544E7A873E31}" dt="2020-06-13T05:17:25.252" v="243" actId="692"/>
          <ac:spMkLst>
            <pc:docMk/>
            <pc:sldMk cId="2402499888" sldId="297"/>
            <ac:spMk id="15" creationId="{A1CA52C6-AC2B-45D5-A0E8-174E2054BBC0}"/>
          </ac:spMkLst>
        </pc:spChg>
        <pc:spChg chg="mod">
          <ac:chgData name="Dezhong Yao" userId="794760dbfb091494" providerId="LiveId" clId="{6A93F0AB-54F6-42DF-8696-544E7A873E31}" dt="2020-06-13T05:17:25.252" v="243" actId="692"/>
          <ac:spMkLst>
            <pc:docMk/>
            <pc:sldMk cId="2402499888" sldId="297"/>
            <ac:spMk id="16" creationId="{8C732D3E-2D9C-4D02-B8B7-B9DF10A4836B}"/>
          </ac:spMkLst>
        </pc:spChg>
        <pc:spChg chg="mod">
          <ac:chgData name="Dezhong Yao" userId="794760dbfb091494" providerId="LiveId" clId="{6A93F0AB-54F6-42DF-8696-544E7A873E31}" dt="2020-06-13T05:17:25.252" v="243" actId="692"/>
          <ac:spMkLst>
            <pc:docMk/>
            <pc:sldMk cId="2402499888" sldId="297"/>
            <ac:spMk id="18" creationId="{4BCEE780-1144-43D4-B95F-314F7308DCC0}"/>
          </ac:spMkLst>
        </pc:spChg>
        <pc:spChg chg="mod">
          <ac:chgData name="Dezhong Yao" userId="794760dbfb091494" providerId="LiveId" clId="{6A93F0AB-54F6-42DF-8696-544E7A873E31}" dt="2020-06-13T05:17:25.252" v="243" actId="692"/>
          <ac:spMkLst>
            <pc:docMk/>
            <pc:sldMk cId="2402499888" sldId="297"/>
            <ac:spMk id="19" creationId="{B0FF25D6-49A0-4DF2-BDF6-75E28799A6BA}"/>
          </ac:spMkLst>
        </pc:spChg>
        <pc:spChg chg="mod">
          <ac:chgData name="Dezhong Yao" userId="794760dbfb091494" providerId="LiveId" clId="{6A93F0AB-54F6-42DF-8696-544E7A873E31}" dt="2020-06-13T05:17:25.252" v="243" actId="692"/>
          <ac:spMkLst>
            <pc:docMk/>
            <pc:sldMk cId="2402499888" sldId="297"/>
            <ac:spMk id="20" creationId="{1263E0F2-C520-4188-A17D-85F261EBDEAC}"/>
          </ac:spMkLst>
        </pc:spChg>
        <pc:spChg chg="mod">
          <ac:chgData name="Dezhong Yao" userId="794760dbfb091494" providerId="LiveId" clId="{6A93F0AB-54F6-42DF-8696-544E7A873E31}" dt="2020-06-13T05:17:25.252" v="243" actId="692"/>
          <ac:spMkLst>
            <pc:docMk/>
            <pc:sldMk cId="2402499888" sldId="297"/>
            <ac:spMk id="21" creationId="{DB7B22B5-37D0-4989-8AF5-49383C2401DE}"/>
          </ac:spMkLst>
        </pc:spChg>
        <pc:spChg chg="mod">
          <ac:chgData name="Dezhong Yao" userId="794760dbfb091494" providerId="LiveId" clId="{6A93F0AB-54F6-42DF-8696-544E7A873E31}" dt="2020-06-13T05:17:25.252" v="243" actId="692"/>
          <ac:spMkLst>
            <pc:docMk/>
            <pc:sldMk cId="2402499888" sldId="297"/>
            <ac:spMk id="22" creationId="{C6C55758-C762-412B-BFC4-AC9673909560}"/>
          </ac:spMkLst>
        </pc:spChg>
        <pc:spChg chg="mod">
          <ac:chgData name="Dezhong Yao" userId="794760dbfb091494" providerId="LiveId" clId="{6A93F0AB-54F6-42DF-8696-544E7A873E31}" dt="2020-06-13T05:17:25.252" v="243" actId="692"/>
          <ac:spMkLst>
            <pc:docMk/>
            <pc:sldMk cId="2402499888" sldId="297"/>
            <ac:spMk id="24" creationId="{823CB08A-80D9-4FE9-B150-1C827B25ED52}"/>
          </ac:spMkLst>
        </pc:spChg>
        <pc:spChg chg="mod">
          <ac:chgData name="Dezhong Yao" userId="794760dbfb091494" providerId="LiveId" clId="{6A93F0AB-54F6-42DF-8696-544E7A873E31}" dt="2020-06-13T05:17:25.252" v="243" actId="692"/>
          <ac:spMkLst>
            <pc:docMk/>
            <pc:sldMk cId="2402499888" sldId="297"/>
            <ac:spMk id="25" creationId="{5E3B641D-CB72-49AC-BBE5-EA7D7F199719}"/>
          </ac:spMkLst>
        </pc:spChg>
        <pc:spChg chg="mod">
          <ac:chgData name="Dezhong Yao" userId="794760dbfb091494" providerId="LiveId" clId="{6A93F0AB-54F6-42DF-8696-544E7A873E31}" dt="2020-06-13T05:17:25.252" v="243" actId="692"/>
          <ac:spMkLst>
            <pc:docMk/>
            <pc:sldMk cId="2402499888" sldId="297"/>
            <ac:spMk id="26" creationId="{699D525B-08FA-404E-8E45-DE3C168A6F06}"/>
          </ac:spMkLst>
        </pc:spChg>
        <pc:spChg chg="mod">
          <ac:chgData name="Dezhong Yao" userId="794760dbfb091494" providerId="LiveId" clId="{6A93F0AB-54F6-42DF-8696-544E7A873E31}" dt="2020-06-13T05:17:25.252" v="243" actId="692"/>
          <ac:spMkLst>
            <pc:docMk/>
            <pc:sldMk cId="2402499888" sldId="297"/>
            <ac:spMk id="27" creationId="{5C7E1D83-FE40-43B7-9AE4-6CDD45222B90}"/>
          </ac:spMkLst>
        </pc:spChg>
        <pc:spChg chg="mod">
          <ac:chgData name="Dezhong Yao" userId="794760dbfb091494" providerId="LiveId" clId="{6A93F0AB-54F6-42DF-8696-544E7A873E31}" dt="2020-06-13T05:17:25.252" v="243" actId="692"/>
          <ac:spMkLst>
            <pc:docMk/>
            <pc:sldMk cId="2402499888" sldId="297"/>
            <ac:spMk id="28" creationId="{C5B8BF38-2231-4812-A569-54CC4DD64B96}"/>
          </ac:spMkLst>
        </pc:spChg>
        <pc:spChg chg="mod topLvl">
          <ac:chgData name="Dezhong Yao" userId="794760dbfb091494" providerId="LiveId" clId="{6A93F0AB-54F6-42DF-8696-544E7A873E31}" dt="2020-06-13T09:16:05.262" v="260" actId="164"/>
          <ac:spMkLst>
            <pc:docMk/>
            <pc:sldMk cId="2402499888" sldId="297"/>
            <ac:spMk id="35" creationId="{46016EED-06E5-45A3-8D40-C836E24C9F00}"/>
          </ac:spMkLst>
        </pc:spChg>
        <pc:spChg chg="mod topLvl">
          <ac:chgData name="Dezhong Yao" userId="794760dbfb091494" providerId="LiveId" clId="{6A93F0AB-54F6-42DF-8696-544E7A873E31}" dt="2020-06-13T09:16:08.972" v="261" actId="164"/>
          <ac:spMkLst>
            <pc:docMk/>
            <pc:sldMk cId="2402499888" sldId="297"/>
            <ac:spMk id="36" creationId="{8A1E39D0-A736-4C12-8460-048AFEEC7D9A}"/>
          </ac:spMkLst>
        </pc:spChg>
        <pc:spChg chg="mod topLvl">
          <ac:chgData name="Dezhong Yao" userId="794760dbfb091494" providerId="LiveId" clId="{6A93F0AB-54F6-42DF-8696-544E7A873E31}" dt="2020-06-13T09:16:12.668" v="262" actId="164"/>
          <ac:spMkLst>
            <pc:docMk/>
            <pc:sldMk cId="2402499888" sldId="297"/>
            <ac:spMk id="37" creationId="{279B94BD-8592-4ABD-AE2B-C801E7C5E802}"/>
          </ac:spMkLst>
        </pc:spChg>
        <pc:spChg chg="mod topLvl">
          <ac:chgData name="Dezhong Yao" userId="794760dbfb091494" providerId="LiveId" clId="{6A93F0AB-54F6-42DF-8696-544E7A873E31}" dt="2020-06-13T09:16:16.709" v="263" actId="164"/>
          <ac:spMkLst>
            <pc:docMk/>
            <pc:sldMk cId="2402499888" sldId="297"/>
            <ac:spMk id="38" creationId="{0C8ED805-ABC7-4991-B5FA-907948DDB21E}"/>
          </ac:spMkLst>
        </pc:spChg>
        <pc:spChg chg="mod topLvl">
          <ac:chgData name="Dezhong Yao" userId="794760dbfb091494" providerId="LiveId" clId="{6A93F0AB-54F6-42DF-8696-544E7A873E31}" dt="2020-06-13T09:16:20.349" v="264" actId="164"/>
          <ac:spMkLst>
            <pc:docMk/>
            <pc:sldMk cId="2402499888" sldId="297"/>
            <ac:spMk id="39" creationId="{749DE759-4734-4B4C-BEA7-7EBC6E56A3F0}"/>
          </ac:spMkLst>
        </pc:spChg>
        <pc:spChg chg="mod topLvl">
          <ac:chgData name="Dezhong Yao" userId="794760dbfb091494" providerId="LiveId" clId="{6A93F0AB-54F6-42DF-8696-544E7A873E31}" dt="2020-06-13T09:16:05.262" v="260" actId="164"/>
          <ac:spMkLst>
            <pc:docMk/>
            <pc:sldMk cId="2402499888" sldId="297"/>
            <ac:spMk id="40" creationId="{BC21CFAC-4006-4A9E-A1C9-5908C8B739D8}"/>
          </ac:spMkLst>
        </pc:spChg>
        <pc:spChg chg="mod topLvl">
          <ac:chgData name="Dezhong Yao" userId="794760dbfb091494" providerId="LiveId" clId="{6A93F0AB-54F6-42DF-8696-544E7A873E31}" dt="2020-06-13T09:16:08.972" v="261" actId="164"/>
          <ac:spMkLst>
            <pc:docMk/>
            <pc:sldMk cId="2402499888" sldId="297"/>
            <ac:spMk id="41" creationId="{0686F76C-25AE-4387-A8A0-163C005A6435}"/>
          </ac:spMkLst>
        </pc:spChg>
        <pc:spChg chg="mod topLvl">
          <ac:chgData name="Dezhong Yao" userId="794760dbfb091494" providerId="LiveId" clId="{6A93F0AB-54F6-42DF-8696-544E7A873E31}" dt="2020-06-13T09:16:12.668" v="262" actId="164"/>
          <ac:spMkLst>
            <pc:docMk/>
            <pc:sldMk cId="2402499888" sldId="297"/>
            <ac:spMk id="42" creationId="{99846667-B67C-4825-A16B-22A0A243E33F}"/>
          </ac:spMkLst>
        </pc:spChg>
        <pc:spChg chg="mod topLvl">
          <ac:chgData name="Dezhong Yao" userId="794760dbfb091494" providerId="LiveId" clId="{6A93F0AB-54F6-42DF-8696-544E7A873E31}" dt="2020-06-13T09:16:16.709" v="263" actId="164"/>
          <ac:spMkLst>
            <pc:docMk/>
            <pc:sldMk cId="2402499888" sldId="297"/>
            <ac:spMk id="43" creationId="{21823799-1ADD-48D9-A80B-76E3FCC802D3}"/>
          </ac:spMkLst>
        </pc:spChg>
        <pc:spChg chg="mod topLvl">
          <ac:chgData name="Dezhong Yao" userId="794760dbfb091494" providerId="LiveId" clId="{6A93F0AB-54F6-42DF-8696-544E7A873E31}" dt="2020-06-13T09:16:20.349" v="264" actId="164"/>
          <ac:spMkLst>
            <pc:docMk/>
            <pc:sldMk cId="2402499888" sldId="297"/>
            <ac:spMk id="44" creationId="{D9B86EB6-C6B0-40FF-A147-B7FE9E3CD99D}"/>
          </ac:spMkLst>
        </pc:spChg>
        <pc:spChg chg="mod topLvl">
          <ac:chgData name="Dezhong Yao" userId="794760dbfb091494" providerId="LiveId" clId="{6A93F0AB-54F6-42DF-8696-544E7A873E31}" dt="2020-06-13T09:16:05.262" v="260" actId="164"/>
          <ac:spMkLst>
            <pc:docMk/>
            <pc:sldMk cId="2402499888" sldId="297"/>
            <ac:spMk id="45" creationId="{10C246C5-E836-45E6-BBD2-E657DDC69CC6}"/>
          </ac:spMkLst>
        </pc:spChg>
        <pc:spChg chg="mod topLvl">
          <ac:chgData name="Dezhong Yao" userId="794760dbfb091494" providerId="LiveId" clId="{6A93F0AB-54F6-42DF-8696-544E7A873E31}" dt="2020-06-13T09:16:08.972" v="261" actId="164"/>
          <ac:spMkLst>
            <pc:docMk/>
            <pc:sldMk cId="2402499888" sldId="297"/>
            <ac:spMk id="46" creationId="{392477E9-D2DF-41F2-B50D-F48086362645}"/>
          </ac:spMkLst>
        </pc:spChg>
        <pc:spChg chg="mod topLvl">
          <ac:chgData name="Dezhong Yao" userId="794760dbfb091494" providerId="LiveId" clId="{6A93F0AB-54F6-42DF-8696-544E7A873E31}" dt="2020-06-13T09:16:12.668" v="262" actId="164"/>
          <ac:spMkLst>
            <pc:docMk/>
            <pc:sldMk cId="2402499888" sldId="297"/>
            <ac:spMk id="47" creationId="{D62354C1-C1AA-402C-AA0E-DEBF467C029D}"/>
          </ac:spMkLst>
        </pc:spChg>
        <pc:spChg chg="mod topLvl">
          <ac:chgData name="Dezhong Yao" userId="794760dbfb091494" providerId="LiveId" clId="{6A93F0AB-54F6-42DF-8696-544E7A873E31}" dt="2020-06-13T09:16:16.709" v="263" actId="164"/>
          <ac:spMkLst>
            <pc:docMk/>
            <pc:sldMk cId="2402499888" sldId="297"/>
            <ac:spMk id="48" creationId="{34CE909C-62D7-45F2-B5A4-393CEE46866C}"/>
          </ac:spMkLst>
        </pc:spChg>
        <pc:spChg chg="mod topLvl">
          <ac:chgData name="Dezhong Yao" userId="794760dbfb091494" providerId="LiveId" clId="{6A93F0AB-54F6-42DF-8696-544E7A873E31}" dt="2020-06-13T09:16:20.349" v="264" actId="164"/>
          <ac:spMkLst>
            <pc:docMk/>
            <pc:sldMk cId="2402499888" sldId="297"/>
            <ac:spMk id="49" creationId="{ABB2C8B0-DCCC-4FC4-87DA-738AB7583BB2}"/>
          </ac:spMkLst>
        </pc:spChg>
        <pc:spChg chg="mod topLvl">
          <ac:chgData name="Dezhong Yao" userId="794760dbfb091494" providerId="LiveId" clId="{6A93F0AB-54F6-42DF-8696-544E7A873E31}" dt="2020-06-13T09:16:05.262" v="260" actId="164"/>
          <ac:spMkLst>
            <pc:docMk/>
            <pc:sldMk cId="2402499888" sldId="297"/>
            <ac:spMk id="50" creationId="{4764534D-B357-4151-AEB2-FC0A805BD2FD}"/>
          </ac:spMkLst>
        </pc:spChg>
        <pc:spChg chg="mod topLvl">
          <ac:chgData name="Dezhong Yao" userId="794760dbfb091494" providerId="LiveId" clId="{6A93F0AB-54F6-42DF-8696-544E7A873E31}" dt="2020-06-13T09:16:08.972" v="261" actId="164"/>
          <ac:spMkLst>
            <pc:docMk/>
            <pc:sldMk cId="2402499888" sldId="297"/>
            <ac:spMk id="51" creationId="{7BF858E3-27F7-42A9-BA92-6DEDCFF77BD9}"/>
          </ac:spMkLst>
        </pc:spChg>
        <pc:spChg chg="mod topLvl">
          <ac:chgData name="Dezhong Yao" userId="794760dbfb091494" providerId="LiveId" clId="{6A93F0AB-54F6-42DF-8696-544E7A873E31}" dt="2020-06-13T09:16:12.668" v="262" actId="164"/>
          <ac:spMkLst>
            <pc:docMk/>
            <pc:sldMk cId="2402499888" sldId="297"/>
            <ac:spMk id="52" creationId="{66700EFB-5D28-4849-B5A0-05E15757CDDE}"/>
          </ac:spMkLst>
        </pc:spChg>
        <pc:spChg chg="mod topLvl">
          <ac:chgData name="Dezhong Yao" userId="794760dbfb091494" providerId="LiveId" clId="{6A93F0AB-54F6-42DF-8696-544E7A873E31}" dt="2020-06-13T09:16:16.709" v="263" actId="164"/>
          <ac:spMkLst>
            <pc:docMk/>
            <pc:sldMk cId="2402499888" sldId="297"/>
            <ac:spMk id="53" creationId="{89DC7826-5C15-4F56-B647-9892210BB071}"/>
          </ac:spMkLst>
        </pc:spChg>
        <pc:spChg chg="mod topLvl">
          <ac:chgData name="Dezhong Yao" userId="794760dbfb091494" providerId="LiveId" clId="{6A93F0AB-54F6-42DF-8696-544E7A873E31}" dt="2020-06-13T09:16:20.349" v="264" actId="164"/>
          <ac:spMkLst>
            <pc:docMk/>
            <pc:sldMk cId="2402499888" sldId="297"/>
            <ac:spMk id="54" creationId="{E74F667F-895C-4569-8776-76254F35787C}"/>
          </ac:spMkLst>
        </pc:spChg>
        <pc:spChg chg="add del mod">
          <ac:chgData name="Dezhong Yao" userId="794760dbfb091494" providerId="LiveId" clId="{6A93F0AB-54F6-42DF-8696-544E7A873E31}" dt="2020-06-13T13:18:59.256" v="572" actId="1076"/>
          <ac:spMkLst>
            <pc:docMk/>
            <pc:sldMk cId="2402499888" sldId="297"/>
            <ac:spMk id="61" creationId="{FBBDC86C-06F7-4CBF-B5A5-674EC2F78DAE}"/>
          </ac:spMkLst>
        </pc:spChg>
        <pc:spChg chg="add mod">
          <ac:chgData name="Dezhong Yao" userId="794760dbfb091494" providerId="LiveId" clId="{6A93F0AB-54F6-42DF-8696-544E7A873E31}" dt="2020-06-13T13:18:45.361" v="569" actId="1076"/>
          <ac:spMkLst>
            <pc:docMk/>
            <pc:sldMk cId="2402499888" sldId="297"/>
            <ac:spMk id="62" creationId="{8379DA6F-CC48-4A5F-9825-5926E2628064}"/>
          </ac:spMkLst>
        </pc:spChg>
        <pc:spChg chg="add mod">
          <ac:chgData name="Dezhong Yao" userId="794760dbfb091494" providerId="LiveId" clId="{6A93F0AB-54F6-42DF-8696-544E7A873E31}" dt="2020-06-13T13:19:05.620" v="573" actId="1076"/>
          <ac:spMkLst>
            <pc:docMk/>
            <pc:sldMk cId="2402499888" sldId="297"/>
            <ac:spMk id="63" creationId="{BD7284FC-2F3A-4E30-BB74-578FDD224389}"/>
          </ac:spMkLst>
        </pc:spChg>
        <pc:spChg chg="add mod">
          <ac:chgData name="Dezhong Yao" userId="794760dbfb091494" providerId="LiveId" clId="{6A93F0AB-54F6-42DF-8696-544E7A873E31}" dt="2020-06-13T13:19:05.620" v="573" actId="1076"/>
          <ac:spMkLst>
            <pc:docMk/>
            <pc:sldMk cId="2402499888" sldId="297"/>
            <ac:spMk id="64" creationId="{FD1E61D2-5EBE-466B-AAD9-F25350B1ECF8}"/>
          </ac:spMkLst>
        </pc:spChg>
        <pc:spChg chg="add mod">
          <ac:chgData name="Dezhong Yao" userId="794760dbfb091494" providerId="LiveId" clId="{6A93F0AB-54F6-42DF-8696-544E7A873E31}" dt="2020-06-13T13:19:05.620" v="573" actId="1076"/>
          <ac:spMkLst>
            <pc:docMk/>
            <pc:sldMk cId="2402499888" sldId="297"/>
            <ac:spMk id="65" creationId="{033F4231-EFF8-4F47-BF9F-027873849E0B}"/>
          </ac:spMkLst>
        </pc:spChg>
        <pc:spChg chg="add mod topLvl">
          <ac:chgData name="Dezhong Yao" userId="794760dbfb091494" providerId="LiveId" clId="{6A93F0AB-54F6-42DF-8696-544E7A873E31}" dt="2020-06-13T12:43:26.074" v="416" actId="164"/>
          <ac:spMkLst>
            <pc:docMk/>
            <pc:sldMk cId="2402499888" sldId="297"/>
            <ac:spMk id="66" creationId="{A46EE850-C18E-4648-B133-AD79ACA15D6E}"/>
          </ac:spMkLst>
        </pc:spChg>
        <pc:spChg chg="add mod topLvl">
          <ac:chgData name="Dezhong Yao" userId="794760dbfb091494" providerId="LiveId" clId="{6A93F0AB-54F6-42DF-8696-544E7A873E31}" dt="2020-06-13T12:43:26.074" v="416" actId="164"/>
          <ac:spMkLst>
            <pc:docMk/>
            <pc:sldMk cId="2402499888" sldId="297"/>
            <ac:spMk id="67" creationId="{A083728B-B6B5-4C76-AD30-07672E5E875E}"/>
          </ac:spMkLst>
        </pc:spChg>
        <pc:spChg chg="mod topLvl">
          <ac:chgData name="Dezhong Yao" userId="794760dbfb091494" providerId="LiveId" clId="{6A93F0AB-54F6-42DF-8696-544E7A873E31}" dt="2020-06-13T12:43:29.506" v="417" actId="164"/>
          <ac:spMkLst>
            <pc:docMk/>
            <pc:sldMk cId="2402499888" sldId="297"/>
            <ac:spMk id="72" creationId="{9E0A7AC6-70F1-447F-8034-F4A6B744FCBB}"/>
          </ac:spMkLst>
        </pc:spChg>
        <pc:spChg chg="mod topLvl">
          <ac:chgData name="Dezhong Yao" userId="794760dbfb091494" providerId="LiveId" clId="{6A93F0AB-54F6-42DF-8696-544E7A873E31}" dt="2020-06-13T12:43:29.506" v="417" actId="164"/>
          <ac:spMkLst>
            <pc:docMk/>
            <pc:sldMk cId="2402499888" sldId="297"/>
            <ac:spMk id="73" creationId="{42B18A54-0A7C-4900-AAD5-01A899C53A59}"/>
          </ac:spMkLst>
        </pc:spChg>
        <pc:spChg chg="mod topLvl">
          <ac:chgData name="Dezhong Yao" userId="794760dbfb091494" providerId="LiveId" clId="{6A93F0AB-54F6-42DF-8696-544E7A873E31}" dt="2020-06-13T12:43:32.856" v="418" actId="164"/>
          <ac:spMkLst>
            <pc:docMk/>
            <pc:sldMk cId="2402499888" sldId="297"/>
            <ac:spMk id="76" creationId="{724FB126-D44C-4676-8E4F-EC165A6727FB}"/>
          </ac:spMkLst>
        </pc:spChg>
        <pc:spChg chg="mod topLvl">
          <ac:chgData name="Dezhong Yao" userId="794760dbfb091494" providerId="LiveId" clId="{6A93F0AB-54F6-42DF-8696-544E7A873E31}" dt="2020-06-13T12:43:32.856" v="418" actId="164"/>
          <ac:spMkLst>
            <pc:docMk/>
            <pc:sldMk cId="2402499888" sldId="297"/>
            <ac:spMk id="77" creationId="{FA9691FC-086B-4146-810E-8E286D56E0BE}"/>
          </ac:spMkLst>
        </pc:spChg>
        <pc:spChg chg="mod topLvl">
          <ac:chgData name="Dezhong Yao" userId="794760dbfb091494" providerId="LiveId" clId="{6A93F0AB-54F6-42DF-8696-544E7A873E31}" dt="2020-06-13T12:43:36.065" v="419" actId="164"/>
          <ac:spMkLst>
            <pc:docMk/>
            <pc:sldMk cId="2402499888" sldId="297"/>
            <ac:spMk id="80" creationId="{3CB2F1F2-F2F2-4DC1-8AF0-A8107DB3FF66}"/>
          </ac:spMkLst>
        </pc:spChg>
        <pc:spChg chg="mod topLvl">
          <ac:chgData name="Dezhong Yao" userId="794760dbfb091494" providerId="LiveId" clId="{6A93F0AB-54F6-42DF-8696-544E7A873E31}" dt="2020-06-13T12:43:36.065" v="419" actId="164"/>
          <ac:spMkLst>
            <pc:docMk/>
            <pc:sldMk cId="2402499888" sldId="297"/>
            <ac:spMk id="81" creationId="{0F998786-15E5-44AB-8E9C-93129884207E}"/>
          </ac:spMkLst>
        </pc:spChg>
        <pc:spChg chg="add mod">
          <ac:chgData name="Dezhong Yao" userId="794760dbfb091494" providerId="LiveId" clId="{6A93F0AB-54F6-42DF-8696-544E7A873E31}" dt="2020-06-13T13:19:05.620" v="573" actId="1076"/>
          <ac:spMkLst>
            <pc:docMk/>
            <pc:sldMk cId="2402499888" sldId="297"/>
            <ac:spMk id="98" creationId="{746323ED-89D6-483F-B790-59F9B7B0871F}"/>
          </ac:spMkLst>
        </pc:spChg>
        <pc:spChg chg="add mod">
          <ac:chgData name="Dezhong Yao" userId="794760dbfb091494" providerId="LiveId" clId="{6A93F0AB-54F6-42DF-8696-544E7A873E31}" dt="2020-06-13T13:19:05.620" v="573" actId="1076"/>
          <ac:spMkLst>
            <pc:docMk/>
            <pc:sldMk cId="2402499888" sldId="297"/>
            <ac:spMk id="99" creationId="{C8B7067A-707E-4694-889E-A60EACE706BC}"/>
          </ac:spMkLst>
        </pc:spChg>
        <pc:spChg chg="add mod">
          <ac:chgData name="Dezhong Yao" userId="794760dbfb091494" providerId="LiveId" clId="{6A93F0AB-54F6-42DF-8696-544E7A873E31}" dt="2020-06-13T13:19:05.620" v="573" actId="1076"/>
          <ac:spMkLst>
            <pc:docMk/>
            <pc:sldMk cId="2402499888" sldId="297"/>
            <ac:spMk id="100" creationId="{1F2B1861-5F55-4284-BE4B-A61BA752C3AC}"/>
          </ac:spMkLst>
        </pc:spChg>
        <pc:spChg chg="add mod">
          <ac:chgData name="Dezhong Yao" userId="794760dbfb091494" providerId="LiveId" clId="{6A93F0AB-54F6-42DF-8696-544E7A873E31}" dt="2020-06-13T13:19:05.620" v="573" actId="1076"/>
          <ac:spMkLst>
            <pc:docMk/>
            <pc:sldMk cId="2402499888" sldId="297"/>
            <ac:spMk id="101" creationId="{26A045BC-F622-4F7D-8E02-48CDC0C9973A}"/>
          </ac:spMkLst>
        </pc:spChg>
        <pc:spChg chg="add mod">
          <ac:chgData name="Dezhong Yao" userId="794760dbfb091494" providerId="LiveId" clId="{6A93F0AB-54F6-42DF-8696-544E7A873E31}" dt="2020-06-13T13:19:05.620" v="573" actId="1076"/>
          <ac:spMkLst>
            <pc:docMk/>
            <pc:sldMk cId="2402499888" sldId="297"/>
            <ac:spMk id="102" creationId="{5FF46FA5-026D-4A65-8A21-DF90C51A4A4C}"/>
          </ac:spMkLst>
        </pc:spChg>
        <pc:spChg chg="add mod">
          <ac:chgData name="Dezhong Yao" userId="794760dbfb091494" providerId="LiveId" clId="{6A93F0AB-54F6-42DF-8696-544E7A873E31}" dt="2020-06-13T13:19:05.620" v="573" actId="1076"/>
          <ac:spMkLst>
            <pc:docMk/>
            <pc:sldMk cId="2402499888" sldId="297"/>
            <ac:spMk id="103" creationId="{DB597A12-1DA0-4EFB-9E7C-95A51B171457}"/>
          </ac:spMkLst>
        </pc:spChg>
        <pc:spChg chg="add mod">
          <ac:chgData name="Dezhong Yao" userId="794760dbfb091494" providerId="LiveId" clId="{6A93F0AB-54F6-42DF-8696-544E7A873E31}" dt="2020-06-13T13:19:05.620" v="573" actId="1076"/>
          <ac:spMkLst>
            <pc:docMk/>
            <pc:sldMk cId="2402499888" sldId="297"/>
            <ac:spMk id="104" creationId="{5E96A603-A17A-424F-B825-1C023CE17A9B}"/>
          </ac:spMkLst>
        </pc:spChg>
        <pc:grpChg chg="add mod">
          <ac:chgData name="Dezhong Yao" userId="794760dbfb091494" providerId="LiveId" clId="{6A93F0AB-54F6-42DF-8696-544E7A873E31}" dt="2020-06-13T09:15:36.989" v="255" actId="164"/>
          <ac:grpSpMkLst>
            <pc:docMk/>
            <pc:sldMk cId="2402499888" sldId="297"/>
            <ac:grpSpMk id="10" creationId="{2E68FC28-44D3-4C8D-A44B-39A392E6C8D6}"/>
          </ac:grpSpMkLst>
        </pc:grpChg>
        <pc:grpChg chg="add mod">
          <ac:chgData name="Dezhong Yao" userId="794760dbfb091494" providerId="LiveId" clId="{6A93F0AB-54F6-42DF-8696-544E7A873E31}" dt="2020-06-13T09:15:36.989" v="255" actId="164"/>
          <ac:grpSpMkLst>
            <pc:docMk/>
            <pc:sldMk cId="2402499888" sldId="297"/>
            <ac:grpSpMk id="11" creationId="{76C10B66-18DC-417D-B8F2-444B9D806D33}"/>
          </ac:grpSpMkLst>
        </pc:grpChg>
        <pc:grpChg chg="add mod">
          <ac:chgData name="Dezhong Yao" userId="794760dbfb091494" providerId="LiveId" clId="{6A93F0AB-54F6-42DF-8696-544E7A873E31}" dt="2020-06-13T09:15:36.989" v="255" actId="164"/>
          <ac:grpSpMkLst>
            <pc:docMk/>
            <pc:sldMk cId="2402499888" sldId="297"/>
            <ac:grpSpMk id="17" creationId="{408A29E8-870B-499E-B970-180DC7A5973E}"/>
          </ac:grpSpMkLst>
        </pc:grpChg>
        <pc:grpChg chg="add mod">
          <ac:chgData name="Dezhong Yao" userId="794760dbfb091494" providerId="LiveId" clId="{6A93F0AB-54F6-42DF-8696-544E7A873E31}" dt="2020-06-13T09:15:36.989" v="255" actId="164"/>
          <ac:grpSpMkLst>
            <pc:docMk/>
            <pc:sldMk cId="2402499888" sldId="297"/>
            <ac:grpSpMk id="23" creationId="{01A99A65-E17A-4604-A130-B95F6531F052}"/>
          </ac:grpSpMkLst>
        </pc:grpChg>
        <pc:grpChg chg="add mod">
          <ac:chgData name="Dezhong Yao" userId="794760dbfb091494" providerId="LiveId" clId="{6A93F0AB-54F6-42DF-8696-544E7A873E31}" dt="2020-06-13T13:18:49.328" v="570" actId="1076"/>
          <ac:grpSpMkLst>
            <pc:docMk/>
            <pc:sldMk cId="2402499888" sldId="297"/>
            <ac:grpSpMk id="29" creationId="{3217ACF5-8C51-4939-B4F5-90FF3443CAD3}"/>
          </ac:grpSpMkLst>
        </pc:grpChg>
        <pc:grpChg chg="add del mod">
          <ac:chgData name="Dezhong Yao" userId="794760dbfb091494" providerId="LiveId" clId="{6A93F0AB-54F6-42DF-8696-544E7A873E31}" dt="2020-06-13T09:15:50.407" v="258" actId="165"/>
          <ac:grpSpMkLst>
            <pc:docMk/>
            <pc:sldMk cId="2402499888" sldId="297"/>
            <ac:grpSpMk id="30" creationId="{4F9F0929-F936-4B78-B58B-4791E5505F60}"/>
          </ac:grpSpMkLst>
        </pc:grpChg>
        <pc:grpChg chg="del mod topLvl">
          <ac:chgData name="Dezhong Yao" userId="794760dbfb091494" providerId="LiveId" clId="{6A93F0AB-54F6-42DF-8696-544E7A873E31}" dt="2020-06-13T09:15:59.061" v="259" actId="165"/>
          <ac:grpSpMkLst>
            <pc:docMk/>
            <pc:sldMk cId="2402499888" sldId="297"/>
            <ac:grpSpMk id="31" creationId="{68A2752F-64A0-4EC1-B310-E04562550210}"/>
          </ac:grpSpMkLst>
        </pc:grpChg>
        <pc:grpChg chg="del mod topLvl">
          <ac:chgData name="Dezhong Yao" userId="794760dbfb091494" providerId="LiveId" clId="{6A93F0AB-54F6-42DF-8696-544E7A873E31}" dt="2020-06-13T09:15:59.061" v="259" actId="165"/>
          <ac:grpSpMkLst>
            <pc:docMk/>
            <pc:sldMk cId="2402499888" sldId="297"/>
            <ac:grpSpMk id="32" creationId="{BAFF3C32-CB15-42E6-A93C-EB7D07AE810B}"/>
          </ac:grpSpMkLst>
        </pc:grpChg>
        <pc:grpChg chg="del mod topLvl">
          <ac:chgData name="Dezhong Yao" userId="794760dbfb091494" providerId="LiveId" clId="{6A93F0AB-54F6-42DF-8696-544E7A873E31}" dt="2020-06-13T09:15:59.061" v="259" actId="165"/>
          <ac:grpSpMkLst>
            <pc:docMk/>
            <pc:sldMk cId="2402499888" sldId="297"/>
            <ac:grpSpMk id="33" creationId="{F95A6231-02FA-4106-AB8E-6245CD2EE97D}"/>
          </ac:grpSpMkLst>
        </pc:grpChg>
        <pc:grpChg chg="del mod topLvl">
          <ac:chgData name="Dezhong Yao" userId="794760dbfb091494" providerId="LiveId" clId="{6A93F0AB-54F6-42DF-8696-544E7A873E31}" dt="2020-06-13T09:15:59.061" v="259" actId="165"/>
          <ac:grpSpMkLst>
            <pc:docMk/>
            <pc:sldMk cId="2402499888" sldId="297"/>
            <ac:grpSpMk id="34" creationId="{49EC1D71-6934-4ACE-9A7C-3CB1FF53B2D7}"/>
          </ac:grpSpMkLst>
        </pc:grpChg>
        <pc:grpChg chg="add mod">
          <ac:chgData name="Dezhong Yao" userId="794760dbfb091494" providerId="LiveId" clId="{6A93F0AB-54F6-42DF-8696-544E7A873E31}" dt="2020-06-13T09:36:05.186" v="312" actId="164"/>
          <ac:grpSpMkLst>
            <pc:docMk/>
            <pc:sldMk cId="2402499888" sldId="297"/>
            <ac:grpSpMk id="55" creationId="{E517B759-4E5A-48B7-945A-4C68C47638F1}"/>
          </ac:grpSpMkLst>
        </pc:grpChg>
        <pc:grpChg chg="add mod">
          <ac:chgData name="Dezhong Yao" userId="794760dbfb091494" providerId="LiveId" clId="{6A93F0AB-54F6-42DF-8696-544E7A873E31}" dt="2020-06-13T09:36:05.186" v="312" actId="164"/>
          <ac:grpSpMkLst>
            <pc:docMk/>
            <pc:sldMk cId="2402499888" sldId="297"/>
            <ac:grpSpMk id="56" creationId="{39014EF9-E551-494C-BC22-840ADA7686F8}"/>
          </ac:grpSpMkLst>
        </pc:grpChg>
        <pc:grpChg chg="add mod">
          <ac:chgData name="Dezhong Yao" userId="794760dbfb091494" providerId="LiveId" clId="{6A93F0AB-54F6-42DF-8696-544E7A873E31}" dt="2020-06-13T09:36:05.186" v="312" actId="164"/>
          <ac:grpSpMkLst>
            <pc:docMk/>
            <pc:sldMk cId="2402499888" sldId="297"/>
            <ac:grpSpMk id="57" creationId="{F06CEE4D-515E-4C65-ADA5-2E198DBCC41F}"/>
          </ac:grpSpMkLst>
        </pc:grpChg>
        <pc:grpChg chg="add mod">
          <ac:chgData name="Dezhong Yao" userId="794760dbfb091494" providerId="LiveId" clId="{6A93F0AB-54F6-42DF-8696-544E7A873E31}" dt="2020-06-13T09:36:05.186" v="312" actId="164"/>
          <ac:grpSpMkLst>
            <pc:docMk/>
            <pc:sldMk cId="2402499888" sldId="297"/>
            <ac:grpSpMk id="58" creationId="{06A9243E-873C-4BA1-AB1B-B7980A4620AC}"/>
          </ac:grpSpMkLst>
        </pc:grpChg>
        <pc:grpChg chg="add mod">
          <ac:chgData name="Dezhong Yao" userId="794760dbfb091494" providerId="LiveId" clId="{6A93F0AB-54F6-42DF-8696-544E7A873E31}" dt="2020-06-13T09:36:05.186" v="312" actId="164"/>
          <ac:grpSpMkLst>
            <pc:docMk/>
            <pc:sldMk cId="2402499888" sldId="297"/>
            <ac:grpSpMk id="59" creationId="{75B8F53F-256F-4F3B-B34A-8B135C670D63}"/>
          </ac:grpSpMkLst>
        </pc:grpChg>
        <pc:grpChg chg="add mod">
          <ac:chgData name="Dezhong Yao" userId="794760dbfb091494" providerId="LiveId" clId="{6A93F0AB-54F6-42DF-8696-544E7A873E31}" dt="2020-06-13T13:18:45.361" v="569" actId="1076"/>
          <ac:grpSpMkLst>
            <pc:docMk/>
            <pc:sldMk cId="2402499888" sldId="297"/>
            <ac:grpSpMk id="60" creationId="{FDE5AE05-92EE-4134-8D28-C1AE2BAF87B6}"/>
          </ac:grpSpMkLst>
        </pc:grpChg>
        <pc:grpChg chg="add del mod">
          <ac:chgData name="Dezhong Yao" userId="794760dbfb091494" providerId="LiveId" clId="{6A93F0AB-54F6-42DF-8696-544E7A873E31}" dt="2020-06-13T12:43:15.603" v="407" actId="165"/>
          <ac:grpSpMkLst>
            <pc:docMk/>
            <pc:sldMk cId="2402499888" sldId="297"/>
            <ac:grpSpMk id="70" creationId="{6729A3A0-99D1-4987-95F7-2D24199FCD5A}"/>
          </ac:grpSpMkLst>
        </pc:grpChg>
        <pc:grpChg chg="add del mod">
          <ac:chgData name="Dezhong Yao" userId="794760dbfb091494" providerId="LiveId" clId="{6A93F0AB-54F6-42DF-8696-544E7A873E31}" dt="2020-06-13T12:43:15.603" v="407" actId="165"/>
          <ac:grpSpMkLst>
            <pc:docMk/>
            <pc:sldMk cId="2402499888" sldId="297"/>
            <ac:grpSpMk id="71" creationId="{86BABD15-1502-4531-BD39-E85B6EFAF0B9}"/>
          </ac:grpSpMkLst>
        </pc:grpChg>
        <pc:grpChg chg="add del mod">
          <ac:chgData name="Dezhong Yao" userId="794760dbfb091494" providerId="LiveId" clId="{6A93F0AB-54F6-42DF-8696-544E7A873E31}" dt="2020-06-13T12:43:15.603" v="407" actId="165"/>
          <ac:grpSpMkLst>
            <pc:docMk/>
            <pc:sldMk cId="2402499888" sldId="297"/>
            <ac:grpSpMk id="75" creationId="{04EABF72-75D9-44DC-BDC2-AF3752FBDD8D}"/>
          </ac:grpSpMkLst>
        </pc:grpChg>
        <pc:grpChg chg="add del mod">
          <ac:chgData name="Dezhong Yao" userId="794760dbfb091494" providerId="LiveId" clId="{6A93F0AB-54F6-42DF-8696-544E7A873E31}" dt="2020-06-13T12:43:15.603" v="407" actId="165"/>
          <ac:grpSpMkLst>
            <pc:docMk/>
            <pc:sldMk cId="2402499888" sldId="297"/>
            <ac:grpSpMk id="79" creationId="{5BE88E41-D96E-4F18-90F1-C9D29A4FC3F1}"/>
          </ac:grpSpMkLst>
        </pc:grpChg>
        <pc:grpChg chg="add mod">
          <ac:chgData name="Dezhong Yao" userId="794760dbfb091494" providerId="LiveId" clId="{6A93F0AB-54F6-42DF-8696-544E7A873E31}" dt="2020-06-13T13:19:05.620" v="573" actId="1076"/>
          <ac:grpSpMkLst>
            <pc:docMk/>
            <pc:sldMk cId="2402499888" sldId="297"/>
            <ac:grpSpMk id="83" creationId="{0A6E48C1-A578-4ADA-8AFC-63C6A8EE4306}"/>
          </ac:grpSpMkLst>
        </pc:grpChg>
        <pc:grpChg chg="add mod">
          <ac:chgData name="Dezhong Yao" userId="794760dbfb091494" providerId="LiveId" clId="{6A93F0AB-54F6-42DF-8696-544E7A873E31}" dt="2020-06-13T13:19:05.620" v="573" actId="1076"/>
          <ac:grpSpMkLst>
            <pc:docMk/>
            <pc:sldMk cId="2402499888" sldId="297"/>
            <ac:grpSpMk id="84" creationId="{65609AE4-7994-445A-9BB4-AE73367131CA}"/>
          </ac:grpSpMkLst>
        </pc:grpChg>
        <pc:grpChg chg="add mod">
          <ac:chgData name="Dezhong Yao" userId="794760dbfb091494" providerId="LiveId" clId="{6A93F0AB-54F6-42DF-8696-544E7A873E31}" dt="2020-06-13T13:19:05.620" v="573" actId="1076"/>
          <ac:grpSpMkLst>
            <pc:docMk/>
            <pc:sldMk cId="2402499888" sldId="297"/>
            <ac:grpSpMk id="85" creationId="{14F0A099-F4D7-479F-A8A8-7C187B1DB0CC}"/>
          </ac:grpSpMkLst>
        </pc:grpChg>
        <pc:grpChg chg="add mod">
          <ac:chgData name="Dezhong Yao" userId="794760dbfb091494" providerId="LiveId" clId="{6A93F0AB-54F6-42DF-8696-544E7A873E31}" dt="2020-06-13T13:19:05.620" v="573" actId="1076"/>
          <ac:grpSpMkLst>
            <pc:docMk/>
            <pc:sldMk cId="2402499888" sldId="297"/>
            <ac:grpSpMk id="86" creationId="{7D41357F-8BF8-430B-8BB8-9D85D18D6B06}"/>
          </ac:grpSpMkLst>
        </pc:grpChg>
        <pc:grpChg chg="add del mod">
          <ac:chgData name="Dezhong Yao" userId="794760dbfb091494" providerId="LiveId" clId="{6A93F0AB-54F6-42DF-8696-544E7A873E31}" dt="2020-06-13T13:13:38.463" v="484" actId="165"/>
          <ac:grpSpMkLst>
            <pc:docMk/>
            <pc:sldMk cId="2402499888" sldId="297"/>
            <ac:grpSpMk id="94" creationId="{BEBF069B-ED8A-4540-A6AA-43AAB0205EFB}"/>
          </ac:grpSpMkLst>
        </pc:grpChg>
        <pc:grpChg chg="add mod">
          <ac:chgData name="Dezhong Yao" userId="794760dbfb091494" providerId="LiveId" clId="{6A93F0AB-54F6-42DF-8696-544E7A873E31}" dt="2020-06-13T13:19:05.620" v="573" actId="1076"/>
          <ac:grpSpMkLst>
            <pc:docMk/>
            <pc:sldMk cId="2402499888" sldId="297"/>
            <ac:grpSpMk id="97" creationId="{93D1C04B-7DD5-474F-A48C-E11BF735D885}"/>
          </ac:grpSpMkLst>
        </pc:grpChg>
        <pc:picChg chg="add mod topLvl">
          <ac:chgData name="Dezhong Yao" userId="794760dbfb091494" providerId="LiveId" clId="{6A93F0AB-54F6-42DF-8696-544E7A873E31}" dt="2020-06-13T13:13:42.410" v="485" actId="164"/>
          <ac:picMkLst>
            <pc:docMk/>
            <pc:sldMk cId="2402499888" sldId="297"/>
            <ac:picMk id="88" creationId="{C7DCD870-5D03-4561-BE87-9D31AC75E033}"/>
          </ac:picMkLst>
        </pc:picChg>
        <pc:picChg chg="add mod topLvl">
          <ac:chgData name="Dezhong Yao" userId="794760dbfb091494" providerId="LiveId" clId="{6A93F0AB-54F6-42DF-8696-544E7A873E31}" dt="2020-06-13T13:13:42.410" v="485" actId="164"/>
          <ac:picMkLst>
            <pc:docMk/>
            <pc:sldMk cId="2402499888" sldId="297"/>
            <ac:picMk id="89" creationId="{6AE34561-A23D-43C5-806F-919EA835F4FF}"/>
          </ac:picMkLst>
        </pc:picChg>
        <pc:picChg chg="add mod topLvl">
          <ac:chgData name="Dezhong Yao" userId="794760dbfb091494" providerId="LiveId" clId="{6A93F0AB-54F6-42DF-8696-544E7A873E31}" dt="2020-06-13T13:13:42.410" v="485" actId="164"/>
          <ac:picMkLst>
            <pc:docMk/>
            <pc:sldMk cId="2402499888" sldId="297"/>
            <ac:picMk id="90" creationId="{FCCE64B6-2AB1-47B7-A1F6-C79004A46E80}"/>
          </ac:picMkLst>
        </pc:picChg>
        <pc:picChg chg="add mod topLvl">
          <ac:chgData name="Dezhong Yao" userId="794760dbfb091494" providerId="LiveId" clId="{6A93F0AB-54F6-42DF-8696-544E7A873E31}" dt="2020-06-13T13:13:42.410" v="485" actId="164"/>
          <ac:picMkLst>
            <pc:docMk/>
            <pc:sldMk cId="2402499888" sldId="297"/>
            <ac:picMk id="91" creationId="{38574CF9-C4BC-4F94-BA0A-082FE707C058}"/>
          </ac:picMkLst>
        </pc:picChg>
        <pc:picChg chg="add mod topLvl">
          <ac:chgData name="Dezhong Yao" userId="794760dbfb091494" providerId="LiveId" clId="{6A93F0AB-54F6-42DF-8696-544E7A873E31}" dt="2020-06-13T13:13:42.410" v="485" actId="164"/>
          <ac:picMkLst>
            <pc:docMk/>
            <pc:sldMk cId="2402499888" sldId="297"/>
            <ac:picMk id="92" creationId="{1C88FFA8-F96C-45D6-BC34-3E5DE408E7BD}"/>
          </ac:picMkLst>
        </pc:picChg>
        <pc:picChg chg="add mod topLvl">
          <ac:chgData name="Dezhong Yao" userId="794760dbfb091494" providerId="LiveId" clId="{6A93F0AB-54F6-42DF-8696-544E7A873E31}" dt="2020-06-13T13:13:42.410" v="485" actId="164"/>
          <ac:picMkLst>
            <pc:docMk/>
            <pc:sldMk cId="2402499888" sldId="297"/>
            <ac:picMk id="93" creationId="{7A4F6F21-8495-4BC6-A670-C99F76822699}"/>
          </ac:picMkLst>
        </pc:picChg>
        <pc:picChg chg="add mod">
          <ac:chgData name="Dezhong Yao" userId="794760dbfb091494" providerId="LiveId" clId="{6A93F0AB-54F6-42DF-8696-544E7A873E31}" dt="2020-06-13T13:13:42.410" v="485" actId="164"/>
          <ac:picMkLst>
            <pc:docMk/>
            <pc:sldMk cId="2402499888" sldId="297"/>
            <ac:picMk id="95" creationId="{BFCEA9C4-FCA3-40FB-BCA2-8876CBA54682}"/>
          </ac:picMkLst>
        </pc:picChg>
        <pc:picChg chg="add mod">
          <ac:chgData name="Dezhong Yao" userId="794760dbfb091494" providerId="LiveId" clId="{6A93F0AB-54F6-42DF-8696-544E7A873E31}" dt="2020-06-13T13:13:42.410" v="485" actId="164"/>
          <ac:picMkLst>
            <pc:docMk/>
            <pc:sldMk cId="2402499888" sldId="297"/>
            <ac:picMk id="96" creationId="{0175616A-BF5D-4281-92E7-94112F47C5D4}"/>
          </ac:picMkLst>
        </pc:picChg>
        <pc:cxnChg chg="add mod topLvl">
          <ac:chgData name="Dezhong Yao" userId="794760dbfb091494" providerId="LiveId" clId="{6A93F0AB-54F6-42DF-8696-544E7A873E31}" dt="2020-06-13T12:43:26.074" v="416" actId="164"/>
          <ac:cxnSpMkLst>
            <pc:docMk/>
            <pc:sldMk cId="2402499888" sldId="297"/>
            <ac:cxnSpMk id="69" creationId="{762212CD-5FA1-4983-BBAD-83788A60DBE6}"/>
          </ac:cxnSpMkLst>
        </pc:cxnChg>
        <pc:cxnChg chg="mod topLvl">
          <ac:chgData name="Dezhong Yao" userId="794760dbfb091494" providerId="LiveId" clId="{6A93F0AB-54F6-42DF-8696-544E7A873E31}" dt="2020-06-13T12:43:29.506" v="417" actId="164"/>
          <ac:cxnSpMkLst>
            <pc:docMk/>
            <pc:sldMk cId="2402499888" sldId="297"/>
            <ac:cxnSpMk id="74" creationId="{06BBB133-7D89-4429-9CED-5D441EEB282C}"/>
          </ac:cxnSpMkLst>
        </pc:cxnChg>
        <pc:cxnChg chg="mod topLvl">
          <ac:chgData name="Dezhong Yao" userId="794760dbfb091494" providerId="LiveId" clId="{6A93F0AB-54F6-42DF-8696-544E7A873E31}" dt="2020-06-13T12:43:32.856" v="418" actId="164"/>
          <ac:cxnSpMkLst>
            <pc:docMk/>
            <pc:sldMk cId="2402499888" sldId="297"/>
            <ac:cxnSpMk id="78" creationId="{1DEEE3E1-DB5E-4209-BE05-F1F575169747}"/>
          </ac:cxnSpMkLst>
        </pc:cxnChg>
        <pc:cxnChg chg="mod topLvl">
          <ac:chgData name="Dezhong Yao" userId="794760dbfb091494" providerId="LiveId" clId="{6A93F0AB-54F6-42DF-8696-544E7A873E31}" dt="2020-06-13T12:43:36.065" v="419" actId="164"/>
          <ac:cxnSpMkLst>
            <pc:docMk/>
            <pc:sldMk cId="2402499888" sldId="297"/>
            <ac:cxnSpMk id="82" creationId="{66AD3CEC-7A07-4980-B653-D9A0B8263B33}"/>
          </ac:cxnSpMkLst>
        </pc:cxnChg>
        <pc:cxnChg chg="add mod">
          <ac:chgData name="Dezhong Yao" userId="794760dbfb091494" providerId="LiveId" clId="{6A93F0AB-54F6-42DF-8696-544E7A873E31}" dt="2020-06-13T13:19:05.620" v="573" actId="1076"/>
          <ac:cxnSpMkLst>
            <pc:docMk/>
            <pc:sldMk cId="2402499888" sldId="297"/>
            <ac:cxnSpMk id="105" creationId="{5963C418-AF42-4596-A18F-69B3DD159E37}"/>
          </ac:cxnSpMkLst>
        </pc:cxnChg>
        <pc:cxnChg chg="add mod">
          <ac:chgData name="Dezhong Yao" userId="794760dbfb091494" providerId="LiveId" clId="{6A93F0AB-54F6-42DF-8696-544E7A873E31}" dt="2020-06-13T13:19:05.620" v="573" actId="1076"/>
          <ac:cxnSpMkLst>
            <pc:docMk/>
            <pc:sldMk cId="2402499888" sldId="297"/>
            <ac:cxnSpMk id="108" creationId="{960D74CE-FEB7-40F8-8E50-5D46CD5DB7E6}"/>
          </ac:cxnSpMkLst>
        </pc:cxnChg>
        <pc:cxnChg chg="add mod">
          <ac:chgData name="Dezhong Yao" userId="794760dbfb091494" providerId="LiveId" clId="{6A93F0AB-54F6-42DF-8696-544E7A873E31}" dt="2020-06-13T13:19:05.620" v="573" actId="1076"/>
          <ac:cxnSpMkLst>
            <pc:docMk/>
            <pc:sldMk cId="2402499888" sldId="297"/>
            <ac:cxnSpMk id="112" creationId="{59BE7A41-2920-43B8-80D0-2159F1345D3F}"/>
          </ac:cxnSpMkLst>
        </pc:cxnChg>
        <pc:cxnChg chg="add mod">
          <ac:chgData name="Dezhong Yao" userId="794760dbfb091494" providerId="LiveId" clId="{6A93F0AB-54F6-42DF-8696-544E7A873E31}" dt="2020-06-13T13:19:05.620" v="573" actId="1076"/>
          <ac:cxnSpMkLst>
            <pc:docMk/>
            <pc:sldMk cId="2402499888" sldId="297"/>
            <ac:cxnSpMk id="116" creationId="{BF5B7BDA-C7DF-4C31-B09A-C92C7E703712}"/>
          </ac:cxnSpMkLst>
        </pc:cxnChg>
        <pc:cxnChg chg="add mod">
          <ac:chgData name="Dezhong Yao" userId="794760dbfb091494" providerId="LiveId" clId="{6A93F0AB-54F6-42DF-8696-544E7A873E31}" dt="2020-06-13T13:19:05.620" v="573" actId="1076"/>
          <ac:cxnSpMkLst>
            <pc:docMk/>
            <pc:sldMk cId="2402499888" sldId="297"/>
            <ac:cxnSpMk id="120" creationId="{83040825-EBA3-4992-A5D5-B704579AA442}"/>
          </ac:cxnSpMkLst>
        </pc:cxnChg>
        <pc:cxnChg chg="add mod">
          <ac:chgData name="Dezhong Yao" userId="794760dbfb091494" providerId="LiveId" clId="{6A93F0AB-54F6-42DF-8696-544E7A873E31}" dt="2020-06-13T13:19:05.620" v="573" actId="1076"/>
          <ac:cxnSpMkLst>
            <pc:docMk/>
            <pc:sldMk cId="2402499888" sldId="297"/>
            <ac:cxnSpMk id="123" creationId="{B18BEE55-37A0-456F-BEB2-B0572B596FA1}"/>
          </ac:cxnSpMkLst>
        </pc:cxnChg>
        <pc:cxnChg chg="add mod">
          <ac:chgData name="Dezhong Yao" userId="794760dbfb091494" providerId="LiveId" clId="{6A93F0AB-54F6-42DF-8696-544E7A873E31}" dt="2020-06-13T13:19:05.620" v="573" actId="1076"/>
          <ac:cxnSpMkLst>
            <pc:docMk/>
            <pc:sldMk cId="2402499888" sldId="297"/>
            <ac:cxnSpMk id="127" creationId="{13C925DD-D3FB-4035-A54E-3AC8ED2018E3}"/>
          </ac:cxnSpMkLst>
        </pc:cxnChg>
        <pc:cxnChg chg="add mod">
          <ac:chgData name="Dezhong Yao" userId="794760dbfb091494" providerId="LiveId" clId="{6A93F0AB-54F6-42DF-8696-544E7A873E31}" dt="2020-06-13T13:19:05.620" v="573" actId="1076"/>
          <ac:cxnSpMkLst>
            <pc:docMk/>
            <pc:sldMk cId="2402499888" sldId="297"/>
            <ac:cxnSpMk id="132" creationId="{B2962D9A-CAA8-437D-AEF0-8E54A94777E2}"/>
          </ac:cxnSpMkLst>
        </pc:cxnChg>
      </pc:sldChg>
      <pc:sldChg chg="addSp delSp modSp new mod modAnim">
        <pc:chgData name="Dezhong Yao" userId="794760dbfb091494" providerId="LiveId" clId="{6A93F0AB-54F6-42DF-8696-544E7A873E31}" dt="2020-06-13T14:37:52.230" v="824"/>
        <pc:sldMkLst>
          <pc:docMk/>
          <pc:sldMk cId="1234812241" sldId="298"/>
        </pc:sldMkLst>
        <pc:spChg chg="mod">
          <ac:chgData name="Dezhong Yao" userId="794760dbfb091494" providerId="LiveId" clId="{6A93F0AB-54F6-42DF-8696-544E7A873E31}" dt="2020-06-13T13:22:10.863" v="580"/>
          <ac:spMkLst>
            <pc:docMk/>
            <pc:sldMk cId="1234812241" sldId="298"/>
            <ac:spMk id="2" creationId="{B8755203-6F59-4AC0-81DA-E2F229A17AF1}"/>
          </ac:spMkLst>
        </pc:spChg>
        <pc:spChg chg="del mod">
          <ac:chgData name="Dezhong Yao" userId="794760dbfb091494" providerId="LiveId" clId="{6A93F0AB-54F6-42DF-8696-544E7A873E31}" dt="2020-06-13T14:25:41.901" v="593" actId="478"/>
          <ac:spMkLst>
            <pc:docMk/>
            <pc:sldMk cId="1234812241" sldId="298"/>
            <ac:spMk id="3" creationId="{B390E887-C5A7-4313-8E7C-37AF9AC4D1D3}"/>
          </ac:spMkLst>
        </pc:spChg>
        <pc:spChg chg="add del mod">
          <ac:chgData name="Dezhong Yao" userId="794760dbfb091494" providerId="LiveId" clId="{6A93F0AB-54F6-42DF-8696-544E7A873E31}" dt="2020-06-13T14:25:35.994" v="591" actId="478"/>
          <ac:spMkLst>
            <pc:docMk/>
            <pc:sldMk cId="1234812241" sldId="298"/>
            <ac:spMk id="4" creationId="{D81E271D-B889-4754-820F-AC050F95122D}"/>
          </ac:spMkLst>
        </pc:spChg>
        <pc:spChg chg="add mod">
          <ac:chgData name="Dezhong Yao" userId="794760dbfb091494" providerId="LiveId" clId="{6A93F0AB-54F6-42DF-8696-544E7A873E31}" dt="2020-06-13T14:30:17.219" v="698" actId="14100"/>
          <ac:spMkLst>
            <pc:docMk/>
            <pc:sldMk cId="1234812241" sldId="298"/>
            <ac:spMk id="6" creationId="{671AEDEB-8DFE-4E28-AA82-4E378E939D58}"/>
          </ac:spMkLst>
        </pc:spChg>
        <pc:spChg chg="add del mod">
          <ac:chgData name="Dezhong Yao" userId="794760dbfb091494" providerId="LiveId" clId="{6A93F0AB-54F6-42DF-8696-544E7A873E31}" dt="2020-06-13T14:30:07.444" v="694" actId="478"/>
          <ac:spMkLst>
            <pc:docMk/>
            <pc:sldMk cId="1234812241" sldId="298"/>
            <ac:spMk id="7" creationId="{2B439E3F-3F1B-4A59-A627-174DCE8AE350}"/>
          </ac:spMkLst>
        </pc:spChg>
        <pc:spChg chg="mod">
          <ac:chgData name="Dezhong Yao" userId="794760dbfb091494" providerId="LiveId" clId="{6A93F0AB-54F6-42DF-8696-544E7A873E31}" dt="2020-06-13T14:31:41.963" v="718" actId="947"/>
          <ac:spMkLst>
            <pc:docMk/>
            <pc:sldMk cId="1234812241" sldId="298"/>
            <ac:spMk id="9" creationId="{E55883B8-2C4E-42F5-805D-53F9F7BF943B}"/>
          </ac:spMkLst>
        </pc:spChg>
        <pc:spChg chg="mod">
          <ac:chgData name="Dezhong Yao" userId="794760dbfb091494" providerId="LiveId" clId="{6A93F0AB-54F6-42DF-8696-544E7A873E31}" dt="2020-06-13T14:31:41.963" v="718" actId="947"/>
          <ac:spMkLst>
            <pc:docMk/>
            <pc:sldMk cId="1234812241" sldId="298"/>
            <ac:spMk id="10" creationId="{DDE1088B-76FA-49A7-9E86-619C2841FD1F}"/>
          </ac:spMkLst>
        </pc:spChg>
        <pc:spChg chg="mod">
          <ac:chgData name="Dezhong Yao" userId="794760dbfb091494" providerId="LiveId" clId="{6A93F0AB-54F6-42DF-8696-544E7A873E31}" dt="2020-06-13T14:31:41.963" v="718" actId="947"/>
          <ac:spMkLst>
            <pc:docMk/>
            <pc:sldMk cId="1234812241" sldId="298"/>
            <ac:spMk id="11" creationId="{9FD7DE05-2074-4C59-B8D3-35E86E183F12}"/>
          </ac:spMkLst>
        </pc:spChg>
        <pc:spChg chg="add del mod">
          <ac:chgData name="Dezhong Yao" userId="794760dbfb091494" providerId="LiveId" clId="{6A93F0AB-54F6-42DF-8696-544E7A873E31}" dt="2020-06-13T14:32:35.438" v="740" actId="478"/>
          <ac:spMkLst>
            <pc:docMk/>
            <pc:sldMk cId="1234812241" sldId="298"/>
            <ac:spMk id="12" creationId="{5FC8907E-B67D-40A8-B207-0B9C068D4482}"/>
          </ac:spMkLst>
        </pc:spChg>
        <pc:spChg chg="add mod">
          <ac:chgData name="Dezhong Yao" userId="794760dbfb091494" providerId="LiveId" clId="{6A93F0AB-54F6-42DF-8696-544E7A873E31}" dt="2020-06-13T14:33:57.085" v="763" actId="1076"/>
          <ac:spMkLst>
            <pc:docMk/>
            <pc:sldMk cId="1234812241" sldId="298"/>
            <ac:spMk id="13" creationId="{73804BE0-0DCE-451B-9FEB-EA14962CC4FD}"/>
          </ac:spMkLst>
        </pc:spChg>
        <pc:spChg chg="add mod">
          <ac:chgData name="Dezhong Yao" userId="794760dbfb091494" providerId="LiveId" clId="{6A93F0AB-54F6-42DF-8696-544E7A873E31}" dt="2020-06-13T14:33:57.085" v="763" actId="1076"/>
          <ac:spMkLst>
            <pc:docMk/>
            <pc:sldMk cId="1234812241" sldId="298"/>
            <ac:spMk id="14" creationId="{694A83F8-C32F-4E9B-A98D-D438E210FFB5}"/>
          </ac:spMkLst>
        </pc:spChg>
        <pc:spChg chg="add del mod">
          <ac:chgData name="Dezhong Yao" userId="794760dbfb091494" providerId="LiveId" clId="{6A93F0AB-54F6-42DF-8696-544E7A873E31}" dt="2020-06-13T14:32:18.689" v="729" actId="478"/>
          <ac:spMkLst>
            <pc:docMk/>
            <pc:sldMk cId="1234812241" sldId="298"/>
            <ac:spMk id="15" creationId="{63F19110-756C-4A27-9B0A-1998BB582ADE}"/>
          </ac:spMkLst>
        </pc:spChg>
        <pc:spChg chg="add mod">
          <ac:chgData name="Dezhong Yao" userId="794760dbfb091494" providerId="LiveId" clId="{6A93F0AB-54F6-42DF-8696-544E7A873E31}" dt="2020-06-13T14:33:57.085" v="763" actId="1076"/>
          <ac:spMkLst>
            <pc:docMk/>
            <pc:sldMk cId="1234812241" sldId="298"/>
            <ac:spMk id="16" creationId="{064EE29D-25B5-41DC-BBA3-94EE424AC899}"/>
          </ac:spMkLst>
        </pc:spChg>
        <pc:spChg chg="add mod">
          <ac:chgData name="Dezhong Yao" userId="794760dbfb091494" providerId="LiveId" clId="{6A93F0AB-54F6-42DF-8696-544E7A873E31}" dt="2020-06-13T14:33:57.085" v="763" actId="1076"/>
          <ac:spMkLst>
            <pc:docMk/>
            <pc:sldMk cId="1234812241" sldId="298"/>
            <ac:spMk id="17" creationId="{D83CC253-E6CC-41C1-AE21-9E9135303156}"/>
          </ac:spMkLst>
        </pc:spChg>
        <pc:spChg chg="add mod">
          <ac:chgData name="Dezhong Yao" userId="794760dbfb091494" providerId="LiveId" clId="{6A93F0AB-54F6-42DF-8696-544E7A873E31}" dt="2020-06-13T14:33:57.085" v="763" actId="1076"/>
          <ac:spMkLst>
            <pc:docMk/>
            <pc:sldMk cId="1234812241" sldId="298"/>
            <ac:spMk id="18" creationId="{A9956FDA-9D66-4EFF-92CC-C1C628FAE025}"/>
          </ac:spMkLst>
        </pc:spChg>
        <pc:spChg chg="mod">
          <ac:chgData name="Dezhong Yao" userId="794760dbfb091494" providerId="LiveId" clId="{6A93F0AB-54F6-42DF-8696-544E7A873E31}" dt="2020-06-13T14:31:41.963" v="718" actId="947"/>
          <ac:spMkLst>
            <pc:docMk/>
            <pc:sldMk cId="1234812241" sldId="298"/>
            <ac:spMk id="20" creationId="{1C539895-1A99-48D4-ACC3-21B70959EFC3}"/>
          </ac:spMkLst>
        </pc:spChg>
        <pc:spChg chg="mod">
          <ac:chgData name="Dezhong Yao" userId="794760dbfb091494" providerId="LiveId" clId="{6A93F0AB-54F6-42DF-8696-544E7A873E31}" dt="2020-06-13T14:31:41.963" v="718" actId="947"/>
          <ac:spMkLst>
            <pc:docMk/>
            <pc:sldMk cId="1234812241" sldId="298"/>
            <ac:spMk id="21" creationId="{262A0C16-19DC-4870-BA08-F2B34C52B06C}"/>
          </ac:spMkLst>
        </pc:spChg>
        <pc:spChg chg="mod">
          <ac:chgData name="Dezhong Yao" userId="794760dbfb091494" providerId="LiveId" clId="{6A93F0AB-54F6-42DF-8696-544E7A873E31}" dt="2020-06-13T14:31:41.963" v="718" actId="947"/>
          <ac:spMkLst>
            <pc:docMk/>
            <pc:sldMk cId="1234812241" sldId="298"/>
            <ac:spMk id="22" creationId="{0B7B45A4-0BED-4BE5-A3EF-FADFDCB10A06}"/>
          </ac:spMkLst>
        </pc:spChg>
        <pc:spChg chg="mod">
          <ac:chgData name="Dezhong Yao" userId="794760dbfb091494" providerId="LiveId" clId="{6A93F0AB-54F6-42DF-8696-544E7A873E31}" dt="2020-06-13T14:31:41.963" v="718" actId="947"/>
          <ac:spMkLst>
            <pc:docMk/>
            <pc:sldMk cId="1234812241" sldId="298"/>
            <ac:spMk id="24" creationId="{0701CE47-A5A2-475B-93DC-C72D79B776AA}"/>
          </ac:spMkLst>
        </pc:spChg>
        <pc:spChg chg="mod">
          <ac:chgData name="Dezhong Yao" userId="794760dbfb091494" providerId="LiveId" clId="{6A93F0AB-54F6-42DF-8696-544E7A873E31}" dt="2020-06-13T14:31:41.963" v="718" actId="947"/>
          <ac:spMkLst>
            <pc:docMk/>
            <pc:sldMk cId="1234812241" sldId="298"/>
            <ac:spMk id="25" creationId="{1A78ADF4-AA53-47F2-AD71-A0F7A5C10C6B}"/>
          </ac:spMkLst>
        </pc:spChg>
        <pc:spChg chg="mod">
          <ac:chgData name="Dezhong Yao" userId="794760dbfb091494" providerId="LiveId" clId="{6A93F0AB-54F6-42DF-8696-544E7A873E31}" dt="2020-06-13T14:31:41.963" v="718" actId="947"/>
          <ac:spMkLst>
            <pc:docMk/>
            <pc:sldMk cId="1234812241" sldId="298"/>
            <ac:spMk id="26" creationId="{F9875DB0-0317-4084-AA33-F86F980A1CF1}"/>
          </ac:spMkLst>
        </pc:spChg>
        <pc:spChg chg="mod">
          <ac:chgData name="Dezhong Yao" userId="794760dbfb091494" providerId="LiveId" clId="{6A93F0AB-54F6-42DF-8696-544E7A873E31}" dt="2020-06-13T14:31:41.963" v="718" actId="947"/>
          <ac:spMkLst>
            <pc:docMk/>
            <pc:sldMk cId="1234812241" sldId="298"/>
            <ac:spMk id="28" creationId="{95EA0FCC-CE35-4C6F-9532-01E55C7D87B2}"/>
          </ac:spMkLst>
        </pc:spChg>
        <pc:spChg chg="mod">
          <ac:chgData name="Dezhong Yao" userId="794760dbfb091494" providerId="LiveId" clId="{6A93F0AB-54F6-42DF-8696-544E7A873E31}" dt="2020-06-13T14:31:41.963" v="718" actId="947"/>
          <ac:spMkLst>
            <pc:docMk/>
            <pc:sldMk cId="1234812241" sldId="298"/>
            <ac:spMk id="29" creationId="{F107A4F8-2BAC-422D-AB40-66A723CBA807}"/>
          </ac:spMkLst>
        </pc:spChg>
        <pc:spChg chg="mod">
          <ac:chgData name="Dezhong Yao" userId="794760dbfb091494" providerId="LiveId" clId="{6A93F0AB-54F6-42DF-8696-544E7A873E31}" dt="2020-06-13T14:31:41.963" v="718" actId="947"/>
          <ac:spMkLst>
            <pc:docMk/>
            <pc:sldMk cId="1234812241" sldId="298"/>
            <ac:spMk id="30" creationId="{AD0572C7-B927-4ABD-9894-7C1CBE956A03}"/>
          </ac:spMkLst>
        </pc:spChg>
        <pc:spChg chg="mod">
          <ac:chgData name="Dezhong Yao" userId="794760dbfb091494" providerId="LiveId" clId="{6A93F0AB-54F6-42DF-8696-544E7A873E31}" dt="2020-06-13T14:31:41.963" v="718" actId="947"/>
          <ac:spMkLst>
            <pc:docMk/>
            <pc:sldMk cId="1234812241" sldId="298"/>
            <ac:spMk id="32" creationId="{46C0E9EC-AA12-4846-A9E4-28CFC9604E71}"/>
          </ac:spMkLst>
        </pc:spChg>
        <pc:spChg chg="mod">
          <ac:chgData name="Dezhong Yao" userId="794760dbfb091494" providerId="LiveId" clId="{6A93F0AB-54F6-42DF-8696-544E7A873E31}" dt="2020-06-13T14:31:41.963" v="718" actId="947"/>
          <ac:spMkLst>
            <pc:docMk/>
            <pc:sldMk cId="1234812241" sldId="298"/>
            <ac:spMk id="33" creationId="{62836A50-3373-4295-A042-212DA7C9B0DF}"/>
          </ac:spMkLst>
        </pc:spChg>
        <pc:spChg chg="mod">
          <ac:chgData name="Dezhong Yao" userId="794760dbfb091494" providerId="LiveId" clId="{6A93F0AB-54F6-42DF-8696-544E7A873E31}" dt="2020-06-13T14:31:41.963" v="718" actId="947"/>
          <ac:spMkLst>
            <pc:docMk/>
            <pc:sldMk cId="1234812241" sldId="298"/>
            <ac:spMk id="34" creationId="{7FD94388-9330-4A09-A024-C9B0A30B06D8}"/>
          </ac:spMkLst>
        </pc:spChg>
        <pc:spChg chg="mod">
          <ac:chgData name="Dezhong Yao" userId="794760dbfb091494" providerId="LiveId" clId="{6A93F0AB-54F6-42DF-8696-544E7A873E31}" dt="2020-06-13T14:31:41.963" v="718" actId="947"/>
          <ac:spMkLst>
            <pc:docMk/>
            <pc:sldMk cId="1234812241" sldId="298"/>
            <ac:spMk id="36" creationId="{D06C0BC6-7CF5-4E25-89E4-759265AA2405}"/>
          </ac:spMkLst>
        </pc:spChg>
        <pc:spChg chg="mod">
          <ac:chgData name="Dezhong Yao" userId="794760dbfb091494" providerId="LiveId" clId="{6A93F0AB-54F6-42DF-8696-544E7A873E31}" dt="2020-06-13T14:31:41.963" v="718" actId="947"/>
          <ac:spMkLst>
            <pc:docMk/>
            <pc:sldMk cId="1234812241" sldId="298"/>
            <ac:spMk id="37" creationId="{09FB767F-59D0-4CC1-A15A-67E706A59480}"/>
          </ac:spMkLst>
        </pc:spChg>
        <pc:spChg chg="mod">
          <ac:chgData name="Dezhong Yao" userId="794760dbfb091494" providerId="LiveId" clId="{6A93F0AB-54F6-42DF-8696-544E7A873E31}" dt="2020-06-13T14:31:41.963" v="718" actId="947"/>
          <ac:spMkLst>
            <pc:docMk/>
            <pc:sldMk cId="1234812241" sldId="298"/>
            <ac:spMk id="38" creationId="{852CACCD-CC9D-467A-9E81-949A84E8462E}"/>
          </ac:spMkLst>
        </pc:spChg>
        <pc:spChg chg="mod">
          <ac:chgData name="Dezhong Yao" userId="794760dbfb091494" providerId="LiveId" clId="{6A93F0AB-54F6-42DF-8696-544E7A873E31}" dt="2020-06-13T14:31:41.963" v="718" actId="947"/>
          <ac:spMkLst>
            <pc:docMk/>
            <pc:sldMk cId="1234812241" sldId="298"/>
            <ac:spMk id="40" creationId="{A79DA420-2E97-436A-B285-9D088C554758}"/>
          </ac:spMkLst>
        </pc:spChg>
        <pc:spChg chg="mod">
          <ac:chgData name="Dezhong Yao" userId="794760dbfb091494" providerId="LiveId" clId="{6A93F0AB-54F6-42DF-8696-544E7A873E31}" dt="2020-06-13T14:31:41.963" v="718" actId="947"/>
          <ac:spMkLst>
            <pc:docMk/>
            <pc:sldMk cId="1234812241" sldId="298"/>
            <ac:spMk id="41" creationId="{C74ED5C3-D1CA-4961-82A4-01A1E2293AE6}"/>
          </ac:spMkLst>
        </pc:spChg>
        <pc:spChg chg="mod">
          <ac:chgData name="Dezhong Yao" userId="794760dbfb091494" providerId="LiveId" clId="{6A93F0AB-54F6-42DF-8696-544E7A873E31}" dt="2020-06-13T14:31:41.963" v="718" actId="947"/>
          <ac:spMkLst>
            <pc:docMk/>
            <pc:sldMk cId="1234812241" sldId="298"/>
            <ac:spMk id="42" creationId="{EA133CD6-343A-4D68-882D-C68D109731A1}"/>
          </ac:spMkLst>
        </pc:spChg>
        <pc:spChg chg="add del mod">
          <ac:chgData name="Dezhong Yao" userId="794760dbfb091494" providerId="LiveId" clId="{6A93F0AB-54F6-42DF-8696-544E7A873E31}" dt="2020-06-13T14:30:06.805" v="693" actId="478"/>
          <ac:spMkLst>
            <pc:docMk/>
            <pc:sldMk cId="1234812241" sldId="298"/>
            <ac:spMk id="43" creationId="{BF40F77C-034E-42DB-990F-267F010B4455}"/>
          </ac:spMkLst>
        </pc:spChg>
        <pc:spChg chg="add del mod">
          <ac:chgData name="Dezhong Yao" userId="794760dbfb091494" providerId="LiveId" clId="{6A93F0AB-54F6-42DF-8696-544E7A873E31}" dt="2020-06-13T14:30:11.816" v="696" actId="478"/>
          <ac:spMkLst>
            <pc:docMk/>
            <pc:sldMk cId="1234812241" sldId="298"/>
            <ac:spMk id="44" creationId="{1C195AE2-DB2A-4FBA-BB5F-BE17EADC032A}"/>
          </ac:spMkLst>
        </pc:spChg>
        <pc:spChg chg="add del mod">
          <ac:chgData name="Dezhong Yao" userId="794760dbfb091494" providerId="LiveId" clId="{6A93F0AB-54F6-42DF-8696-544E7A873E31}" dt="2020-06-13T14:30:13.256" v="697" actId="478"/>
          <ac:spMkLst>
            <pc:docMk/>
            <pc:sldMk cId="1234812241" sldId="298"/>
            <ac:spMk id="45" creationId="{FF58922A-FE8B-42AB-BCEC-CFF070DE2FA5}"/>
          </ac:spMkLst>
        </pc:spChg>
        <pc:spChg chg="add mod">
          <ac:chgData name="Dezhong Yao" userId="794760dbfb091494" providerId="LiveId" clId="{6A93F0AB-54F6-42DF-8696-544E7A873E31}" dt="2020-06-13T14:33:57.085" v="763" actId="1076"/>
          <ac:spMkLst>
            <pc:docMk/>
            <pc:sldMk cId="1234812241" sldId="298"/>
            <ac:spMk id="46" creationId="{EAA5A84D-699A-4126-AC0E-0BEB024B6FD3}"/>
          </ac:spMkLst>
        </pc:spChg>
        <pc:spChg chg="add mod">
          <ac:chgData name="Dezhong Yao" userId="794760dbfb091494" providerId="LiveId" clId="{6A93F0AB-54F6-42DF-8696-544E7A873E31}" dt="2020-06-13T14:33:57.085" v="763" actId="1076"/>
          <ac:spMkLst>
            <pc:docMk/>
            <pc:sldMk cId="1234812241" sldId="298"/>
            <ac:spMk id="47" creationId="{1FD7CDC1-9E4D-409F-957D-5FF4F0AD8CC8}"/>
          </ac:spMkLst>
        </pc:spChg>
        <pc:spChg chg="add mod">
          <ac:chgData name="Dezhong Yao" userId="794760dbfb091494" providerId="LiveId" clId="{6A93F0AB-54F6-42DF-8696-544E7A873E31}" dt="2020-06-13T14:33:57.085" v="763" actId="1076"/>
          <ac:spMkLst>
            <pc:docMk/>
            <pc:sldMk cId="1234812241" sldId="298"/>
            <ac:spMk id="48" creationId="{3097998C-AD17-4297-AF14-803DD7E7006B}"/>
          </ac:spMkLst>
        </pc:spChg>
        <pc:spChg chg="add del mod">
          <ac:chgData name="Dezhong Yao" userId="794760dbfb091494" providerId="LiveId" clId="{6A93F0AB-54F6-42DF-8696-544E7A873E31}" dt="2020-06-13T14:32:36.764" v="742" actId="478"/>
          <ac:spMkLst>
            <pc:docMk/>
            <pc:sldMk cId="1234812241" sldId="298"/>
            <ac:spMk id="49" creationId="{54D4F3F0-5FD8-4A3A-90E9-CC2DCAFFBB14}"/>
          </ac:spMkLst>
        </pc:spChg>
        <pc:spChg chg="add mod">
          <ac:chgData name="Dezhong Yao" userId="794760dbfb091494" providerId="LiveId" clId="{6A93F0AB-54F6-42DF-8696-544E7A873E31}" dt="2020-06-13T14:33:57.085" v="763" actId="1076"/>
          <ac:spMkLst>
            <pc:docMk/>
            <pc:sldMk cId="1234812241" sldId="298"/>
            <ac:spMk id="50" creationId="{94D8E0E5-D3B7-446C-B043-FC60FAECF7CA}"/>
          </ac:spMkLst>
        </pc:spChg>
        <pc:spChg chg="add del mod">
          <ac:chgData name="Dezhong Yao" userId="794760dbfb091494" providerId="LiveId" clId="{6A93F0AB-54F6-42DF-8696-544E7A873E31}" dt="2020-06-13T14:32:33.906" v="739" actId="478"/>
          <ac:spMkLst>
            <pc:docMk/>
            <pc:sldMk cId="1234812241" sldId="298"/>
            <ac:spMk id="51" creationId="{586198E4-47EF-4041-AE48-47332B614218}"/>
          </ac:spMkLst>
        </pc:spChg>
        <pc:spChg chg="add mod">
          <ac:chgData name="Dezhong Yao" userId="794760dbfb091494" providerId="LiveId" clId="{6A93F0AB-54F6-42DF-8696-544E7A873E31}" dt="2020-06-13T14:33:57.085" v="763" actId="1076"/>
          <ac:spMkLst>
            <pc:docMk/>
            <pc:sldMk cId="1234812241" sldId="298"/>
            <ac:spMk id="52" creationId="{9867BFE5-2DCB-4E66-8FEB-7D98A99F0B5E}"/>
          </ac:spMkLst>
        </pc:spChg>
        <pc:spChg chg="add mod">
          <ac:chgData name="Dezhong Yao" userId="794760dbfb091494" providerId="LiveId" clId="{6A93F0AB-54F6-42DF-8696-544E7A873E31}" dt="2020-06-13T14:33:57.085" v="763" actId="1076"/>
          <ac:spMkLst>
            <pc:docMk/>
            <pc:sldMk cId="1234812241" sldId="298"/>
            <ac:spMk id="53" creationId="{6AA5A9C5-CE1B-4FAE-BE94-17036313BACB}"/>
          </ac:spMkLst>
        </pc:spChg>
        <pc:spChg chg="add mod">
          <ac:chgData name="Dezhong Yao" userId="794760dbfb091494" providerId="LiveId" clId="{6A93F0AB-54F6-42DF-8696-544E7A873E31}" dt="2020-06-13T14:33:57.085" v="763" actId="1076"/>
          <ac:spMkLst>
            <pc:docMk/>
            <pc:sldMk cId="1234812241" sldId="298"/>
            <ac:spMk id="54" creationId="{BFCC66B6-F8CA-4B4D-938D-9A957A9FCFB3}"/>
          </ac:spMkLst>
        </pc:spChg>
        <pc:spChg chg="add mod">
          <ac:chgData name="Dezhong Yao" userId="794760dbfb091494" providerId="LiveId" clId="{6A93F0AB-54F6-42DF-8696-544E7A873E31}" dt="2020-06-13T14:33:57.085" v="763" actId="1076"/>
          <ac:spMkLst>
            <pc:docMk/>
            <pc:sldMk cId="1234812241" sldId="298"/>
            <ac:spMk id="55" creationId="{313D0F56-B0A4-40B4-BAEC-0D4AA5252F3D}"/>
          </ac:spMkLst>
        </pc:spChg>
        <pc:spChg chg="add del mod">
          <ac:chgData name="Dezhong Yao" userId="794760dbfb091494" providerId="LiveId" clId="{6A93F0AB-54F6-42DF-8696-544E7A873E31}" dt="2020-06-13T14:30:08.130" v="695" actId="478"/>
          <ac:spMkLst>
            <pc:docMk/>
            <pc:sldMk cId="1234812241" sldId="298"/>
            <ac:spMk id="56" creationId="{B435EF64-DEFD-4B1B-82CA-B82313EE8953}"/>
          </ac:spMkLst>
        </pc:spChg>
        <pc:spChg chg="mod">
          <ac:chgData name="Dezhong Yao" userId="794760dbfb091494" providerId="LiveId" clId="{6A93F0AB-54F6-42DF-8696-544E7A873E31}" dt="2020-06-13T14:31:41.963" v="718" actId="947"/>
          <ac:spMkLst>
            <pc:docMk/>
            <pc:sldMk cId="1234812241" sldId="298"/>
            <ac:spMk id="61" creationId="{326B2A07-90DC-4650-8DD3-F328EB4F2D75}"/>
          </ac:spMkLst>
        </pc:spChg>
        <pc:spChg chg="mod">
          <ac:chgData name="Dezhong Yao" userId="794760dbfb091494" providerId="LiveId" clId="{6A93F0AB-54F6-42DF-8696-544E7A873E31}" dt="2020-06-13T14:31:41.963" v="718" actId="947"/>
          <ac:spMkLst>
            <pc:docMk/>
            <pc:sldMk cId="1234812241" sldId="298"/>
            <ac:spMk id="62" creationId="{F1F9AC7C-31D6-48AD-99A3-93D30033E53B}"/>
          </ac:spMkLst>
        </pc:spChg>
        <pc:spChg chg="mod">
          <ac:chgData name="Dezhong Yao" userId="794760dbfb091494" providerId="LiveId" clId="{6A93F0AB-54F6-42DF-8696-544E7A873E31}" dt="2020-06-13T14:31:41.963" v="718" actId="947"/>
          <ac:spMkLst>
            <pc:docMk/>
            <pc:sldMk cId="1234812241" sldId="298"/>
            <ac:spMk id="63" creationId="{D55E7486-62B0-4107-B423-7FD50CDA503F}"/>
          </ac:spMkLst>
        </pc:spChg>
        <pc:spChg chg="mod">
          <ac:chgData name="Dezhong Yao" userId="794760dbfb091494" providerId="LiveId" clId="{6A93F0AB-54F6-42DF-8696-544E7A873E31}" dt="2020-06-13T14:31:41.963" v="718" actId="947"/>
          <ac:spMkLst>
            <pc:docMk/>
            <pc:sldMk cId="1234812241" sldId="298"/>
            <ac:spMk id="64" creationId="{8CC5110B-4061-41CC-B562-AE62BAD59935}"/>
          </ac:spMkLst>
        </pc:spChg>
        <pc:spChg chg="mod">
          <ac:chgData name="Dezhong Yao" userId="794760dbfb091494" providerId="LiveId" clId="{6A93F0AB-54F6-42DF-8696-544E7A873E31}" dt="2020-06-13T14:31:41.963" v="718" actId="947"/>
          <ac:spMkLst>
            <pc:docMk/>
            <pc:sldMk cId="1234812241" sldId="298"/>
            <ac:spMk id="65" creationId="{23B5E75C-1DCC-4FA7-A033-556168D7B6F4}"/>
          </ac:spMkLst>
        </pc:spChg>
        <pc:spChg chg="mod">
          <ac:chgData name="Dezhong Yao" userId="794760dbfb091494" providerId="LiveId" clId="{6A93F0AB-54F6-42DF-8696-544E7A873E31}" dt="2020-06-13T14:31:41.963" v="718" actId="947"/>
          <ac:spMkLst>
            <pc:docMk/>
            <pc:sldMk cId="1234812241" sldId="298"/>
            <ac:spMk id="66" creationId="{AE4A579F-6C80-4BF1-9F81-964F7ED3200C}"/>
          </ac:spMkLst>
        </pc:spChg>
        <pc:spChg chg="mod">
          <ac:chgData name="Dezhong Yao" userId="794760dbfb091494" providerId="LiveId" clId="{6A93F0AB-54F6-42DF-8696-544E7A873E31}" dt="2020-06-13T14:31:41.963" v="718" actId="947"/>
          <ac:spMkLst>
            <pc:docMk/>
            <pc:sldMk cId="1234812241" sldId="298"/>
            <ac:spMk id="67" creationId="{232B8209-54DC-4B5A-83D7-8908C0657E71}"/>
          </ac:spMkLst>
        </pc:spChg>
        <pc:spChg chg="mod">
          <ac:chgData name="Dezhong Yao" userId="794760dbfb091494" providerId="LiveId" clId="{6A93F0AB-54F6-42DF-8696-544E7A873E31}" dt="2020-06-13T14:31:41.963" v="718" actId="947"/>
          <ac:spMkLst>
            <pc:docMk/>
            <pc:sldMk cId="1234812241" sldId="298"/>
            <ac:spMk id="68" creationId="{2BB2189D-03DB-49DC-A35E-6ABC3083121F}"/>
          </ac:spMkLst>
        </pc:spChg>
        <pc:spChg chg="mod">
          <ac:chgData name="Dezhong Yao" userId="794760dbfb091494" providerId="LiveId" clId="{6A93F0AB-54F6-42DF-8696-544E7A873E31}" dt="2020-06-13T14:31:41.963" v="718" actId="947"/>
          <ac:spMkLst>
            <pc:docMk/>
            <pc:sldMk cId="1234812241" sldId="298"/>
            <ac:spMk id="69" creationId="{9953BFC3-0B37-4FCF-B781-DB8E419FEBEA}"/>
          </ac:spMkLst>
        </pc:spChg>
        <pc:spChg chg="mod">
          <ac:chgData name="Dezhong Yao" userId="794760dbfb091494" providerId="LiveId" clId="{6A93F0AB-54F6-42DF-8696-544E7A873E31}" dt="2020-06-13T14:31:41.963" v="718" actId="947"/>
          <ac:spMkLst>
            <pc:docMk/>
            <pc:sldMk cId="1234812241" sldId="298"/>
            <ac:spMk id="70" creationId="{57D6A863-4284-4FD6-8B00-D70FD2F43981}"/>
          </ac:spMkLst>
        </pc:spChg>
        <pc:spChg chg="mod">
          <ac:chgData name="Dezhong Yao" userId="794760dbfb091494" providerId="LiveId" clId="{6A93F0AB-54F6-42DF-8696-544E7A873E31}" dt="2020-06-13T14:31:41.963" v="718" actId="947"/>
          <ac:spMkLst>
            <pc:docMk/>
            <pc:sldMk cId="1234812241" sldId="298"/>
            <ac:spMk id="71" creationId="{A6B6C08F-1B4A-4349-B99B-0E271B814E91}"/>
          </ac:spMkLst>
        </pc:spChg>
        <pc:spChg chg="mod">
          <ac:chgData name="Dezhong Yao" userId="794760dbfb091494" providerId="LiveId" clId="{6A93F0AB-54F6-42DF-8696-544E7A873E31}" dt="2020-06-13T14:31:41.963" v="718" actId="947"/>
          <ac:spMkLst>
            <pc:docMk/>
            <pc:sldMk cId="1234812241" sldId="298"/>
            <ac:spMk id="72" creationId="{F096A1DF-5E69-404C-B0B9-0C398C9274F5}"/>
          </ac:spMkLst>
        </pc:spChg>
        <pc:spChg chg="mod">
          <ac:chgData name="Dezhong Yao" userId="794760dbfb091494" providerId="LiveId" clId="{6A93F0AB-54F6-42DF-8696-544E7A873E31}" dt="2020-06-13T14:31:41.963" v="718" actId="947"/>
          <ac:spMkLst>
            <pc:docMk/>
            <pc:sldMk cId="1234812241" sldId="298"/>
            <ac:spMk id="73" creationId="{168A51A7-82F2-4336-B42E-9A7BC2212A5F}"/>
          </ac:spMkLst>
        </pc:spChg>
        <pc:spChg chg="mod">
          <ac:chgData name="Dezhong Yao" userId="794760dbfb091494" providerId="LiveId" clId="{6A93F0AB-54F6-42DF-8696-544E7A873E31}" dt="2020-06-13T14:31:41.963" v="718" actId="947"/>
          <ac:spMkLst>
            <pc:docMk/>
            <pc:sldMk cId="1234812241" sldId="298"/>
            <ac:spMk id="74" creationId="{1098AA69-A0E3-408E-88B6-D5D948A87928}"/>
          </ac:spMkLst>
        </pc:spChg>
        <pc:spChg chg="mod">
          <ac:chgData name="Dezhong Yao" userId="794760dbfb091494" providerId="LiveId" clId="{6A93F0AB-54F6-42DF-8696-544E7A873E31}" dt="2020-06-13T14:31:41.963" v="718" actId="947"/>
          <ac:spMkLst>
            <pc:docMk/>
            <pc:sldMk cId="1234812241" sldId="298"/>
            <ac:spMk id="75" creationId="{69FF75B3-0B9C-466F-96DE-434AB9909068}"/>
          </ac:spMkLst>
        </pc:spChg>
        <pc:spChg chg="mod">
          <ac:chgData name="Dezhong Yao" userId="794760dbfb091494" providerId="LiveId" clId="{6A93F0AB-54F6-42DF-8696-544E7A873E31}" dt="2020-06-13T14:31:41.963" v="718" actId="947"/>
          <ac:spMkLst>
            <pc:docMk/>
            <pc:sldMk cId="1234812241" sldId="298"/>
            <ac:spMk id="76" creationId="{3373162E-BBFC-4EC2-BBA8-847661A49849}"/>
          </ac:spMkLst>
        </pc:spChg>
        <pc:spChg chg="mod">
          <ac:chgData name="Dezhong Yao" userId="794760dbfb091494" providerId="LiveId" clId="{6A93F0AB-54F6-42DF-8696-544E7A873E31}" dt="2020-06-13T14:31:41.963" v="718" actId="947"/>
          <ac:spMkLst>
            <pc:docMk/>
            <pc:sldMk cId="1234812241" sldId="298"/>
            <ac:spMk id="77" creationId="{F477ACF5-4115-432E-993F-7BD955CFA896}"/>
          </ac:spMkLst>
        </pc:spChg>
        <pc:spChg chg="mod">
          <ac:chgData name="Dezhong Yao" userId="794760dbfb091494" providerId="LiveId" clId="{6A93F0AB-54F6-42DF-8696-544E7A873E31}" dt="2020-06-13T14:31:41.963" v="718" actId="947"/>
          <ac:spMkLst>
            <pc:docMk/>
            <pc:sldMk cId="1234812241" sldId="298"/>
            <ac:spMk id="78" creationId="{FAB96F35-8DEA-4856-BAE5-73E3861234CC}"/>
          </ac:spMkLst>
        </pc:spChg>
        <pc:spChg chg="add mod">
          <ac:chgData name="Dezhong Yao" userId="794760dbfb091494" providerId="LiveId" clId="{6A93F0AB-54F6-42DF-8696-544E7A873E31}" dt="2020-06-13T14:33:57.085" v="763" actId="1076"/>
          <ac:spMkLst>
            <pc:docMk/>
            <pc:sldMk cId="1234812241" sldId="298"/>
            <ac:spMk id="79" creationId="{269F7C19-C93E-49D1-A022-8453BC615DAF}"/>
          </ac:spMkLst>
        </pc:spChg>
        <pc:spChg chg="add mod">
          <ac:chgData name="Dezhong Yao" userId="794760dbfb091494" providerId="LiveId" clId="{6A93F0AB-54F6-42DF-8696-544E7A873E31}" dt="2020-06-13T14:33:57.085" v="763" actId="1076"/>
          <ac:spMkLst>
            <pc:docMk/>
            <pc:sldMk cId="1234812241" sldId="298"/>
            <ac:spMk id="80" creationId="{9E61BDE9-4A17-4863-A9AF-2EB4EABA1AEC}"/>
          </ac:spMkLst>
        </pc:spChg>
        <pc:spChg chg="add mod">
          <ac:chgData name="Dezhong Yao" userId="794760dbfb091494" providerId="LiveId" clId="{6A93F0AB-54F6-42DF-8696-544E7A873E31}" dt="2020-06-13T14:37:36.542" v="818" actId="164"/>
          <ac:spMkLst>
            <pc:docMk/>
            <pc:sldMk cId="1234812241" sldId="298"/>
            <ac:spMk id="81" creationId="{27EF1785-3F3B-4641-959F-66248A7604ED}"/>
          </ac:spMkLst>
        </pc:spChg>
        <pc:spChg chg="add mod">
          <ac:chgData name="Dezhong Yao" userId="794760dbfb091494" providerId="LiveId" clId="{6A93F0AB-54F6-42DF-8696-544E7A873E31}" dt="2020-06-13T14:37:36.542" v="818" actId="164"/>
          <ac:spMkLst>
            <pc:docMk/>
            <pc:sldMk cId="1234812241" sldId="298"/>
            <ac:spMk id="82" creationId="{86E5D854-3592-4F84-82B7-38E2BC6090FA}"/>
          </ac:spMkLst>
        </pc:spChg>
        <pc:spChg chg="add mod">
          <ac:chgData name="Dezhong Yao" userId="794760dbfb091494" providerId="LiveId" clId="{6A93F0AB-54F6-42DF-8696-544E7A873E31}" dt="2020-06-13T14:37:45.955" v="822" actId="1076"/>
          <ac:spMkLst>
            <pc:docMk/>
            <pc:sldMk cId="1234812241" sldId="298"/>
            <ac:spMk id="83" creationId="{DBC7B06B-707C-458B-820C-F8521372C7D6}"/>
          </ac:spMkLst>
        </pc:spChg>
        <pc:grpChg chg="add del mod">
          <ac:chgData name="Dezhong Yao" userId="794760dbfb091494" providerId="LiveId" clId="{6A93F0AB-54F6-42DF-8696-544E7A873E31}" dt="2020-06-13T14:32:36.189" v="741" actId="478"/>
          <ac:grpSpMkLst>
            <pc:docMk/>
            <pc:sldMk cId="1234812241" sldId="298"/>
            <ac:grpSpMk id="8" creationId="{9DF21EBC-D1F2-4608-8EA9-6B7CA7960407}"/>
          </ac:grpSpMkLst>
        </pc:grpChg>
        <pc:grpChg chg="add mod">
          <ac:chgData name="Dezhong Yao" userId="794760dbfb091494" providerId="LiveId" clId="{6A93F0AB-54F6-42DF-8696-544E7A873E31}" dt="2020-06-13T14:33:57.085" v="763" actId="1076"/>
          <ac:grpSpMkLst>
            <pc:docMk/>
            <pc:sldMk cId="1234812241" sldId="298"/>
            <ac:grpSpMk id="19" creationId="{0BAA44FA-740B-4BA3-9356-508478C29DB6}"/>
          </ac:grpSpMkLst>
        </pc:grpChg>
        <pc:grpChg chg="add mod">
          <ac:chgData name="Dezhong Yao" userId="794760dbfb091494" providerId="LiveId" clId="{6A93F0AB-54F6-42DF-8696-544E7A873E31}" dt="2020-06-13T14:33:57.085" v="763" actId="1076"/>
          <ac:grpSpMkLst>
            <pc:docMk/>
            <pc:sldMk cId="1234812241" sldId="298"/>
            <ac:grpSpMk id="23" creationId="{ECAE97CE-A62E-40F2-AEBE-10EEB04699EF}"/>
          </ac:grpSpMkLst>
        </pc:grpChg>
        <pc:grpChg chg="add del mod">
          <ac:chgData name="Dezhong Yao" userId="794760dbfb091494" providerId="LiveId" clId="{6A93F0AB-54F6-42DF-8696-544E7A873E31}" dt="2020-06-13T14:33:57.085" v="763" actId="1076"/>
          <ac:grpSpMkLst>
            <pc:docMk/>
            <pc:sldMk cId="1234812241" sldId="298"/>
            <ac:grpSpMk id="27" creationId="{DFEEF8E6-C301-47E5-A577-8BFA8F0D978C}"/>
          </ac:grpSpMkLst>
        </pc:grpChg>
        <pc:grpChg chg="add del mod">
          <ac:chgData name="Dezhong Yao" userId="794760dbfb091494" providerId="LiveId" clId="{6A93F0AB-54F6-42DF-8696-544E7A873E31}" dt="2020-06-13T14:33:26.763" v="751" actId="478"/>
          <ac:grpSpMkLst>
            <pc:docMk/>
            <pc:sldMk cId="1234812241" sldId="298"/>
            <ac:grpSpMk id="31" creationId="{DE2E0281-B70D-4979-92D3-E405EE85229E}"/>
          </ac:grpSpMkLst>
        </pc:grpChg>
        <pc:grpChg chg="add mod">
          <ac:chgData name="Dezhong Yao" userId="794760dbfb091494" providerId="LiveId" clId="{6A93F0AB-54F6-42DF-8696-544E7A873E31}" dt="2020-06-13T14:33:57.085" v="763" actId="1076"/>
          <ac:grpSpMkLst>
            <pc:docMk/>
            <pc:sldMk cId="1234812241" sldId="298"/>
            <ac:grpSpMk id="35" creationId="{71FC9C2D-BA63-4077-B5BA-E3A4BBE6D5F8}"/>
          </ac:grpSpMkLst>
        </pc:grpChg>
        <pc:grpChg chg="add mod">
          <ac:chgData name="Dezhong Yao" userId="794760dbfb091494" providerId="LiveId" clId="{6A93F0AB-54F6-42DF-8696-544E7A873E31}" dt="2020-06-13T14:33:57.085" v="763" actId="1076"/>
          <ac:grpSpMkLst>
            <pc:docMk/>
            <pc:sldMk cId="1234812241" sldId="298"/>
            <ac:grpSpMk id="39" creationId="{DCD627F9-FD3E-4217-983F-995C1A619C41}"/>
          </ac:grpSpMkLst>
        </pc:grpChg>
        <pc:grpChg chg="add mod">
          <ac:chgData name="Dezhong Yao" userId="794760dbfb091494" providerId="LiveId" clId="{6A93F0AB-54F6-42DF-8696-544E7A873E31}" dt="2020-06-13T14:33:57.085" v="763" actId="1076"/>
          <ac:grpSpMkLst>
            <pc:docMk/>
            <pc:sldMk cId="1234812241" sldId="298"/>
            <ac:grpSpMk id="57" creationId="{1E5A8427-A39E-4264-81FD-7FADFCF3F1D3}"/>
          </ac:grpSpMkLst>
        </pc:grpChg>
        <pc:grpChg chg="mod">
          <ac:chgData name="Dezhong Yao" userId="794760dbfb091494" providerId="LiveId" clId="{6A93F0AB-54F6-42DF-8696-544E7A873E31}" dt="2020-06-13T14:30:32.261" v="701"/>
          <ac:grpSpMkLst>
            <pc:docMk/>
            <pc:sldMk cId="1234812241" sldId="298"/>
            <ac:grpSpMk id="58" creationId="{B2BF41D5-6D8E-4E3D-B58E-06E87ED7C312}"/>
          </ac:grpSpMkLst>
        </pc:grpChg>
        <pc:grpChg chg="mod">
          <ac:chgData name="Dezhong Yao" userId="794760dbfb091494" providerId="LiveId" clId="{6A93F0AB-54F6-42DF-8696-544E7A873E31}" dt="2020-06-13T14:30:32.261" v="701"/>
          <ac:grpSpMkLst>
            <pc:docMk/>
            <pc:sldMk cId="1234812241" sldId="298"/>
            <ac:grpSpMk id="59" creationId="{1659CDB1-8E27-4F37-A175-430CE338185D}"/>
          </ac:grpSpMkLst>
        </pc:grpChg>
        <pc:grpChg chg="mod">
          <ac:chgData name="Dezhong Yao" userId="794760dbfb091494" providerId="LiveId" clId="{6A93F0AB-54F6-42DF-8696-544E7A873E31}" dt="2020-06-13T14:30:32.261" v="701"/>
          <ac:grpSpMkLst>
            <pc:docMk/>
            <pc:sldMk cId="1234812241" sldId="298"/>
            <ac:grpSpMk id="60" creationId="{F0875768-B7EC-4307-B2F1-E388B75BA3CD}"/>
          </ac:grpSpMkLst>
        </pc:grpChg>
        <pc:grpChg chg="add mod">
          <ac:chgData name="Dezhong Yao" userId="794760dbfb091494" providerId="LiveId" clId="{6A93F0AB-54F6-42DF-8696-544E7A873E31}" dt="2020-06-13T14:37:36.542" v="818" actId="164"/>
          <ac:grpSpMkLst>
            <pc:docMk/>
            <pc:sldMk cId="1234812241" sldId="298"/>
            <ac:grpSpMk id="84" creationId="{15BD9EBC-72AA-4017-A9C2-0E853BE927A9}"/>
          </ac:grpSpMkLst>
        </pc:grpChg>
      </pc:sldChg>
      <pc:sldChg chg="addSp delSp modSp new mod">
        <pc:chgData name="Dezhong Yao" userId="794760dbfb091494" providerId="LiveId" clId="{6A93F0AB-54F6-42DF-8696-544E7A873E31}" dt="2020-08-03T14:29:18.269" v="1005"/>
        <pc:sldMkLst>
          <pc:docMk/>
          <pc:sldMk cId="2001491903" sldId="299"/>
        </pc:sldMkLst>
        <pc:spChg chg="add mod">
          <ac:chgData name="Dezhong Yao" userId="794760dbfb091494" providerId="LiveId" clId="{6A93F0AB-54F6-42DF-8696-544E7A873E31}" dt="2020-08-03T14:29:18.269" v="1005"/>
          <ac:spMkLst>
            <pc:docMk/>
            <pc:sldMk cId="2001491903" sldId="299"/>
            <ac:spMk id="5" creationId="{ADEB33B6-8C44-4687-BF78-911E1506C20C}"/>
          </ac:spMkLst>
        </pc:spChg>
        <pc:spChg chg="add mod">
          <ac:chgData name="Dezhong Yao" userId="794760dbfb091494" providerId="LiveId" clId="{6A93F0AB-54F6-42DF-8696-544E7A873E31}" dt="2020-08-03T14:29:18.269" v="1005"/>
          <ac:spMkLst>
            <pc:docMk/>
            <pc:sldMk cId="2001491903" sldId="299"/>
            <ac:spMk id="6" creationId="{A28952AC-4C6F-4C52-B759-1BEC82F577FE}"/>
          </ac:spMkLst>
        </pc:spChg>
        <pc:spChg chg="add mod">
          <ac:chgData name="Dezhong Yao" userId="794760dbfb091494" providerId="LiveId" clId="{6A93F0AB-54F6-42DF-8696-544E7A873E31}" dt="2020-08-03T14:29:18.269" v="1005"/>
          <ac:spMkLst>
            <pc:docMk/>
            <pc:sldMk cId="2001491903" sldId="299"/>
            <ac:spMk id="7" creationId="{246C4382-4982-4E13-BE42-449E20315AEE}"/>
          </ac:spMkLst>
        </pc:spChg>
        <pc:spChg chg="add mod">
          <ac:chgData name="Dezhong Yao" userId="794760dbfb091494" providerId="LiveId" clId="{6A93F0AB-54F6-42DF-8696-544E7A873E31}" dt="2020-08-03T14:29:18.269" v="1005"/>
          <ac:spMkLst>
            <pc:docMk/>
            <pc:sldMk cId="2001491903" sldId="299"/>
            <ac:spMk id="8" creationId="{A938B5A5-9343-46FB-94E9-4CB0B17A5687}"/>
          </ac:spMkLst>
        </pc:spChg>
        <pc:spChg chg="add mod">
          <ac:chgData name="Dezhong Yao" userId="794760dbfb091494" providerId="LiveId" clId="{6A93F0AB-54F6-42DF-8696-544E7A873E31}" dt="2020-08-03T14:29:18.269" v="1005"/>
          <ac:spMkLst>
            <pc:docMk/>
            <pc:sldMk cId="2001491903" sldId="299"/>
            <ac:spMk id="9" creationId="{56222701-BF6B-4542-A38A-82F5CC312A3C}"/>
          </ac:spMkLst>
        </pc:spChg>
        <pc:spChg chg="add mod">
          <ac:chgData name="Dezhong Yao" userId="794760dbfb091494" providerId="LiveId" clId="{6A93F0AB-54F6-42DF-8696-544E7A873E31}" dt="2020-08-03T14:29:18.269" v="1005"/>
          <ac:spMkLst>
            <pc:docMk/>
            <pc:sldMk cId="2001491903" sldId="299"/>
            <ac:spMk id="10" creationId="{32444868-699D-4DCA-965A-603ED648529C}"/>
          </ac:spMkLst>
        </pc:spChg>
        <pc:spChg chg="add mod">
          <ac:chgData name="Dezhong Yao" userId="794760dbfb091494" providerId="LiveId" clId="{6A93F0AB-54F6-42DF-8696-544E7A873E31}" dt="2020-08-03T14:29:18.269" v="1005"/>
          <ac:spMkLst>
            <pc:docMk/>
            <pc:sldMk cId="2001491903" sldId="299"/>
            <ac:spMk id="11" creationId="{744D155A-6542-4F1D-8F9A-C6A120AE24E1}"/>
          </ac:spMkLst>
        </pc:spChg>
        <pc:spChg chg="add mod">
          <ac:chgData name="Dezhong Yao" userId="794760dbfb091494" providerId="LiveId" clId="{6A93F0AB-54F6-42DF-8696-544E7A873E31}" dt="2020-08-03T14:29:18.269" v="1005"/>
          <ac:spMkLst>
            <pc:docMk/>
            <pc:sldMk cId="2001491903" sldId="299"/>
            <ac:spMk id="12" creationId="{0029869B-88F0-4A4B-91F7-C776E72206A7}"/>
          </ac:spMkLst>
        </pc:spChg>
        <pc:spChg chg="add mod">
          <ac:chgData name="Dezhong Yao" userId="794760dbfb091494" providerId="LiveId" clId="{6A93F0AB-54F6-42DF-8696-544E7A873E31}" dt="2020-08-03T14:29:18.269" v="1005"/>
          <ac:spMkLst>
            <pc:docMk/>
            <pc:sldMk cId="2001491903" sldId="299"/>
            <ac:spMk id="13" creationId="{DE2DBB4D-78ED-4313-B718-F920130361AC}"/>
          </ac:spMkLst>
        </pc:spChg>
        <pc:spChg chg="add mod">
          <ac:chgData name="Dezhong Yao" userId="794760dbfb091494" providerId="LiveId" clId="{6A93F0AB-54F6-42DF-8696-544E7A873E31}" dt="2020-08-03T14:29:18.269" v="1005"/>
          <ac:spMkLst>
            <pc:docMk/>
            <pc:sldMk cId="2001491903" sldId="299"/>
            <ac:spMk id="14" creationId="{D97B81F6-C3A5-4045-B166-39CE3ED212F9}"/>
          </ac:spMkLst>
        </pc:spChg>
        <pc:spChg chg="add mod">
          <ac:chgData name="Dezhong Yao" userId="794760dbfb091494" providerId="LiveId" clId="{6A93F0AB-54F6-42DF-8696-544E7A873E31}" dt="2020-08-03T14:29:18.269" v="1005"/>
          <ac:spMkLst>
            <pc:docMk/>
            <pc:sldMk cId="2001491903" sldId="299"/>
            <ac:spMk id="15" creationId="{8C80B1F6-3565-4AED-9543-474A8A56E802}"/>
          </ac:spMkLst>
        </pc:spChg>
        <pc:spChg chg="add mod">
          <ac:chgData name="Dezhong Yao" userId="794760dbfb091494" providerId="LiveId" clId="{6A93F0AB-54F6-42DF-8696-544E7A873E31}" dt="2020-08-03T14:29:18.269" v="1005"/>
          <ac:spMkLst>
            <pc:docMk/>
            <pc:sldMk cId="2001491903" sldId="299"/>
            <ac:spMk id="16" creationId="{B5DF933E-0CFE-48C4-9FB6-06458E027B0D}"/>
          </ac:spMkLst>
        </pc:spChg>
        <pc:spChg chg="add mod">
          <ac:chgData name="Dezhong Yao" userId="794760dbfb091494" providerId="LiveId" clId="{6A93F0AB-54F6-42DF-8696-544E7A873E31}" dt="2020-08-03T14:29:18.269" v="1005"/>
          <ac:spMkLst>
            <pc:docMk/>
            <pc:sldMk cId="2001491903" sldId="299"/>
            <ac:spMk id="17" creationId="{F60A4A21-3C2D-4644-A46A-A7901A61B079}"/>
          </ac:spMkLst>
        </pc:spChg>
        <pc:spChg chg="add mod">
          <ac:chgData name="Dezhong Yao" userId="794760dbfb091494" providerId="LiveId" clId="{6A93F0AB-54F6-42DF-8696-544E7A873E31}" dt="2020-08-03T14:29:18.269" v="1005"/>
          <ac:spMkLst>
            <pc:docMk/>
            <pc:sldMk cId="2001491903" sldId="299"/>
            <ac:spMk id="18" creationId="{AC5A2E8A-FFF2-4738-8BF5-09AD5C658EF0}"/>
          </ac:spMkLst>
        </pc:spChg>
        <pc:spChg chg="add mod">
          <ac:chgData name="Dezhong Yao" userId="794760dbfb091494" providerId="LiveId" clId="{6A93F0AB-54F6-42DF-8696-544E7A873E31}" dt="2020-08-03T14:29:18.269" v="1005"/>
          <ac:spMkLst>
            <pc:docMk/>
            <pc:sldMk cId="2001491903" sldId="299"/>
            <ac:spMk id="19" creationId="{1EF580C2-7B37-4818-A8C7-6C5A6E5BAD98}"/>
          </ac:spMkLst>
        </pc:spChg>
        <pc:spChg chg="add mod">
          <ac:chgData name="Dezhong Yao" userId="794760dbfb091494" providerId="LiveId" clId="{6A93F0AB-54F6-42DF-8696-544E7A873E31}" dt="2020-08-03T14:29:18.269" v="1005"/>
          <ac:spMkLst>
            <pc:docMk/>
            <pc:sldMk cId="2001491903" sldId="299"/>
            <ac:spMk id="20" creationId="{EB30177A-7BF8-4835-AC3D-F9CF26DF759F}"/>
          </ac:spMkLst>
        </pc:spChg>
        <pc:spChg chg="add mod">
          <ac:chgData name="Dezhong Yao" userId="794760dbfb091494" providerId="LiveId" clId="{6A93F0AB-54F6-42DF-8696-544E7A873E31}" dt="2020-08-03T14:29:18.269" v="1005"/>
          <ac:spMkLst>
            <pc:docMk/>
            <pc:sldMk cId="2001491903" sldId="299"/>
            <ac:spMk id="21" creationId="{471E096C-21D8-4C49-BE87-F4643E06C417}"/>
          </ac:spMkLst>
        </pc:spChg>
        <pc:spChg chg="add mod">
          <ac:chgData name="Dezhong Yao" userId="794760dbfb091494" providerId="LiveId" clId="{6A93F0AB-54F6-42DF-8696-544E7A873E31}" dt="2020-08-03T14:29:18.269" v="1005"/>
          <ac:spMkLst>
            <pc:docMk/>
            <pc:sldMk cId="2001491903" sldId="299"/>
            <ac:spMk id="22" creationId="{0439CB72-762B-4396-83ED-B9BAD6FF0F70}"/>
          </ac:spMkLst>
        </pc:spChg>
        <pc:spChg chg="add mod">
          <ac:chgData name="Dezhong Yao" userId="794760dbfb091494" providerId="LiveId" clId="{6A93F0AB-54F6-42DF-8696-544E7A873E31}" dt="2020-08-03T14:29:18.269" v="1005"/>
          <ac:spMkLst>
            <pc:docMk/>
            <pc:sldMk cId="2001491903" sldId="299"/>
            <ac:spMk id="23" creationId="{E420F71E-7D46-4869-BE66-747AD168B68C}"/>
          </ac:spMkLst>
        </pc:spChg>
        <pc:spChg chg="add mod">
          <ac:chgData name="Dezhong Yao" userId="794760dbfb091494" providerId="LiveId" clId="{6A93F0AB-54F6-42DF-8696-544E7A873E31}" dt="2020-08-03T14:29:18.269" v="1005"/>
          <ac:spMkLst>
            <pc:docMk/>
            <pc:sldMk cId="2001491903" sldId="299"/>
            <ac:spMk id="24" creationId="{DD40CFC7-76D8-4747-B5C8-C4CB642A2DC1}"/>
          </ac:spMkLst>
        </pc:spChg>
        <pc:spChg chg="add mod">
          <ac:chgData name="Dezhong Yao" userId="794760dbfb091494" providerId="LiveId" clId="{6A93F0AB-54F6-42DF-8696-544E7A873E31}" dt="2020-08-03T14:29:18.269" v="1005"/>
          <ac:spMkLst>
            <pc:docMk/>
            <pc:sldMk cId="2001491903" sldId="299"/>
            <ac:spMk id="25" creationId="{38F49FBC-4AA5-44D8-9228-D4E8A9AC2764}"/>
          </ac:spMkLst>
        </pc:spChg>
        <pc:spChg chg="add mod">
          <ac:chgData name="Dezhong Yao" userId="794760dbfb091494" providerId="LiveId" clId="{6A93F0AB-54F6-42DF-8696-544E7A873E31}" dt="2020-08-03T14:29:18.269" v="1005"/>
          <ac:spMkLst>
            <pc:docMk/>
            <pc:sldMk cId="2001491903" sldId="299"/>
            <ac:spMk id="26" creationId="{14B80A00-12A9-44F6-8CB8-5465CB7CE6AA}"/>
          </ac:spMkLst>
        </pc:spChg>
        <pc:spChg chg="add mod">
          <ac:chgData name="Dezhong Yao" userId="794760dbfb091494" providerId="LiveId" clId="{6A93F0AB-54F6-42DF-8696-544E7A873E31}" dt="2020-08-03T14:29:18.269" v="1005"/>
          <ac:spMkLst>
            <pc:docMk/>
            <pc:sldMk cId="2001491903" sldId="299"/>
            <ac:spMk id="27" creationId="{A1FB519B-3433-4040-8C69-71990AB2F3F8}"/>
          </ac:spMkLst>
        </pc:spChg>
        <pc:spChg chg="add mod">
          <ac:chgData name="Dezhong Yao" userId="794760dbfb091494" providerId="LiveId" clId="{6A93F0AB-54F6-42DF-8696-544E7A873E31}" dt="2020-08-03T14:29:18.269" v="1005"/>
          <ac:spMkLst>
            <pc:docMk/>
            <pc:sldMk cId="2001491903" sldId="299"/>
            <ac:spMk id="28" creationId="{F1156E2D-47ED-4E27-993A-1CC6D62916B3}"/>
          </ac:spMkLst>
        </pc:spChg>
        <pc:spChg chg="add mod">
          <ac:chgData name="Dezhong Yao" userId="794760dbfb091494" providerId="LiveId" clId="{6A93F0AB-54F6-42DF-8696-544E7A873E31}" dt="2020-08-03T14:29:18.269" v="1005"/>
          <ac:spMkLst>
            <pc:docMk/>
            <pc:sldMk cId="2001491903" sldId="299"/>
            <ac:spMk id="29" creationId="{9BCBA550-FCED-413A-A6CB-7A802F48C364}"/>
          </ac:spMkLst>
        </pc:spChg>
        <pc:spChg chg="add mod">
          <ac:chgData name="Dezhong Yao" userId="794760dbfb091494" providerId="LiveId" clId="{6A93F0AB-54F6-42DF-8696-544E7A873E31}" dt="2020-08-03T14:29:18.269" v="1005"/>
          <ac:spMkLst>
            <pc:docMk/>
            <pc:sldMk cId="2001491903" sldId="299"/>
            <ac:spMk id="30" creationId="{2E9A37E1-AEA9-4986-A217-8A3DD305CEAA}"/>
          </ac:spMkLst>
        </pc:spChg>
        <pc:spChg chg="add mod">
          <ac:chgData name="Dezhong Yao" userId="794760dbfb091494" providerId="LiveId" clId="{6A93F0AB-54F6-42DF-8696-544E7A873E31}" dt="2020-08-03T14:29:18.269" v="1005"/>
          <ac:spMkLst>
            <pc:docMk/>
            <pc:sldMk cId="2001491903" sldId="299"/>
            <ac:spMk id="31" creationId="{4BFAAD87-B602-4AC6-864A-3D61C13D560C}"/>
          </ac:spMkLst>
        </pc:spChg>
        <pc:spChg chg="add mod">
          <ac:chgData name="Dezhong Yao" userId="794760dbfb091494" providerId="LiveId" clId="{6A93F0AB-54F6-42DF-8696-544E7A873E31}" dt="2020-08-03T14:29:18.269" v="1005"/>
          <ac:spMkLst>
            <pc:docMk/>
            <pc:sldMk cId="2001491903" sldId="299"/>
            <ac:spMk id="32" creationId="{A478900C-576C-4AED-B39A-D089312D712A}"/>
          </ac:spMkLst>
        </pc:spChg>
        <pc:spChg chg="add mod">
          <ac:chgData name="Dezhong Yao" userId="794760dbfb091494" providerId="LiveId" clId="{6A93F0AB-54F6-42DF-8696-544E7A873E31}" dt="2020-08-03T14:29:18.269" v="1005"/>
          <ac:spMkLst>
            <pc:docMk/>
            <pc:sldMk cId="2001491903" sldId="299"/>
            <ac:spMk id="33" creationId="{D925A933-8D98-4D38-A2F2-4248AFCA4C54}"/>
          </ac:spMkLst>
        </pc:spChg>
        <pc:spChg chg="add mod">
          <ac:chgData name="Dezhong Yao" userId="794760dbfb091494" providerId="LiveId" clId="{6A93F0AB-54F6-42DF-8696-544E7A873E31}" dt="2020-08-03T14:29:18.269" v="1005"/>
          <ac:spMkLst>
            <pc:docMk/>
            <pc:sldMk cId="2001491903" sldId="299"/>
            <ac:spMk id="34" creationId="{59036785-D253-4E36-808F-AF30EB308642}"/>
          </ac:spMkLst>
        </pc:spChg>
        <pc:spChg chg="add mod">
          <ac:chgData name="Dezhong Yao" userId="794760dbfb091494" providerId="LiveId" clId="{6A93F0AB-54F6-42DF-8696-544E7A873E31}" dt="2020-08-03T14:29:18.269" v="1005"/>
          <ac:spMkLst>
            <pc:docMk/>
            <pc:sldMk cId="2001491903" sldId="299"/>
            <ac:spMk id="35" creationId="{81F51753-DCDE-4630-AF0F-6245807E42B2}"/>
          </ac:spMkLst>
        </pc:spChg>
        <pc:spChg chg="add mod">
          <ac:chgData name="Dezhong Yao" userId="794760dbfb091494" providerId="LiveId" clId="{6A93F0AB-54F6-42DF-8696-544E7A873E31}" dt="2020-08-03T14:29:18.269" v="1005"/>
          <ac:spMkLst>
            <pc:docMk/>
            <pc:sldMk cId="2001491903" sldId="299"/>
            <ac:spMk id="36" creationId="{3106B0EA-BBBE-46E7-96EC-4CECC2957CCE}"/>
          </ac:spMkLst>
        </pc:spChg>
        <pc:spChg chg="add mod">
          <ac:chgData name="Dezhong Yao" userId="794760dbfb091494" providerId="LiveId" clId="{6A93F0AB-54F6-42DF-8696-544E7A873E31}" dt="2020-08-03T14:29:18.269" v="1005"/>
          <ac:spMkLst>
            <pc:docMk/>
            <pc:sldMk cId="2001491903" sldId="299"/>
            <ac:spMk id="37" creationId="{69D6E1FB-1ECF-425E-BFEF-50AC7122706E}"/>
          </ac:spMkLst>
        </pc:spChg>
        <pc:spChg chg="add mod">
          <ac:chgData name="Dezhong Yao" userId="794760dbfb091494" providerId="LiveId" clId="{6A93F0AB-54F6-42DF-8696-544E7A873E31}" dt="2020-08-03T14:29:18.269" v="1005"/>
          <ac:spMkLst>
            <pc:docMk/>
            <pc:sldMk cId="2001491903" sldId="299"/>
            <ac:spMk id="43" creationId="{F2083FAE-0719-4AB3-8B48-4FAAD1FF93FD}"/>
          </ac:spMkLst>
        </pc:spChg>
        <pc:spChg chg="add mod">
          <ac:chgData name="Dezhong Yao" userId="794760dbfb091494" providerId="LiveId" clId="{6A93F0AB-54F6-42DF-8696-544E7A873E31}" dt="2020-08-03T14:29:18.269" v="1005"/>
          <ac:spMkLst>
            <pc:docMk/>
            <pc:sldMk cId="2001491903" sldId="299"/>
            <ac:spMk id="44" creationId="{845CEBD2-3302-43E4-8BFC-EE002D5AF188}"/>
          </ac:spMkLst>
        </pc:spChg>
        <pc:picChg chg="del mod">
          <ac:chgData name="Dezhong Yao" userId="794760dbfb091494" providerId="LiveId" clId="{6A93F0AB-54F6-42DF-8696-544E7A873E31}" dt="2020-08-03T14:29:12.438" v="1004" actId="478"/>
          <ac:picMkLst>
            <pc:docMk/>
            <pc:sldMk cId="2001491903" sldId="299"/>
            <ac:picMk id="4" creationId="{F546CF2C-A4A3-4FA9-9697-F1FA7CEEB5D1}"/>
          </ac:picMkLst>
        </pc:picChg>
        <pc:cxnChg chg="add mod">
          <ac:chgData name="Dezhong Yao" userId="794760dbfb091494" providerId="LiveId" clId="{6A93F0AB-54F6-42DF-8696-544E7A873E31}" dt="2020-08-03T14:29:18.269" v="1005"/>
          <ac:cxnSpMkLst>
            <pc:docMk/>
            <pc:sldMk cId="2001491903" sldId="299"/>
            <ac:cxnSpMk id="38" creationId="{C9CA4CC5-5B6E-4603-8570-0C79BA70DCC7}"/>
          </ac:cxnSpMkLst>
        </pc:cxnChg>
        <pc:cxnChg chg="add mod">
          <ac:chgData name="Dezhong Yao" userId="794760dbfb091494" providerId="LiveId" clId="{6A93F0AB-54F6-42DF-8696-544E7A873E31}" dt="2020-08-03T14:29:18.269" v="1005"/>
          <ac:cxnSpMkLst>
            <pc:docMk/>
            <pc:sldMk cId="2001491903" sldId="299"/>
            <ac:cxnSpMk id="39" creationId="{1C037689-9C2D-4E85-8A5C-500A3A8AF167}"/>
          </ac:cxnSpMkLst>
        </pc:cxnChg>
        <pc:cxnChg chg="add mod">
          <ac:chgData name="Dezhong Yao" userId="794760dbfb091494" providerId="LiveId" clId="{6A93F0AB-54F6-42DF-8696-544E7A873E31}" dt="2020-08-03T14:29:18.269" v="1005"/>
          <ac:cxnSpMkLst>
            <pc:docMk/>
            <pc:sldMk cId="2001491903" sldId="299"/>
            <ac:cxnSpMk id="40" creationId="{F6F455ED-BE03-4B3E-9AA2-8C8F4DA41AA9}"/>
          </ac:cxnSpMkLst>
        </pc:cxnChg>
        <pc:cxnChg chg="add mod">
          <ac:chgData name="Dezhong Yao" userId="794760dbfb091494" providerId="LiveId" clId="{6A93F0AB-54F6-42DF-8696-544E7A873E31}" dt="2020-08-03T14:29:18.269" v="1005"/>
          <ac:cxnSpMkLst>
            <pc:docMk/>
            <pc:sldMk cId="2001491903" sldId="299"/>
            <ac:cxnSpMk id="41" creationId="{D4573ADE-55BC-4B03-B377-0ED3B42846DA}"/>
          </ac:cxnSpMkLst>
        </pc:cxnChg>
        <pc:cxnChg chg="add mod">
          <ac:chgData name="Dezhong Yao" userId="794760dbfb091494" providerId="LiveId" clId="{6A93F0AB-54F6-42DF-8696-544E7A873E31}" dt="2020-08-03T14:29:18.269" v="1005"/>
          <ac:cxnSpMkLst>
            <pc:docMk/>
            <pc:sldMk cId="2001491903" sldId="299"/>
            <ac:cxnSpMk id="42" creationId="{10554746-6315-4D7E-8FB4-EA24E376964B}"/>
          </ac:cxnSpMkLst>
        </pc:cxnChg>
        <pc:cxnChg chg="add mod">
          <ac:chgData name="Dezhong Yao" userId="794760dbfb091494" providerId="LiveId" clId="{6A93F0AB-54F6-42DF-8696-544E7A873E31}" dt="2020-08-03T14:29:18.269" v="1005"/>
          <ac:cxnSpMkLst>
            <pc:docMk/>
            <pc:sldMk cId="2001491903" sldId="299"/>
            <ac:cxnSpMk id="45" creationId="{469B2A41-184C-467C-87E9-F2ED423C8693}"/>
          </ac:cxnSpMkLst>
        </pc:cxnChg>
        <pc:cxnChg chg="add mod">
          <ac:chgData name="Dezhong Yao" userId="794760dbfb091494" providerId="LiveId" clId="{6A93F0AB-54F6-42DF-8696-544E7A873E31}" dt="2020-08-03T14:29:18.269" v="1005"/>
          <ac:cxnSpMkLst>
            <pc:docMk/>
            <pc:sldMk cId="2001491903" sldId="299"/>
            <ac:cxnSpMk id="46" creationId="{9D1E10A7-2DBC-4513-B00B-0BB3EC9F6720}"/>
          </ac:cxnSpMkLst>
        </pc:cxnChg>
      </pc:sldChg>
      <pc:sldChg chg="addSp delSp modSp add mod">
        <pc:chgData name="Dezhong Yao" userId="794760dbfb091494" providerId="LiveId" clId="{6A93F0AB-54F6-42DF-8696-544E7A873E31}" dt="2020-06-13T16:33:17.273" v="932" actId="692"/>
        <pc:sldMkLst>
          <pc:docMk/>
          <pc:sldMk cId="2888991370" sldId="300"/>
        </pc:sldMkLst>
        <pc:spChg chg="add del mod">
          <ac:chgData name="Dezhong Yao" userId="794760dbfb091494" providerId="LiveId" clId="{6A93F0AB-54F6-42DF-8696-544E7A873E31}" dt="2020-06-13T16:06:10.104" v="827" actId="478"/>
          <ac:spMkLst>
            <pc:docMk/>
            <pc:sldMk cId="2888991370" sldId="300"/>
            <ac:spMk id="4" creationId="{16D48FBE-6AE3-49F5-88F6-254C3CDBD541}"/>
          </ac:spMkLst>
        </pc:spChg>
        <pc:spChg chg="add del mod">
          <ac:chgData name="Dezhong Yao" userId="794760dbfb091494" providerId="LiveId" clId="{6A93F0AB-54F6-42DF-8696-544E7A873E31}" dt="2020-06-13T14:28:37.635" v="659" actId="478"/>
          <ac:spMkLst>
            <pc:docMk/>
            <pc:sldMk cId="2888991370" sldId="300"/>
            <ac:spMk id="4" creationId="{5927D930-BFD9-4A1B-9B62-91260619AAFE}"/>
          </ac:spMkLst>
        </pc:spChg>
        <pc:spChg chg="add del mod">
          <ac:chgData name="Dezhong Yao" userId="794760dbfb091494" providerId="LiveId" clId="{6A93F0AB-54F6-42DF-8696-544E7A873E31}" dt="2020-06-13T14:28:37.635" v="659" actId="478"/>
          <ac:spMkLst>
            <pc:docMk/>
            <pc:sldMk cId="2888991370" sldId="300"/>
            <ac:spMk id="5" creationId="{62EBAD57-1FE4-4699-A6FD-655EF2655622}"/>
          </ac:spMkLst>
        </pc:spChg>
        <pc:spChg chg="add del mod">
          <ac:chgData name="Dezhong Yao" userId="794760dbfb091494" providerId="LiveId" clId="{6A93F0AB-54F6-42DF-8696-544E7A873E31}" dt="2020-06-13T14:28:37.635" v="659" actId="478"/>
          <ac:spMkLst>
            <pc:docMk/>
            <pc:sldMk cId="2888991370" sldId="300"/>
            <ac:spMk id="6" creationId="{BADE9BD8-DF26-4A4E-BB84-C53FD4766DE7}"/>
          </ac:spMkLst>
        </pc:spChg>
        <pc:spChg chg="add del mod">
          <ac:chgData name="Dezhong Yao" userId="794760dbfb091494" providerId="LiveId" clId="{6A93F0AB-54F6-42DF-8696-544E7A873E31}" dt="2020-06-13T16:21:26.959" v="837" actId="478"/>
          <ac:spMkLst>
            <pc:docMk/>
            <pc:sldMk cId="2888991370" sldId="300"/>
            <ac:spMk id="8" creationId="{21892478-0412-4E47-9EFF-6CF22FC0C935}"/>
          </ac:spMkLst>
        </pc:spChg>
        <pc:spChg chg="add del mod">
          <ac:chgData name="Dezhong Yao" userId="794760dbfb091494" providerId="LiveId" clId="{6A93F0AB-54F6-42DF-8696-544E7A873E31}" dt="2020-06-13T16:23:00.572" v="859" actId="478"/>
          <ac:spMkLst>
            <pc:docMk/>
            <pc:sldMk cId="2888991370" sldId="300"/>
            <ac:spMk id="9" creationId="{3D86938B-F936-41D9-A402-A199B88C8B18}"/>
          </ac:spMkLst>
        </pc:spChg>
        <pc:spChg chg="add mod">
          <ac:chgData name="Dezhong Yao" userId="794760dbfb091494" providerId="LiveId" clId="{6A93F0AB-54F6-42DF-8696-544E7A873E31}" dt="2020-06-13T16:25:12.302" v="908"/>
          <ac:spMkLst>
            <pc:docMk/>
            <pc:sldMk cId="2888991370" sldId="300"/>
            <ac:spMk id="10" creationId="{5A19208A-9B49-45FC-93F4-B034CA17316C}"/>
          </ac:spMkLst>
        </pc:spChg>
        <pc:spChg chg="mod">
          <ac:chgData name="Dezhong Yao" userId="794760dbfb091494" providerId="LiveId" clId="{6A93F0AB-54F6-42DF-8696-544E7A873E31}" dt="2020-06-13T14:28:48.273" v="661" actId="165"/>
          <ac:spMkLst>
            <pc:docMk/>
            <pc:sldMk cId="2888991370" sldId="300"/>
            <ac:spMk id="15" creationId="{E2886820-297E-4773-BDCF-8712DC6F1F8F}"/>
          </ac:spMkLst>
        </pc:spChg>
        <pc:spChg chg="mod">
          <ac:chgData name="Dezhong Yao" userId="794760dbfb091494" providerId="LiveId" clId="{6A93F0AB-54F6-42DF-8696-544E7A873E31}" dt="2020-06-13T14:28:48.273" v="661" actId="165"/>
          <ac:spMkLst>
            <pc:docMk/>
            <pc:sldMk cId="2888991370" sldId="300"/>
            <ac:spMk id="16" creationId="{C24766BF-1947-4EBF-91A5-5BE04C9F6E54}"/>
          </ac:spMkLst>
        </pc:spChg>
        <pc:spChg chg="mod">
          <ac:chgData name="Dezhong Yao" userId="794760dbfb091494" providerId="LiveId" clId="{6A93F0AB-54F6-42DF-8696-544E7A873E31}" dt="2020-06-13T14:28:48.273" v="661" actId="165"/>
          <ac:spMkLst>
            <pc:docMk/>
            <pc:sldMk cId="2888991370" sldId="300"/>
            <ac:spMk id="17" creationId="{08ED23AA-782F-41B5-99D1-5860A95C31A1}"/>
          </ac:spMkLst>
        </pc:spChg>
        <pc:spChg chg="mod">
          <ac:chgData name="Dezhong Yao" userId="794760dbfb091494" providerId="LiveId" clId="{6A93F0AB-54F6-42DF-8696-544E7A873E31}" dt="2020-06-13T14:28:48.273" v="661" actId="165"/>
          <ac:spMkLst>
            <pc:docMk/>
            <pc:sldMk cId="2888991370" sldId="300"/>
            <ac:spMk id="18" creationId="{5625D05C-0471-4F48-8E60-A32E0E4B6FB4}"/>
          </ac:spMkLst>
        </pc:spChg>
        <pc:spChg chg="mod">
          <ac:chgData name="Dezhong Yao" userId="794760dbfb091494" providerId="LiveId" clId="{6A93F0AB-54F6-42DF-8696-544E7A873E31}" dt="2020-06-13T14:28:48.273" v="661" actId="165"/>
          <ac:spMkLst>
            <pc:docMk/>
            <pc:sldMk cId="2888991370" sldId="300"/>
            <ac:spMk id="19" creationId="{46BE68F1-D890-4AC9-AB4D-B38DF815BDAB}"/>
          </ac:spMkLst>
        </pc:spChg>
        <pc:spChg chg="mod">
          <ac:chgData name="Dezhong Yao" userId="794760dbfb091494" providerId="LiveId" clId="{6A93F0AB-54F6-42DF-8696-544E7A873E31}" dt="2020-06-13T14:28:48.273" v="661" actId="165"/>
          <ac:spMkLst>
            <pc:docMk/>
            <pc:sldMk cId="2888991370" sldId="300"/>
            <ac:spMk id="20" creationId="{BD6EBD6C-7B3A-4EA6-B54F-09372603A26F}"/>
          </ac:spMkLst>
        </pc:spChg>
        <pc:spChg chg="mod">
          <ac:chgData name="Dezhong Yao" userId="794760dbfb091494" providerId="LiveId" clId="{6A93F0AB-54F6-42DF-8696-544E7A873E31}" dt="2020-06-13T14:28:48.273" v="661" actId="165"/>
          <ac:spMkLst>
            <pc:docMk/>
            <pc:sldMk cId="2888991370" sldId="300"/>
            <ac:spMk id="21" creationId="{E69D9194-69D6-4F88-BEA1-60E0B62D6F38}"/>
          </ac:spMkLst>
        </pc:spChg>
        <pc:spChg chg="mod">
          <ac:chgData name="Dezhong Yao" userId="794760dbfb091494" providerId="LiveId" clId="{6A93F0AB-54F6-42DF-8696-544E7A873E31}" dt="2020-06-13T14:28:48.273" v="661" actId="165"/>
          <ac:spMkLst>
            <pc:docMk/>
            <pc:sldMk cId="2888991370" sldId="300"/>
            <ac:spMk id="22" creationId="{B8DDFD91-2DE2-479B-996B-6C1673EC1584}"/>
          </ac:spMkLst>
        </pc:spChg>
        <pc:spChg chg="mod">
          <ac:chgData name="Dezhong Yao" userId="794760dbfb091494" providerId="LiveId" clId="{6A93F0AB-54F6-42DF-8696-544E7A873E31}" dt="2020-06-13T14:28:48.273" v="661" actId="165"/>
          <ac:spMkLst>
            <pc:docMk/>
            <pc:sldMk cId="2888991370" sldId="300"/>
            <ac:spMk id="23" creationId="{C3DEA7D8-A2F4-4AE8-973C-37ED2CD09C48}"/>
          </ac:spMkLst>
        </pc:spChg>
        <pc:spChg chg="mod">
          <ac:chgData name="Dezhong Yao" userId="794760dbfb091494" providerId="LiveId" clId="{6A93F0AB-54F6-42DF-8696-544E7A873E31}" dt="2020-06-13T14:28:48.273" v="661" actId="165"/>
          <ac:spMkLst>
            <pc:docMk/>
            <pc:sldMk cId="2888991370" sldId="300"/>
            <ac:spMk id="24" creationId="{1D105AE9-D42B-44AD-B5D1-D43273D059C0}"/>
          </ac:spMkLst>
        </pc:spChg>
        <pc:spChg chg="mod">
          <ac:chgData name="Dezhong Yao" userId="794760dbfb091494" providerId="LiveId" clId="{6A93F0AB-54F6-42DF-8696-544E7A873E31}" dt="2020-06-13T14:28:48.273" v="661" actId="165"/>
          <ac:spMkLst>
            <pc:docMk/>
            <pc:sldMk cId="2888991370" sldId="300"/>
            <ac:spMk id="25" creationId="{5249D941-38B3-4148-9147-8634C672637C}"/>
          </ac:spMkLst>
        </pc:spChg>
        <pc:spChg chg="mod">
          <ac:chgData name="Dezhong Yao" userId="794760dbfb091494" providerId="LiveId" clId="{6A93F0AB-54F6-42DF-8696-544E7A873E31}" dt="2020-06-13T14:28:48.273" v="661" actId="165"/>
          <ac:spMkLst>
            <pc:docMk/>
            <pc:sldMk cId="2888991370" sldId="300"/>
            <ac:spMk id="26" creationId="{63D1C568-5B3E-4294-B6C2-04F2ED0B15C1}"/>
          </ac:spMkLst>
        </pc:spChg>
        <pc:spChg chg="mod">
          <ac:chgData name="Dezhong Yao" userId="794760dbfb091494" providerId="LiveId" clId="{6A93F0AB-54F6-42DF-8696-544E7A873E31}" dt="2020-06-13T14:28:48.273" v="661" actId="165"/>
          <ac:spMkLst>
            <pc:docMk/>
            <pc:sldMk cId="2888991370" sldId="300"/>
            <ac:spMk id="27" creationId="{B134B7B8-AA88-4BA6-8AE3-29F2D64D12BE}"/>
          </ac:spMkLst>
        </pc:spChg>
        <pc:spChg chg="mod">
          <ac:chgData name="Dezhong Yao" userId="794760dbfb091494" providerId="LiveId" clId="{6A93F0AB-54F6-42DF-8696-544E7A873E31}" dt="2020-06-13T14:28:48.273" v="661" actId="165"/>
          <ac:spMkLst>
            <pc:docMk/>
            <pc:sldMk cId="2888991370" sldId="300"/>
            <ac:spMk id="28" creationId="{49C6B927-102F-4372-9F98-B49F61F5D7BE}"/>
          </ac:spMkLst>
        </pc:spChg>
        <pc:spChg chg="mod">
          <ac:chgData name="Dezhong Yao" userId="794760dbfb091494" providerId="LiveId" clId="{6A93F0AB-54F6-42DF-8696-544E7A873E31}" dt="2020-06-13T14:28:48.273" v="661" actId="165"/>
          <ac:spMkLst>
            <pc:docMk/>
            <pc:sldMk cId="2888991370" sldId="300"/>
            <ac:spMk id="29" creationId="{129D1A5D-97C3-430B-8EC4-34941B6F6406}"/>
          </ac:spMkLst>
        </pc:spChg>
        <pc:spChg chg="mod">
          <ac:chgData name="Dezhong Yao" userId="794760dbfb091494" providerId="LiveId" clId="{6A93F0AB-54F6-42DF-8696-544E7A873E31}" dt="2020-06-13T14:28:48.273" v="661" actId="165"/>
          <ac:spMkLst>
            <pc:docMk/>
            <pc:sldMk cId="2888991370" sldId="300"/>
            <ac:spMk id="30" creationId="{6DC8D556-83EB-429F-B775-D927194AF3F9}"/>
          </ac:spMkLst>
        </pc:spChg>
        <pc:spChg chg="mod">
          <ac:chgData name="Dezhong Yao" userId="794760dbfb091494" providerId="LiveId" clId="{6A93F0AB-54F6-42DF-8696-544E7A873E31}" dt="2020-06-13T14:28:48.273" v="661" actId="165"/>
          <ac:spMkLst>
            <pc:docMk/>
            <pc:sldMk cId="2888991370" sldId="300"/>
            <ac:spMk id="31" creationId="{AA2A311E-D1AD-4B6A-A0F5-F36A1E57150A}"/>
          </ac:spMkLst>
        </pc:spChg>
        <pc:spChg chg="mod">
          <ac:chgData name="Dezhong Yao" userId="794760dbfb091494" providerId="LiveId" clId="{6A93F0AB-54F6-42DF-8696-544E7A873E31}" dt="2020-06-13T14:28:48.273" v="661" actId="165"/>
          <ac:spMkLst>
            <pc:docMk/>
            <pc:sldMk cId="2888991370" sldId="300"/>
            <ac:spMk id="32" creationId="{E493B7F6-D9FC-4C59-849C-E4C5F81A1407}"/>
          </ac:spMkLst>
        </pc:spChg>
        <pc:spChg chg="mod">
          <ac:chgData name="Dezhong Yao" userId="794760dbfb091494" providerId="LiveId" clId="{6A93F0AB-54F6-42DF-8696-544E7A873E31}" dt="2020-06-13T14:28:48.273" v="661" actId="165"/>
          <ac:spMkLst>
            <pc:docMk/>
            <pc:sldMk cId="2888991370" sldId="300"/>
            <ac:spMk id="33" creationId="{E8BA5977-4D0E-4369-9671-5A9B6874D21F}"/>
          </ac:spMkLst>
        </pc:spChg>
        <pc:spChg chg="mod">
          <ac:chgData name="Dezhong Yao" userId="794760dbfb091494" providerId="LiveId" clId="{6A93F0AB-54F6-42DF-8696-544E7A873E31}" dt="2020-06-13T14:28:48.273" v="661" actId="165"/>
          <ac:spMkLst>
            <pc:docMk/>
            <pc:sldMk cId="2888991370" sldId="300"/>
            <ac:spMk id="34" creationId="{8B3293B7-B3C5-4D42-ABC9-25C8A37CE37F}"/>
          </ac:spMkLst>
        </pc:spChg>
        <pc:spChg chg="mod">
          <ac:chgData name="Dezhong Yao" userId="794760dbfb091494" providerId="LiveId" clId="{6A93F0AB-54F6-42DF-8696-544E7A873E31}" dt="2020-06-13T14:28:48.273" v="661" actId="165"/>
          <ac:spMkLst>
            <pc:docMk/>
            <pc:sldMk cId="2888991370" sldId="300"/>
            <ac:spMk id="35" creationId="{7F1DFFBA-838D-4060-B86C-2DB8A644C799}"/>
          </ac:spMkLst>
        </pc:spChg>
        <pc:spChg chg="mod">
          <ac:chgData name="Dezhong Yao" userId="794760dbfb091494" providerId="LiveId" clId="{6A93F0AB-54F6-42DF-8696-544E7A873E31}" dt="2020-06-13T14:28:48.273" v="661" actId="165"/>
          <ac:spMkLst>
            <pc:docMk/>
            <pc:sldMk cId="2888991370" sldId="300"/>
            <ac:spMk id="36" creationId="{5D746D57-44D4-4890-9825-20295AF00213}"/>
          </ac:spMkLst>
        </pc:spChg>
        <pc:spChg chg="mod">
          <ac:chgData name="Dezhong Yao" userId="794760dbfb091494" providerId="LiveId" clId="{6A93F0AB-54F6-42DF-8696-544E7A873E31}" dt="2020-06-13T14:28:48.273" v="661" actId="165"/>
          <ac:spMkLst>
            <pc:docMk/>
            <pc:sldMk cId="2888991370" sldId="300"/>
            <ac:spMk id="37" creationId="{76B8D2D5-77CB-4333-94D5-2E31032528E5}"/>
          </ac:spMkLst>
        </pc:spChg>
        <pc:spChg chg="mod">
          <ac:chgData name="Dezhong Yao" userId="794760dbfb091494" providerId="LiveId" clId="{6A93F0AB-54F6-42DF-8696-544E7A873E31}" dt="2020-06-13T14:28:48.273" v="661" actId="165"/>
          <ac:spMkLst>
            <pc:docMk/>
            <pc:sldMk cId="2888991370" sldId="300"/>
            <ac:spMk id="38" creationId="{DA89E536-A0C4-4FCF-99C0-108ABC39C3D7}"/>
          </ac:spMkLst>
        </pc:spChg>
        <pc:spChg chg="mod">
          <ac:chgData name="Dezhong Yao" userId="794760dbfb091494" providerId="LiveId" clId="{6A93F0AB-54F6-42DF-8696-544E7A873E31}" dt="2020-06-13T14:28:48.273" v="661" actId="165"/>
          <ac:spMkLst>
            <pc:docMk/>
            <pc:sldMk cId="2888991370" sldId="300"/>
            <ac:spMk id="39" creationId="{E14A4744-7BF7-46FF-8549-ABF8AFBA8F1D}"/>
          </ac:spMkLst>
        </pc:spChg>
        <pc:spChg chg="mod">
          <ac:chgData name="Dezhong Yao" userId="794760dbfb091494" providerId="LiveId" clId="{6A93F0AB-54F6-42DF-8696-544E7A873E31}" dt="2020-06-13T14:28:48.273" v="661" actId="165"/>
          <ac:spMkLst>
            <pc:docMk/>
            <pc:sldMk cId="2888991370" sldId="300"/>
            <ac:spMk id="40" creationId="{114B318E-DAC6-492C-BEFC-B24FD2EADF85}"/>
          </ac:spMkLst>
        </pc:spChg>
        <pc:spChg chg="mod">
          <ac:chgData name="Dezhong Yao" userId="794760dbfb091494" providerId="LiveId" clId="{6A93F0AB-54F6-42DF-8696-544E7A873E31}" dt="2020-06-13T14:28:48.273" v="661" actId="165"/>
          <ac:spMkLst>
            <pc:docMk/>
            <pc:sldMk cId="2888991370" sldId="300"/>
            <ac:spMk id="41" creationId="{C1F6A6FA-117A-4248-807A-D190ED95528D}"/>
          </ac:spMkLst>
        </pc:spChg>
        <pc:spChg chg="mod">
          <ac:chgData name="Dezhong Yao" userId="794760dbfb091494" providerId="LiveId" clId="{6A93F0AB-54F6-42DF-8696-544E7A873E31}" dt="2020-06-13T14:28:48.273" v="661" actId="165"/>
          <ac:spMkLst>
            <pc:docMk/>
            <pc:sldMk cId="2888991370" sldId="300"/>
            <ac:spMk id="42" creationId="{1A8E972A-59D9-4B3E-959C-AD204E47359D}"/>
          </ac:spMkLst>
        </pc:spChg>
        <pc:spChg chg="mod">
          <ac:chgData name="Dezhong Yao" userId="794760dbfb091494" providerId="LiveId" clId="{6A93F0AB-54F6-42DF-8696-544E7A873E31}" dt="2020-06-13T14:28:48.273" v="661" actId="165"/>
          <ac:spMkLst>
            <pc:docMk/>
            <pc:sldMk cId="2888991370" sldId="300"/>
            <ac:spMk id="43" creationId="{30267B2C-81CF-4B12-9C63-BD332D39715C}"/>
          </ac:spMkLst>
        </pc:spChg>
        <pc:spChg chg="mod">
          <ac:chgData name="Dezhong Yao" userId="794760dbfb091494" providerId="LiveId" clId="{6A93F0AB-54F6-42DF-8696-544E7A873E31}" dt="2020-06-13T14:28:48.273" v="661" actId="165"/>
          <ac:spMkLst>
            <pc:docMk/>
            <pc:sldMk cId="2888991370" sldId="300"/>
            <ac:spMk id="44" creationId="{88DDEA34-596D-4CA0-BFF9-58903C5A68AE}"/>
          </ac:spMkLst>
        </pc:spChg>
        <pc:grpChg chg="add del mod">
          <ac:chgData name="Dezhong Yao" userId="794760dbfb091494" providerId="LiveId" clId="{6A93F0AB-54F6-42DF-8696-544E7A873E31}" dt="2020-06-13T14:28:48.273" v="661" actId="165"/>
          <ac:grpSpMkLst>
            <pc:docMk/>
            <pc:sldMk cId="2888991370" sldId="300"/>
            <ac:grpSpMk id="7" creationId="{EBC85E6C-35FF-416A-B254-8D4FF099FC1A}"/>
          </ac:grpSpMkLst>
        </pc:grpChg>
        <pc:grpChg chg="del mod topLvl">
          <ac:chgData name="Dezhong Yao" userId="794760dbfb091494" providerId="LiveId" clId="{6A93F0AB-54F6-42DF-8696-544E7A873E31}" dt="2020-06-13T14:28:55.793" v="665" actId="478"/>
          <ac:grpSpMkLst>
            <pc:docMk/>
            <pc:sldMk cId="2888991370" sldId="300"/>
            <ac:grpSpMk id="10" creationId="{9F320AB4-FE49-4902-908E-FC74E9D91BDD}"/>
          </ac:grpSpMkLst>
        </pc:grpChg>
        <pc:grpChg chg="mod topLvl">
          <ac:chgData name="Dezhong Yao" userId="794760dbfb091494" providerId="LiveId" clId="{6A93F0AB-54F6-42DF-8696-544E7A873E31}" dt="2020-06-13T14:29:52.451" v="691" actId="164"/>
          <ac:grpSpMkLst>
            <pc:docMk/>
            <pc:sldMk cId="2888991370" sldId="300"/>
            <ac:grpSpMk id="11" creationId="{AABA9A8D-4769-4A77-B5A6-E63D7220C00B}"/>
          </ac:grpSpMkLst>
        </pc:grpChg>
        <pc:grpChg chg="mod topLvl">
          <ac:chgData name="Dezhong Yao" userId="794760dbfb091494" providerId="LiveId" clId="{6A93F0AB-54F6-42DF-8696-544E7A873E31}" dt="2020-06-13T14:29:52.451" v="691" actId="164"/>
          <ac:grpSpMkLst>
            <pc:docMk/>
            <pc:sldMk cId="2888991370" sldId="300"/>
            <ac:grpSpMk id="12" creationId="{618D41C6-D760-4E90-BE61-758FB230EAA3}"/>
          </ac:grpSpMkLst>
        </pc:grpChg>
        <pc:grpChg chg="del mod topLvl">
          <ac:chgData name="Dezhong Yao" userId="794760dbfb091494" providerId="LiveId" clId="{6A93F0AB-54F6-42DF-8696-544E7A873E31}" dt="2020-06-13T14:28:55.793" v="665" actId="478"/>
          <ac:grpSpMkLst>
            <pc:docMk/>
            <pc:sldMk cId="2888991370" sldId="300"/>
            <ac:grpSpMk id="13" creationId="{15A46244-5132-4831-BBB7-37455922E208}"/>
          </ac:grpSpMkLst>
        </pc:grpChg>
        <pc:grpChg chg="mod topLvl">
          <ac:chgData name="Dezhong Yao" userId="794760dbfb091494" providerId="LiveId" clId="{6A93F0AB-54F6-42DF-8696-544E7A873E31}" dt="2020-06-13T14:29:52.451" v="691" actId="164"/>
          <ac:grpSpMkLst>
            <pc:docMk/>
            <pc:sldMk cId="2888991370" sldId="300"/>
            <ac:grpSpMk id="14" creationId="{D1FD1A21-BA02-48F7-99AA-DA2EA6640D8D}"/>
          </ac:grpSpMkLst>
        </pc:grpChg>
        <pc:grpChg chg="add del mod">
          <ac:chgData name="Dezhong Yao" userId="794760dbfb091494" providerId="LiveId" clId="{6A93F0AB-54F6-42DF-8696-544E7A873E31}" dt="2020-06-13T14:38:20.696" v="825" actId="478"/>
          <ac:grpSpMkLst>
            <pc:docMk/>
            <pc:sldMk cId="2888991370" sldId="300"/>
            <ac:grpSpMk id="45" creationId="{63A2A08B-1677-4C13-B6D0-BE238BFB1A4B}"/>
          </ac:grpSpMkLst>
        </pc:grpChg>
        <pc:picChg chg="add del mod">
          <ac:chgData name="Dezhong Yao" userId="794760dbfb091494" providerId="LiveId" clId="{6A93F0AB-54F6-42DF-8696-544E7A873E31}" dt="2020-06-13T16:06:50.458" v="830" actId="478"/>
          <ac:picMkLst>
            <pc:docMk/>
            <pc:sldMk cId="2888991370" sldId="300"/>
            <ac:picMk id="5" creationId="{C44F88C4-ABB4-4F50-8FDA-9B719363A239}"/>
          </ac:picMkLst>
        </pc:picChg>
        <pc:picChg chg="add del mod">
          <ac:chgData name="Dezhong Yao" userId="794760dbfb091494" providerId="LiveId" clId="{6A93F0AB-54F6-42DF-8696-544E7A873E31}" dt="2020-06-13T16:32:36.907" v="919" actId="478"/>
          <ac:picMkLst>
            <pc:docMk/>
            <pc:sldMk cId="2888991370" sldId="300"/>
            <ac:picMk id="7" creationId="{6F5871D4-DE05-414A-9FCE-8CA4DBAB98B8}"/>
          </ac:picMkLst>
        </pc:picChg>
        <pc:picChg chg="add mod">
          <ac:chgData name="Dezhong Yao" userId="794760dbfb091494" providerId="LiveId" clId="{6A93F0AB-54F6-42DF-8696-544E7A873E31}" dt="2020-06-13T16:23:38.436" v="869" actId="1076"/>
          <ac:picMkLst>
            <pc:docMk/>
            <pc:sldMk cId="2888991370" sldId="300"/>
            <ac:picMk id="11" creationId="{AC352218-2A6B-4B31-BF7F-2B878A4F1A6D}"/>
          </ac:picMkLst>
        </pc:picChg>
        <pc:picChg chg="add mod">
          <ac:chgData name="Dezhong Yao" userId="794760dbfb091494" providerId="LiveId" clId="{6A93F0AB-54F6-42DF-8696-544E7A873E31}" dt="2020-06-13T16:23:44.180" v="873" actId="1076"/>
          <ac:picMkLst>
            <pc:docMk/>
            <pc:sldMk cId="2888991370" sldId="300"/>
            <ac:picMk id="12" creationId="{075639E8-61A7-4899-8C54-308341455350}"/>
          </ac:picMkLst>
        </pc:picChg>
        <pc:picChg chg="add mod">
          <ac:chgData name="Dezhong Yao" userId="794760dbfb091494" providerId="LiveId" clId="{6A93F0AB-54F6-42DF-8696-544E7A873E31}" dt="2020-06-13T16:23:47.836" v="875" actId="1076"/>
          <ac:picMkLst>
            <pc:docMk/>
            <pc:sldMk cId="2888991370" sldId="300"/>
            <ac:picMk id="13" creationId="{C6AE67F7-FA35-47DF-B5FD-2A7B8DB3D53C}"/>
          </ac:picMkLst>
        </pc:picChg>
        <pc:picChg chg="add mod">
          <ac:chgData name="Dezhong Yao" userId="794760dbfb091494" providerId="LiveId" clId="{6A93F0AB-54F6-42DF-8696-544E7A873E31}" dt="2020-06-13T16:32:46.492" v="924" actId="1076"/>
          <ac:picMkLst>
            <pc:docMk/>
            <pc:sldMk cId="2888991370" sldId="300"/>
            <ac:picMk id="30" creationId="{2ED51EB6-A042-44AE-BE39-33FBC8319CF0}"/>
          </ac:picMkLst>
        </pc:picChg>
        <pc:picChg chg="add mod">
          <ac:chgData name="Dezhong Yao" userId="794760dbfb091494" providerId="LiveId" clId="{6A93F0AB-54F6-42DF-8696-544E7A873E31}" dt="2020-06-13T16:32:40.812" v="921" actId="1076"/>
          <ac:picMkLst>
            <pc:docMk/>
            <pc:sldMk cId="2888991370" sldId="300"/>
            <ac:picMk id="31" creationId="{EED35117-4A94-43EF-B7BB-DE468FC98E40}"/>
          </ac:picMkLst>
        </pc:picChg>
        <pc:cxnChg chg="del mod topLvl">
          <ac:chgData name="Dezhong Yao" userId="794760dbfb091494" providerId="LiveId" clId="{6A93F0AB-54F6-42DF-8696-544E7A873E31}" dt="2020-06-13T14:28:55.793" v="665" actId="478"/>
          <ac:cxnSpMkLst>
            <pc:docMk/>
            <pc:sldMk cId="2888991370" sldId="300"/>
            <ac:cxnSpMk id="8" creationId="{09474721-37C6-4A0E-A1AD-A60B07BE9D83}"/>
          </ac:cxnSpMkLst>
        </pc:cxnChg>
        <pc:cxnChg chg="del mod topLvl">
          <ac:chgData name="Dezhong Yao" userId="794760dbfb091494" providerId="LiveId" clId="{6A93F0AB-54F6-42DF-8696-544E7A873E31}" dt="2020-06-13T14:28:55.793" v="665" actId="478"/>
          <ac:cxnSpMkLst>
            <pc:docMk/>
            <pc:sldMk cId="2888991370" sldId="300"/>
            <ac:cxnSpMk id="9" creationId="{2CFD6BF5-81B6-47C5-B16A-6B1F95454765}"/>
          </ac:cxnSpMkLst>
        </pc:cxnChg>
        <pc:cxnChg chg="add mod">
          <ac:chgData name="Dezhong Yao" userId="794760dbfb091494" providerId="LiveId" clId="{6A93F0AB-54F6-42DF-8696-544E7A873E31}" dt="2020-06-13T16:33:17.273" v="932" actId="692"/>
          <ac:cxnSpMkLst>
            <pc:docMk/>
            <pc:sldMk cId="2888991370" sldId="300"/>
            <ac:cxnSpMk id="14" creationId="{DF05BF04-3217-4A67-A8EC-F13D3DF528EC}"/>
          </ac:cxnSpMkLst>
        </pc:cxnChg>
        <pc:cxnChg chg="add mod">
          <ac:chgData name="Dezhong Yao" userId="794760dbfb091494" providerId="LiveId" clId="{6A93F0AB-54F6-42DF-8696-544E7A873E31}" dt="2020-06-13T16:33:17.273" v="932" actId="692"/>
          <ac:cxnSpMkLst>
            <pc:docMk/>
            <pc:sldMk cId="2888991370" sldId="300"/>
            <ac:cxnSpMk id="17" creationId="{ED6C1D5E-AF7E-45BC-AC57-B2B6458EE485}"/>
          </ac:cxnSpMkLst>
        </pc:cxnChg>
        <pc:cxnChg chg="add mod">
          <ac:chgData name="Dezhong Yao" userId="794760dbfb091494" providerId="LiveId" clId="{6A93F0AB-54F6-42DF-8696-544E7A873E31}" dt="2020-06-13T16:33:17.273" v="932" actId="692"/>
          <ac:cxnSpMkLst>
            <pc:docMk/>
            <pc:sldMk cId="2888991370" sldId="300"/>
            <ac:cxnSpMk id="20" creationId="{3BAD300F-7351-4020-9C9E-EED4F592B961}"/>
          </ac:cxnSpMkLst>
        </pc:cxnChg>
        <pc:cxnChg chg="add mod">
          <ac:chgData name="Dezhong Yao" userId="794760dbfb091494" providerId="LiveId" clId="{6A93F0AB-54F6-42DF-8696-544E7A873E31}" dt="2020-06-13T16:33:17.273" v="932" actId="692"/>
          <ac:cxnSpMkLst>
            <pc:docMk/>
            <pc:sldMk cId="2888991370" sldId="300"/>
            <ac:cxnSpMk id="23" creationId="{85218F11-9DB4-43C2-BA8F-E09912885464}"/>
          </ac:cxnSpMkLst>
        </pc:cxnChg>
        <pc:cxnChg chg="add mod">
          <ac:chgData name="Dezhong Yao" userId="794760dbfb091494" providerId="LiveId" clId="{6A93F0AB-54F6-42DF-8696-544E7A873E31}" dt="2020-06-13T16:33:17.273" v="932" actId="692"/>
          <ac:cxnSpMkLst>
            <pc:docMk/>
            <pc:sldMk cId="2888991370" sldId="300"/>
            <ac:cxnSpMk id="26" creationId="{0E633687-AB88-45AE-8171-CFD0F2C8B9C5}"/>
          </ac:cxnSpMkLst>
        </pc:cxnChg>
        <pc:cxnChg chg="add mod">
          <ac:chgData name="Dezhong Yao" userId="794760dbfb091494" providerId="LiveId" clId="{6A93F0AB-54F6-42DF-8696-544E7A873E31}" dt="2020-06-13T16:33:08.907" v="930" actId="692"/>
          <ac:cxnSpMkLst>
            <pc:docMk/>
            <pc:sldMk cId="2888991370" sldId="300"/>
            <ac:cxnSpMk id="32" creationId="{D9602459-BB03-4422-A5B8-409D0DF343F5}"/>
          </ac:cxnSpMkLst>
        </pc:cxnChg>
      </pc:sldChg>
      <pc:sldChg chg="addSp delSp modSp mod">
        <pc:chgData name="Dezhong Yao" userId="794760dbfb091494" providerId="LiveId" clId="{6A93F0AB-54F6-42DF-8696-544E7A873E31}" dt="2020-08-03T14:28:33.892" v="1001"/>
        <pc:sldMkLst>
          <pc:docMk/>
          <pc:sldMk cId="4233320433" sldId="301"/>
        </pc:sldMkLst>
        <pc:graphicFrameChg chg="add del mod">
          <ac:chgData name="Dezhong Yao" userId="794760dbfb091494" providerId="LiveId" clId="{6A93F0AB-54F6-42DF-8696-544E7A873E31}" dt="2020-08-03T14:28:33.892" v="1001"/>
          <ac:graphicFrameMkLst>
            <pc:docMk/>
            <pc:sldMk cId="4233320433" sldId="301"/>
            <ac:graphicFrameMk id="3" creationId="{3768E973-4BAB-4234-B669-27A69B27A7AC}"/>
          </ac:graphicFrameMkLst>
        </pc:graphicFrameChg>
      </pc:sldChg>
      <pc:sldChg chg="modSp mod">
        <pc:chgData name="Dezhong Yao" userId="794760dbfb091494" providerId="LiveId" clId="{6A93F0AB-54F6-42DF-8696-544E7A873E31}" dt="2020-08-03T14:29:05.266" v="1002" actId="1036"/>
        <pc:sldMkLst>
          <pc:docMk/>
          <pc:sldMk cId="2176442876" sldId="303"/>
        </pc:sldMkLst>
        <pc:picChg chg="mod">
          <ac:chgData name="Dezhong Yao" userId="794760dbfb091494" providerId="LiveId" clId="{6A93F0AB-54F6-42DF-8696-544E7A873E31}" dt="2020-08-03T14:29:05.266" v="1002" actId="1036"/>
          <ac:picMkLst>
            <pc:docMk/>
            <pc:sldMk cId="2176442876" sldId="303"/>
            <ac:picMk id="5" creationId="{03CBDD15-18FF-40B7-8DE4-3EFD5FB14E83}"/>
          </ac:picMkLst>
        </pc:picChg>
      </pc:sldChg>
      <pc:sldChg chg="addSp delSp modSp mod">
        <pc:chgData name="Dezhong Yao" userId="794760dbfb091494" providerId="LiveId" clId="{6A93F0AB-54F6-42DF-8696-544E7A873E31}" dt="2020-06-15T14:42:57.710" v="996" actId="478"/>
        <pc:sldMkLst>
          <pc:docMk/>
          <pc:sldMk cId="2165869253" sldId="310"/>
        </pc:sldMkLst>
        <pc:spChg chg="add mod">
          <ac:chgData name="Dezhong Yao" userId="794760dbfb091494" providerId="LiveId" clId="{6A93F0AB-54F6-42DF-8696-544E7A873E31}" dt="2020-06-15T14:42:14.918" v="984" actId="164"/>
          <ac:spMkLst>
            <pc:docMk/>
            <pc:sldMk cId="2165869253" sldId="310"/>
            <ac:spMk id="18" creationId="{4B3A285B-E0CE-443A-AB58-0C6B5F17ECD2}"/>
          </ac:spMkLst>
        </pc:spChg>
        <pc:spChg chg="mod">
          <ac:chgData name="Dezhong Yao" userId="794760dbfb091494" providerId="LiveId" clId="{6A93F0AB-54F6-42DF-8696-544E7A873E31}" dt="2020-06-15T14:41:15.007" v="938" actId="164"/>
          <ac:spMkLst>
            <pc:docMk/>
            <pc:sldMk cId="2165869253" sldId="310"/>
            <ac:spMk id="23" creationId="{F8527DDC-7DEA-4A3F-B81C-31EB370208A5}"/>
          </ac:spMkLst>
        </pc:spChg>
        <pc:spChg chg="mod">
          <ac:chgData name="Dezhong Yao" userId="794760dbfb091494" providerId="LiveId" clId="{6A93F0AB-54F6-42DF-8696-544E7A873E31}" dt="2020-06-15T14:41:15.007" v="938" actId="164"/>
          <ac:spMkLst>
            <pc:docMk/>
            <pc:sldMk cId="2165869253" sldId="310"/>
            <ac:spMk id="24" creationId="{1D5F1C30-3F14-4EE2-86D0-7B7947F71348}"/>
          </ac:spMkLst>
        </pc:spChg>
        <pc:spChg chg="mod">
          <ac:chgData name="Dezhong Yao" userId="794760dbfb091494" providerId="LiveId" clId="{6A93F0AB-54F6-42DF-8696-544E7A873E31}" dt="2020-06-15T14:41:15.787" v="939"/>
          <ac:spMkLst>
            <pc:docMk/>
            <pc:sldMk cId="2165869253" sldId="310"/>
            <ac:spMk id="26" creationId="{573A01EF-D778-477D-AFC7-872ED6FA13BD}"/>
          </ac:spMkLst>
        </pc:spChg>
        <pc:spChg chg="mod">
          <ac:chgData name="Dezhong Yao" userId="794760dbfb091494" providerId="LiveId" clId="{6A93F0AB-54F6-42DF-8696-544E7A873E31}" dt="2020-06-15T14:41:15.787" v="939"/>
          <ac:spMkLst>
            <pc:docMk/>
            <pc:sldMk cId="2165869253" sldId="310"/>
            <ac:spMk id="27" creationId="{18467A22-BF82-457C-937E-CB0CF242978E}"/>
          </ac:spMkLst>
        </pc:spChg>
        <pc:spChg chg="mod">
          <ac:chgData name="Dezhong Yao" userId="794760dbfb091494" providerId="LiveId" clId="{6A93F0AB-54F6-42DF-8696-544E7A873E31}" dt="2020-06-15T14:41:18.443" v="941"/>
          <ac:spMkLst>
            <pc:docMk/>
            <pc:sldMk cId="2165869253" sldId="310"/>
            <ac:spMk id="29" creationId="{33DBBBB2-DDDE-45B8-8603-84481136CBA7}"/>
          </ac:spMkLst>
        </pc:spChg>
        <pc:spChg chg="mod">
          <ac:chgData name="Dezhong Yao" userId="794760dbfb091494" providerId="LiveId" clId="{6A93F0AB-54F6-42DF-8696-544E7A873E31}" dt="2020-06-15T14:41:18.443" v="941"/>
          <ac:spMkLst>
            <pc:docMk/>
            <pc:sldMk cId="2165869253" sldId="310"/>
            <ac:spMk id="30" creationId="{02E6C7AD-DBA3-4FD9-94C2-E44F9EC3E9F1}"/>
          </ac:spMkLst>
        </pc:spChg>
        <pc:spChg chg="mod topLvl">
          <ac:chgData name="Dezhong Yao" userId="794760dbfb091494" providerId="LiveId" clId="{6A93F0AB-54F6-42DF-8696-544E7A873E31}" dt="2020-06-15T14:42:35.187" v="991" actId="165"/>
          <ac:spMkLst>
            <pc:docMk/>
            <pc:sldMk cId="2165869253" sldId="310"/>
            <ac:spMk id="33" creationId="{AFAFC2AA-B676-45E0-A5C4-60BA322D81DE}"/>
          </ac:spMkLst>
        </pc:spChg>
        <pc:spChg chg="mod">
          <ac:chgData name="Dezhong Yao" userId="794760dbfb091494" providerId="LiveId" clId="{6A93F0AB-54F6-42DF-8696-544E7A873E31}" dt="2020-06-15T14:42:35.187" v="991" actId="165"/>
          <ac:spMkLst>
            <pc:docMk/>
            <pc:sldMk cId="2165869253" sldId="310"/>
            <ac:spMk id="34" creationId="{95D35852-5719-48B6-B8C3-AC5FC763C8D4}"/>
          </ac:spMkLst>
        </pc:spChg>
        <pc:spChg chg="mod">
          <ac:chgData name="Dezhong Yao" userId="794760dbfb091494" providerId="LiveId" clId="{6A93F0AB-54F6-42DF-8696-544E7A873E31}" dt="2020-06-15T14:42:35.187" v="991" actId="165"/>
          <ac:spMkLst>
            <pc:docMk/>
            <pc:sldMk cId="2165869253" sldId="310"/>
            <ac:spMk id="35" creationId="{40619223-9E5D-4D5A-8F96-1CF1923A133A}"/>
          </ac:spMkLst>
        </pc:spChg>
        <pc:spChg chg="mod topLvl">
          <ac:chgData name="Dezhong Yao" userId="794760dbfb091494" providerId="LiveId" clId="{6A93F0AB-54F6-42DF-8696-544E7A873E31}" dt="2020-06-15T14:42:39.071" v="992" actId="165"/>
          <ac:spMkLst>
            <pc:docMk/>
            <pc:sldMk cId="2165869253" sldId="310"/>
            <ac:spMk id="38" creationId="{04156245-8867-460C-82E2-8B5294F5A790}"/>
          </ac:spMkLst>
        </pc:spChg>
        <pc:spChg chg="mod">
          <ac:chgData name="Dezhong Yao" userId="794760dbfb091494" providerId="LiveId" clId="{6A93F0AB-54F6-42DF-8696-544E7A873E31}" dt="2020-06-15T14:42:39.071" v="992" actId="165"/>
          <ac:spMkLst>
            <pc:docMk/>
            <pc:sldMk cId="2165869253" sldId="310"/>
            <ac:spMk id="39" creationId="{9C165FF0-FF43-493E-9556-772A0E30CB94}"/>
          </ac:spMkLst>
        </pc:spChg>
        <pc:spChg chg="mod">
          <ac:chgData name="Dezhong Yao" userId="794760dbfb091494" providerId="LiveId" clId="{6A93F0AB-54F6-42DF-8696-544E7A873E31}" dt="2020-06-15T14:42:39.071" v="992" actId="165"/>
          <ac:spMkLst>
            <pc:docMk/>
            <pc:sldMk cId="2165869253" sldId="310"/>
            <ac:spMk id="40" creationId="{A2D8C118-FFD1-426A-892F-0AD702E68FDD}"/>
          </ac:spMkLst>
        </pc:spChg>
        <pc:grpChg chg="add mod">
          <ac:chgData name="Dezhong Yao" userId="794760dbfb091494" providerId="LiveId" clId="{6A93F0AB-54F6-42DF-8696-544E7A873E31}" dt="2020-06-15T14:42:14.918" v="984" actId="164"/>
          <ac:grpSpMkLst>
            <pc:docMk/>
            <pc:sldMk cId="2165869253" sldId="310"/>
            <ac:grpSpMk id="4" creationId="{BDBC63EE-F6F7-4CC0-AD02-648894C99EFF}"/>
          </ac:grpSpMkLst>
        </pc:grpChg>
        <pc:grpChg chg="add mod">
          <ac:chgData name="Dezhong Yao" userId="794760dbfb091494" providerId="LiveId" clId="{6A93F0AB-54F6-42DF-8696-544E7A873E31}" dt="2020-06-15T14:42:14.918" v="984" actId="164"/>
          <ac:grpSpMkLst>
            <pc:docMk/>
            <pc:sldMk cId="2165869253" sldId="310"/>
            <ac:grpSpMk id="6" creationId="{532DE31C-A69C-46DC-AB40-093121BC2627}"/>
          </ac:grpSpMkLst>
        </pc:grpChg>
        <pc:grpChg chg="add del mod">
          <ac:chgData name="Dezhong Yao" userId="794760dbfb091494" providerId="LiveId" clId="{6A93F0AB-54F6-42DF-8696-544E7A873E31}" dt="2020-06-15T14:42:17.688" v="985" actId="478"/>
          <ac:grpSpMkLst>
            <pc:docMk/>
            <pc:sldMk cId="2165869253" sldId="310"/>
            <ac:grpSpMk id="25" creationId="{4A2E74F0-1FD4-43A3-B8DC-0773460AA860}"/>
          </ac:grpSpMkLst>
        </pc:grpChg>
        <pc:grpChg chg="add del mod">
          <ac:chgData name="Dezhong Yao" userId="794760dbfb091494" providerId="LiveId" clId="{6A93F0AB-54F6-42DF-8696-544E7A873E31}" dt="2020-06-15T14:42:19.992" v="986" actId="478"/>
          <ac:grpSpMkLst>
            <pc:docMk/>
            <pc:sldMk cId="2165869253" sldId="310"/>
            <ac:grpSpMk id="28" creationId="{59751BFE-8F73-49A5-B409-22A301D5F12D}"/>
          </ac:grpSpMkLst>
        </pc:grpChg>
        <pc:grpChg chg="add del mod">
          <ac:chgData name="Dezhong Yao" userId="794760dbfb091494" providerId="LiveId" clId="{6A93F0AB-54F6-42DF-8696-544E7A873E31}" dt="2020-06-15T14:42:35.187" v="991" actId="165"/>
          <ac:grpSpMkLst>
            <pc:docMk/>
            <pc:sldMk cId="2165869253" sldId="310"/>
            <ac:grpSpMk id="31" creationId="{CDD20BD4-7227-4947-9B51-3FAACEFFBD68}"/>
          </ac:grpSpMkLst>
        </pc:grpChg>
        <pc:grpChg chg="mod topLvl">
          <ac:chgData name="Dezhong Yao" userId="794760dbfb091494" providerId="LiveId" clId="{6A93F0AB-54F6-42DF-8696-544E7A873E31}" dt="2020-06-15T14:42:35.187" v="991" actId="165"/>
          <ac:grpSpMkLst>
            <pc:docMk/>
            <pc:sldMk cId="2165869253" sldId="310"/>
            <ac:grpSpMk id="32" creationId="{11F7A74B-7AC2-40DB-9111-9DDBF127D1A1}"/>
          </ac:grpSpMkLst>
        </pc:grpChg>
        <pc:grpChg chg="add del mod">
          <ac:chgData name="Dezhong Yao" userId="794760dbfb091494" providerId="LiveId" clId="{6A93F0AB-54F6-42DF-8696-544E7A873E31}" dt="2020-06-15T14:42:39.071" v="992" actId="165"/>
          <ac:grpSpMkLst>
            <pc:docMk/>
            <pc:sldMk cId="2165869253" sldId="310"/>
            <ac:grpSpMk id="36" creationId="{887DE1A4-1052-4C87-9656-2FC885AA1D69}"/>
          </ac:grpSpMkLst>
        </pc:grpChg>
        <pc:grpChg chg="mod topLvl">
          <ac:chgData name="Dezhong Yao" userId="794760dbfb091494" providerId="LiveId" clId="{6A93F0AB-54F6-42DF-8696-544E7A873E31}" dt="2020-06-15T14:42:39.071" v="992" actId="165"/>
          <ac:grpSpMkLst>
            <pc:docMk/>
            <pc:sldMk cId="2165869253" sldId="310"/>
            <ac:grpSpMk id="37" creationId="{B51E3736-465B-46E5-9D90-BC45B4913D78}"/>
          </ac:grpSpMkLst>
        </pc:grpChg>
        <pc:cxnChg chg="add">
          <ac:chgData name="Dezhong Yao" userId="794760dbfb091494" providerId="LiveId" clId="{6A93F0AB-54F6-42DF-8696-544E7A873E31}" dt="2020-06-15T14:42:49.897" v="993" actId="11529"/>
          <ac:cxnSpMkLst>
            <pc:docMk/>
            <pc:sldMk cId="2165869253" sldId="310"/>
            <ac:cxnSpMk id="9" creationId="{0CE7CC68-34CF-46F0-9A87-A386CD5AF283}"/>
          </ac:cxnSpMkLst>
        </pc:cxnChg>
        <pc:cxnChg chg="add del mod">
          <ac:chgData name="Dezhong Yao" userId="794760dbfb091494" providerId="LiveId" clId="{6A93F0AB-54F6-42DF-8696-544E7A873E31}" dt="2020-06-15T14:42:57.710" v="996" actId="478"/>
          <ac:cxnSpMkLst>
            <pc:docMk/>
            <pc:sldMk cId="2165869253" sldId="310"/>
            <ac:cxnSpMk id="41" creationId="{7CDE567A-1ACE-4BCC-B642-AD6AC66A4BC2}"/>
          </ac:cxnSpMkLst>
        </pc:cxnChg>
      </pc:sldChg>
      <pc:sldChg chg="addSp delSp modSp mod">
        <pc:chgData name="Dezhong Yao" userId="794760dbfb091494" providerId="LiveId" clId="{6A93F0AB-54F6-42DF-8696-544E7A873E31}" dt="2020-08-03T14:30:04.954" v="1009"/>
        <pc:sldMkLst>
          <pc:docMk/>
          <pc:sldMk cId="2437932985" sldId="311"/>
        </pc:sldMkLst>
        <pc:spChg chg="mod">
          <ac:chgData name="Dezhong Yao" userId="794760dbfb091494" providerId="LiveId" clId="{6A93F0AB-54F6-42DF-8696-544E7A873E31}" dt="2020-08-03T14:30:04.954" v="1009"/>
          <ac:spMkLst>
            <pc:docMk/>
            <pc:sldMk cId="2437932985" sldId="311"/>
            <ac:spMk id="8" creationId="{5A321E60-70C2-4329-B90B-8E01FCBF5D34}"/>
          </ac:spMkLst>
        </pc:spChg>
        <pc:spChg chg="mod">
          <ac:chgData name="Dezhong Yao" userId="794760dbfb091494" providerId="LiveId" clId="{6A93F0AB-54F6-42DF-8696-544E7A873E31}" dt="2020-08-03T14:30:04.954" v="1009"/>
          <ac:spMkLst>
            <pc:docMk/>
            <pc:sldMk cId="2437932985" sldId="311"/>
            <ac:spMk id="11" creationId="{68E835B3-7652-4213-BF94-B7E370A04A5C}"/>
          </ac:spMkLst>
        </pc:spChg>
        <pc:spChg chg="mod">
          <ac:chgData name="Dezhong Yao" userId="794760dbfb091494" providerId="LiveId" clId="{6A93F0AB-54F6-42DF-8696-544E7A873E31}" dt="2020-08-03T14:30:04.954" v="1009"/>
          <ac:spMkLst>
            <pc:docMk/>
            <pc:sldMk cId="2437932985" sldId="311"/>
            <ac:spMk id="12" creationId="{8FC73608-3233-4A8C-B5C1-C03662860704}"/>
          </ac:spMkLst>
        </pc:spChg>
        <pc:spChg chg="mod">
          <ac:chgData name="Dezhong Yao" userId="794760dbfb091494" providerId="LiveId" clId="{6A93F0AB-54F6-42DF-8696-544E7A873E31}" dt="2020-08-03T14:30:04.954" v="1009"/>
          <ac:spMkLst>
            <pc:docMk/>
            <pc:sldMk cId="2437932985" sldId="311"/>
            <ac:spMk id="14" creationId="{0B20101A-1B4B-4181-BF0E-BAB716437C8B}"/>
          </ac:spMkLst>
        </pc:spChg>
        <pc:spChg chg="mod">
          <ac:chgData name="Dezhong Yao" userId="794760dbfb091494" providerId="LiveId" clId="{6A93F0AB-54F6-42DF-8696-544E7A873E31}" dt="2020-08-03T14:30:04.954" v="1009"/>
          <ac:spMkLst>
            <pc:docMk/>
            <pc:sldMk cId="2437932985" sldId="311"/>
            <ac:spMk id="21" creationId="{32CF8DC2-DFA7-4B10-A673-2BE9ED43CFAB}"/>
          </ac:spMkLst>
        </pc:spChg>
        <pc:spChg chg="mod">
          <ac:chgData name="Dezhong Yao" userId="794760dbfb091494" providerId="LiveId" clId="{6A93F0AB-54F6-42DF-8696-544E7A873E31}" dt="2020-08-03T14:30:04.954" v="1009"/>
          <ac:spMkLst>
            <pc:docMk/>
            <pc:sldMk cId="2437932985" sldId="311"/>
            <ac:spMk id="22" creationId="{FB5990B6-7795-49AE-9366-16794027E805}"/>
          </ac:spMkLst>
        </pc:spChg>
        <pc:spChg chg="mod">
          <ac:chgData name="Dezhong Yao" userId="794760dbfb091494" providerId="LiveId" clId="{6A93F0AB-54F6-42DF-8696-544E7A873E31}" dt="2020-08-03T14:30:04.954" v="1009"/>
          <ac:spMkLst>
            <pc:docMk/>
            <pc:sldMk cId="2437932985" sldId="311"/>
            <ac:spMk id="23" creationId="{B440B7EC-4F60-41CA-B664-643C28ABD389}"/>
          </ac:spMkLst>
        </pc:spChg>
        <pc:spChg chg="mod">
          <ac:chgData name="Dezhong Yao" userId="794760dbfb091494" providerId="LiveId" clId="{6A93F0AB-54F6-42DF-8696-544E7A873E31}" dt="2020-08-03T14:30:04.954" v="1009"/>
          <ac:spMkLst>
            <pc:docMk/>
            <pc:sldMk cId="2437932985" sldId="311"/>
            <ac:spMk id="24" creationId="{67408C4B-2C1E-4B60-AF1D-45FC45A8BD84}"/>
          </ac:spMkLst>
        </pc:spChg>
        <pc:spChg chg="mod">
          <ac:chgData name="Dezhong Yao" userId="794760dbfb091494" providerId="LiveId" clId="{6A93F0AB-54F6-42DF-8696-544E7A873E31}" dt="2020-08-03T14:30:04.954" v="1009"/>
          <ac:spMkLst>
            <pc:docMk/>
            <pc:sldMk cId="2437932985" sldId="311"/>
            <ac:spMk id="25" creationId="{DB497D54-CBFC-4D65-AA6C-5AC68FCEBAA7}"/>
          </ac:spMkLst>
        </pc:spChg>
        <pc:spChg chg="mod">
          <ac:chgData name="Dezhong Yao" userId="794760dbfb091494" providerId="LiveId" clId="{6A93F0AB-54F6-42DF-8696-544E7A873E31}" dt="2020-08-03T14:30:04.954" v="1009"/>
          <ac:spMkLst>
            <pc:docMk/>
            <pc:sldMk cId="2437932985" sldId="311"/>
            <ac:spMk id="26" creationId="{81328A95-91E1-4808-9B1F-78915235D7FA}"/>
          </ac:spMkLst>
        </pc:spChg>
        <pc:spChg chg="mod">
          <ac:chgData name="Dezhong Yao" userId="794760dbfb091494" providerId="LiveId" clId="{6A93F0AB-54F6-42DF-8696-544E7A873E31}" dt="2020-08-03T14:30:04.954" v="1009"/>
          <ac:spMkLst>
            <pc:docMk/>
            <pc:sldMk cId="2437932985" sldId="311"/>
            <ac:spMk id="27" creationId="{63A583EE-4277-4BDC-A602-CD3467B506A1}"/>
          </ac:spMkLst>
        </pc:spChg>
        <pc:spChg chg="mod">
          <ac:chgData name="Dezhong Yao" userId="794760dbfb091494" providerId="LiveId" clId="{6A93F0AB-54F6-42DF-8696-544E7A873E31}" dt="2020-08-03T14:30:04.954" v="1009"/>
          <ac:spMkLst>
            <pc:docMk/>
            <pc:sldMk cId="2437932985" sldId="311"/>
            <ac:spMk id="28" creationId="{888B99BB-61F6-49D0-895D-A4EB9279041E}"/>
          </ac:spMkLst>
        </pc:spChg>
        <pc:spChg chg="mod">
          <ac:chgData name="Dezhong Yao" userId="794760dbfb091494" providerId="LiveId" clId="{6A93F0AB-54F6-42DF-8696-544E7A873E31}" dt="2020-08-03T14:30:04.954" v="1009"/>
          <ac:spMkLst>
            <pc:docMk/>
            <pc:sldMk cId="2437932985" sldId="311"/>
            <ac:spMk id="29" creationId="{1A54CD89-81E5-44C4-9785-9259C4509787}"/>
          </ac:spMkLst>
        </pc:spChg>
        <pc:spChg chg="mod">
          <ac:chgData name="Dezhong Yao" userId="794760dbfb091494" providerId="LiveId" clId="{6A93F0AB-54F6-42DF-8696-544E7A873E31}" dt="2020-08-03T14:30:04.954" v="1009"/>
          <ac:spMkLst>
            <pc:docMk/>
            <pc:sldMk cId="2437932985" sldId="311"/>
            <ac:spMk id="30" creationId="{06B111D2-7798-4277-A57F-98200B1D527E}"/>
          </ac:spMkLst>
        </pc:spChg>
        <pc:spChg chg="mod">
          <ac:chgData name="Dezhong Yao" userId="794760dbfb091494" providerId="LiveId" clId="{6A93F0AB-54F6-42DF-8696-544E7A873E31}" dt="2020-08-03T14:30:04.954" v="1009"/>
          <ac:spMkLst>
            <pc:docMk/>
            <pc:sldMk cId="2437932985" sldId="311"/>
            <ac:spMk id="31" creationId="{F0FB1FAF-9552-4B55-89CD-D1FD2C48FB43}"/>
          </ac:spMkLst>
        </pc:spChg>
        <pc:spChg chg="mod">
          <ac:chgData name="Dezhong Yao" userId="794760dbfb091494" providerId="LiveId" clId="{6A93F0AB-54F6-42DF-8696-544E7A873E31}" dt="2020-08-03T14:30:04.954" v="1009"/>
          <ac:spMkLst>
            <pc:docMk/>
            <pc:sldMk cId="2437932985" sldId="311"/>
            <ac:spMk id="32" creationId="{03526C73-95FD-41D9-9722-DA8D1CD36771}"/>
          </ac:spMkLst>
        </pc:spChg>
        <pc:spChg chg="mod">
          <ac:chgData name="Dezhong Yao" userId="794760dbfb091494" providerId="LiveId" clId="{6A93F0AB-54F6-42DF-8696-544E7A873E31}" dt="2020-08-03T14:30:04.954" v="1009"/>
          <ac:spMkLst>
            <pc:docMk/>
            <pc:sldMk cId="2437932985" sldId="311"/>
            <ac:spMk id="33" creationId="{5D8820EA-09B8-42E7-9D3C-5607EF2260AC}"/>
          </ac:spMkLst>
        </pc:spChg>
        <pc:spChg chg="mod">
          <ac:chgData name="Dezhong Yao" userId="794760dbfb091494" providerId="LiveId" clId="{6A93F0AB-54F6-42DF-8696-544E7A873E31}" dt="2020-08-03T14:30:04.954" v="1009"/>
          <ac:spMkLst>
            <pc:docMk/>
            <pc:sldMk cId="2437932985" sldId="311"/>
            <ac:spMk id="34" creationId="{82E26F8A-A827-490F-9324-4C907844D5B3}"/>
          </ac:spMkLst>
        </pc:spChg>
        <pc:spChg chg="mod">
          <ac:chgData name="Dezhong Yao" userId="794760dbfb091494" providerId="LiveId" clId="{6A93F0AB-54F6-42DF-8696-544E7A873E31}" dt="2020-08-03T14:30:04.954" v="1009"/>
          <ac:spMkLst>
            <pc:docMk/>
            <pc:sldMk cId="2437932985" sldId="311"/>
            <ac:spMk id="35" creationId="{1565B9CE-7CE4-4880-8EEC-69B02DC39BEF}"/>
          </ac:spMkLst>
        </pc:spChg>
        <pc:grpChg chg="add mod">
          <ac:chgData name="Dezhong Yao" userId="794760dbfb091494" providerId="LiveId" clId="{6A93F0AB-54F6-42DF-8696-544E7A873E31}" dt="2020-08-03T14:30:04.954" v="1009"/>
          <ac:grpSpMkLst>
            <pc:docMk/>
            <pc:sldMk cId="2437932985" sldId="311"/>
            <ac:grpSpMk id="6" creationId="{42BE389B-C221-412C-9B78-2F2E16B32DE0}"/>
          </ac:grpSpMkLst>
        </pc:grpChg>
        <pc:grpChg chg="mod">
          <ac:chgData name="Dezhong Yao" userId="794760dbfb091494" providerId="LiveId" clId="{6A93F0AB-54F6-42DF-8696-544E7A873E31}" dt="2020-08-03T14:30:04.954" v="1009"/>
          <ac:grpSpMkLst>
            <pc:docMk/>
            <pc:sldMk cId="2437932985" sldId="311"/>
            <ac:grpSpMk id="7" creationId="{0E2B0DDD-907D-42B4-8683-331C6FE62886}"/>
          </ac:grpSpMkLst>
        </pc:grpChg>
        <pc:grpChg chg="mod">
          <ac:chgData name="Dezhong Yao" userId="794760dbfb091494" providerId="LiveId" clId="{6A93F0AB-54F6-42DF-8696-544E7A873E31}" dt="2020-08-03T14:30:04.954" v="1009"/>
          <ac:grpSpMkLst>
            <pc:docMk/>
            <pc:sldMk cId="2437932985" sldId="311"/>
            <ac:grpSpMk id="13" creationId="{32DF3EE5-4DD4-47F5-A7E9-462D3CE426DB}"/>
          </ac:grpSpMkLst>
        </pc:grpChg>
        <pc:grpChg chg="mod">
          <ac:chgData name="Dezhong Yao" userId="794760dbfb091494" providerId="LiveId" clId="{6A93F0AB-54F6-42DF-8696-544E7A873E31}" dt="2020-08-03T14:30:04.954" v="1009"/>
          <ac:grpSpMkLst>
            <pc:docMk/>
            <pc:sldMk cId="2437932985" sldId="311"/>
            <ac:grpSpMk id="15" creationId="{DCE7C381-7EA8-43FE-AA2F-2E4532D0EBEF}"/>
          </ac:grpSpMkLst>
        </pc:grpChg>
        <pc:grpChg chg="mod">
          <ac:chgData name="Dezhong Yao" userId="794760dbfb091494" providerId="LiveId" clId="{6A93F0AB-54F6-42DF-8696-544E7A873E31}" dt="2020-08-03T14:30:04.954" v="1009"/>
          <ac:grpSpMkLst>
            <pc:docMk/>
            <pc:sldMk cId="2437932985" sldId="311"/>
            <ac:grpSpMk id="16" creationId="{61A5E846-9E40-451F-AEB0-F14F0769A047}"/>
          </ac:grpSpMkLst>
        </pc:grpChg>
        <pc:picChg chg="del">
          <ac:chgData name="Dezhong Yao" userId="794760dbfb091494" providerId="LiveId" clId="{6A93F0AB-54F6-42DF-8696-544E7A873E31}" dt="2020-08-03T14:30:04.590" v="1008" actId="478"/>
          <ac:picMkLst>
            <pc:docMk/>
            <pc:sldMk cId="2437932985" sldId="311"/>
            <ac:picMk id="5" creationId="{C604E1B7-C19E-4227-AA46-0C9259C73C2B}"/>
          </ac:picMkLst>
        </pc:picChg>
        <pc:picChg chg="mod">
          <ac:chgData name="Dezhong Yao" userId="794760dbfb091494" providerId="LiveId" clId="{6A93F0AB-54F6-42DF-8696-544E7A873E31}" dt="2020-08-03T14:30:04.954" v="1009"/>
          <ac:picMkLst>
            <pc:docMk/>
            <pc:sldMk cId="2437932985" sldId="311"/>
            <ac:picMk id="9" creationId="{32E50E8E-EA63-4C74-83C4-E25B9E754215}"/>
          </ac:picMkLst>
        </pc:picChg>
        <pc:cxnChg chg="mod">
          <ac:chgData name="Dezhong Yao" userId="794760dbfb091494" providerId="LiveId" clId="{6A93F0AB-54F6-42DF-8696-544E7A873E31}" dt="2020-08-03T14:30:04.954" v="1009"/>
          <ac:cxnSpMkLst>
            <pc:docMk/>
            <pc:sldMk cId="2437932985" sldId="311"/>
            <ac:cxnSpMk id="10" creationId="{2D2551F3-B830-40A0-A7C1-4BAA9859EA0F}"/>
          </ac:cxnSpMkLst>
        </pc:cxnChg>
        <pc:cxnChg chg="mod">
          <ac:chgData name="Dezhong Yao" userId="794760dbfb091494" providerId="LiveId" clId="{6A93F0AB-54F6-42DF-8696-544E7A873E31}" dt="2020-08-03T14:30:04.954" v="1009"/>
          <ac:cxnSpMkLst>
            <pc:docMk/>
            <pc:sldMk cId="2437932985" sldId="311"/>
            <ac:cxnSpMk id="17" creationId="{C667BC69-B9A2-4872-B53B-A362FE0645CA}"/>
          </ac:cxnSpMkLst>
        </pc:cxnChg>
        <pc:cxnChg chg="mod">
          <ac:chgData name="Dezhong Yao" userId="794760dbfb091494" providerId="LiveId" clId="{6A93F0AB-54F6-42DF-8696-544E7A873E31}" dt="2020-08-03T14:30:04.954" v="1009"/>
          <ac:cxnSpMkLst>
            <pc:docMk/>
            <pc:sldMk cId="2437932985" sldId="311"/>
            <ac:cxnSpMk id="18" creationId="{C1806F6B-573F-403B-8DE7-6DB06DEF298A}"/>
          </ac:cxnSpMkLst>
        </pc:cxnChg>
        <pc:cxnChg chg="mod">
          <ac:chgData name="Dezhong Yao" userId="794760dbfb091494" providerId="LiveId" clId="{6A93F0AB-54F6-42DF-8696-544E7A873E31}" dt="2020-08-03T14:30:04.954" v="1009"/>
          <ac:cxnSpMkLst>
            <pc:docMk/>
            <pc:sldMk cId="2437932985" sldId="311"/>
            <ac:cxnSpMk id="19" creationId="{4012F308-872C-4D8F-B090-8DEB4D0D3028}"/>
          </ac:cxnSpMkLst>
        </pc:cxnChg>
        <pc:cxnChg chg="mod">
          <ac:chgData name="Dezhong Yao" userId="794760dbfb091494" providerId="LiveId" clId="{6A93F0AB-54F6-42DF-8696-544E7A873E31}" dt="2020-08-03T14:30:04.954" v="1009"/>
          <ac:cxnSpMkLst>
            <pc:docMk/>
            <pc:sldMk cId="2437932985" sldId="311"/>
            <ac:cxnSpMk id="20" creationId="{7B62AE39-E6CC-4F51-93C4-C728FAD78226}"/>
          </ac:cxnSpMkLst>
        </pc:cxnChg>
      </pc:sldChg>
      <pc:sldChg chg="addSp delSp modSp mod">
        <pc:chgData name="Dezhong Yao" userId="794760dbfb091494" providerId="LiveId" clId="{6A93F0AB-54F6-42DF-8696-544E7A873E31}" dt="2020-08-03T14:29:44.823" v="1007"/>
        <pc:sldMkLst>
          <pc:docMk/>
          <pc:sldMk cId="1404710732" sldId="321"/>
        </pc:sldMkLst>
        <pc:spChg chg="del">
          <ac:chgData name="Dezhong Yao" userId="794760dbfb091494" providerId="LiveId" clId="{6A93F0AB-54F6-42DF-8696-544E7A873E31}" dt="2020-08-03T14:29:44.464" v="1006" actId="478"/>
          <ac:spMkLst>
            <pc:docMk/>
            <pc:sldMk cId="1404710732" sldId="321"/>
            <ac:spMk id="7" creationId="{6494625B-2F9C-49EB-9F12-DE692B5805B4}"/>
          </ac:spMkLst>
        </pc:spChg>
        <pc:spChg chg="del">
          <ac:chgData name="Dezhong Yao" userId="794760dbfb091494" providerId="LiveId" clId="{6A93F0AB-54F6-42DF-8696-544E7A873E31}" dt="2020-08-03T14:29:44.464" v="1006" actId="478"/>
          <ac:spMkLst>
            <pc:docMk/>
            <pc:sldMk cId="1404710732" sldId="321"/>
            <ac:spMk id="10" creationId="{9F17FEB7-2E77-4486-A175-EA01723FAEDC}"/>
          </ac:spMkLst>
        </pc:spChg>
        <pc:spChg chg="mod">
          <ac:chgData name="Dezhong Yao" userId="794760dbfb091494" providerId="LiveId" clId="{6A93F0AB-54F6-42DF-8696-544E7A873E31}" dt="2020-08-03T14:29:44.823" v="1007"/>
          <ac:spMkLst>
            <pc:docMk/>
            <pc:sldMk cId="1404710732" sldId="321"/>
            <ac:spMk id="13" creationId="{32661B6E-368B-4EC0-9BE5-FD755ED01018}"/>
          </ac:spMkLst>
        </pc:spChg>
        <pc:spChg chg="mod">
          <ac:chgData name="Dezhong Yao" userId="794760dbfb091494" providerId="LiveId" clId="{6A93F0AB-54F6-42DF-8696-544E7A873E31}" dt="2020-08-03T14:29:44.823" v="1007"/>
          <ac:spMkLst>
            <pc:docMk/>
            <pc:sldMk cId="1404710732" sldId="321"/>
            <ac:spMk id="14" creationId="{C89DEC71-DDD7-471B-ABBD-FA8731AD85B4}"/>
          </ac:spMkLst>
        </pc:spChg>
        <pc:spChg chg="mod">
          <ac:chgData name="Dezhong Yao" userId="794760dbfb091494" providerId="LiveId" clId="{6A93F0AB-54F6-42DF-8696-544E7A873E31}" dt="2020-08-03T14:29:44.823" v="1007"/>
          <ac:spMkLst>
            <pc:docMk/>
            <pc:sldMk cId="1404710732" sldId="321"/>
            <ac:spMk id="15" creationId="{5B9E38E1-0FF5-4DE6-9AFE-D3A915F669C5}"/>
          </ac:spMkLst>
        </pc:spChg>
        <pc:spChg chg="mod">
          <ac:chgData name="Dezhong Yao" userId="794760dbfb091494" providerId="LiveId" clId="{6A93F0AB-54F6-42DF-8696-544E7A873E31}" dt="2020-08-03T14:29:44.823" v="1007"/>
          <ac:spMkLst>
            <pc:docMk/>
            <pc:sldMk cId="1404710732" sldId="321"/>
            <ac:spMk id="16" creationId="{31FF8DDF-9095-4BD5-9447-DE17E5F1E77F}"/>
          </ac:spMkLst>
        </pc:spChg>
        <pc:spChg chg="mod">
          <ac:chgData name="Dezhong Yao" userId="794760dbfb091494" providerId="LiveId" clId="{6A93F0AB-54F6-42DF-8696-544E7A873E31}" dt="2020-08-03T14:29:44.823" v="1007"/>
          <ac:spMkLst>
            <pc:docMk/>
            <pc:sldMk cId="1404710732" sldId="321"/>
            <ac:spMk id="17" creationId="{A5051CD8-2348-4C38-9A04-A65CFC2ADAD5}"/>
          </ac:spMkLst>
        </pc:spChg>
        <pc:spChg chg="mod">
          <ac:chgData name="Dezhong Yao" userId="794760dbfb091494" providerId="LiveId" clId="{6A93F0AB-54F6-42DF-8696-544E7A873E31}" dt="2020-08-03T14:29:44.823" v="1007"/>
          <ac:spMkLst>
            <pc:docMk/>
            <pc:sldMk cId="1404710732" sldId="321"/>
            <ac:spMk id="18" creationId="{C1081538-40D0-4679-B9A1-D7E9DC89E279}"/>
          </ac:spMkLst>
        </pc:spChg>
        <pc:spChg chg="mod">
          <ac:chgData name="Dezhong Yao" userId="794760dbfb091494" providerId="LiveId" clId="{6A93F0AB-54F6-42DF-8696-544E7A873E31}" dt="2020-08-03T14:29:44.823" v="1007"/>
          <ac:spMkLst>
            <pc:docMk/>
            <pc:sldMk cId="1404710732" sldId="321"/>
            <ac:spMk id="19" creationId="{AA1B04CB-CE7D-4AFF-ABF8-89A20F88244D}"/>
          </ac:spMkLst>
        </pc:spChg>
        <pc:spChg chg="mod">
          <ac:chgData name="Dezhong Yao" userId="794760dbfb091494" providerId="LiveId" clId="{6A93F0AB-54F6-42DF-8696-544E7A873E31}" dt="2020-08-03T14:29:44.823" v="1007"/>
          <ac:spMkLst>
            <pc:docMk/>
            <pc:sldMk cId="1404710732" sldId="321"/>
            <ac:spMk id="21" creationId="{4C7B6C66-9329-4A95-8B93-DD1910A20DB8}"/>
          </ac:spMkLst>
        </pc:spChg>
        <pc:spChg chg="mod">
          <ac:chgData name="Dezhong Yao" userId="794760dbfb091494" providerId="LiveId" clId="{6A93F0AB-54F6-42DF-8696-544E7A873E31}" dt="2020-08-03T14:29:44.823" v="1007"/>
          <ac:spMkLst>
            <pc:docMk/>
            <pc:sldMk cId="1404710732" sldId="321"/>
            <ac:spMk id="22" creationId="{56BAB980-4928-4683-8C07-0CE8B46A9DBC}"/>
          </ac:spMkLst>
        </pc:spChg>
        <pc:spChg chg="mod">
          <ac:chgData name="Dezhong Yao" userId="794760dbfb091494" providerId="LiveId" clId="{6A93F0AB-54F6-42DF-8696-544E7A873E31}" dt="2020-08-03T14:29:44.823" v="1007"/>
          <ac:spMkLst>
            <pc:docMk/>
            <pc:sldMk cId="1404710732" sldId="321"/>
            <ac:spMk id="23" creationId="{F41174B8-7051-4885-8C7E-B02538851081}"/>
          </ac:spMkLst>
        </pc:spChg>
        <pc:spChg chg="mod">
          <ac:chgData name="Dezhong Yao" userId="794760dbfb091494" providerId="LiveId" clId="{6A93F0AB-54F6-42DF-8696-544E7A873E31}" dt="2020-08-03T14:29:44.823" v="1007"/>
          <ac:spMkLst>
            <pc:docMk/>
            <pc:sldMk cId="1404710732" sldId="321"/>
            <ac:spMk id="24" creationId="{87B215A5-D9D8-48C6-922E-F96A0D047A01}"/>
          </ac:spMkLst>
        </pc:spChg>
        <pc:spChg chg="mod">
          <ac:chgData name="Dezhong Yao" userId="794760dbfb091494" providerId="LiveId" clId="{6A93F0AB-54F6-42DF-8696-544E7A873E31}" dt="2020-08-03T14:29:44.823" v="1007"/>
          <ac:spMkLst>
            <pc:docMk/>
            <pc:sldMk cId="1404710732" sldId="321"/>
            <ac:spMk id="25" creationId="{124F95EB-6604-4839-AC7E-1489E8002404}"/>
          </ac:spMkLst>
        </pc:spChg>
        <pc:spChg chg="mod">
          <ac:chgData name="Dezhong Yao" userId="794760dbfb091494" providerId="LiveId" clId="{6A93F0AB-54F6-42DF-8696-544E7A873E31}" dt="2020-08-03T14:29:44.823" v="1007"/>
          <ac:spMkLst>
            <pc:docMk/>
            <pc:sldMk cId="1404710732" sldId="321"/>
            <ac:spMk id="26" creationId="{60702752-445C-4D10-8E29-45CF34A7ADD7}"/>
          </ac:spMkLst>
        </pc:spChg>
        <pc:spChg chg="mod">
          <ac:chgData name="Dezhong Yao" userId="794760dbfb091494" providerId="LiveId" clId="{6A93F0AB-54F6-42DF-8696-544E7A873E31}" dt="2020-08-03T14:29:44.823" v="1007"/>
          <ac:spMkLst>
            <pc:docMk/>
            <pc:sldMk cId="1404710732" sldId="321"/>
            <ac:spMk id="27" creationId="{B5389630-11B3-402A-9F8D-91CF50E281CA}"/>
          </ac:spMkLst>
        </pc:spChg>
        <pc:spChg chg="mod">
          <ac:chgData name="Dezhong Yao" userId="794760dbfb091494" providerId="LiveId" clId="{6A93F0AB-54F6-42DF-8696-544E7A873E31}" dt="2020-08-03T14:29:44.823" v="1007"/>
          <ac:spMkLst>
            <pc:docMk/>
            <pc:sldMk cId="1404710732" sldId="321"/>
            <ac:spMk id="29" creationId="{8ED089BF-9F83-4FC8-BCF2-4E3D719F4B2F}"/>
          </ac:spMkLst>
        </pc:spChg>
        <pc:spChg chg="mod">
          <ac:chgData name="Dezhong Yao" userId="794760dbfb091494" providerId="LiveId" clId="{6A93F0AB-54F6-42DF-8696-544E7A873E31}" dt="2020-08-03T14:29:44.823" v="1007"/>
          <ac:spMkLst>
            <pc:docMk/>
            <pc:sldMk cId="1404710732" sldId="321"/>
            <ac:spMk id="30" creationId="{33CCA0CC-275F-4B29-8F4C-10630087C6E2}"/>
          </ac:spMkLst>
        </pc:spChg>
        <pc:spChg chg="mod">
          <ac:chgData name="Dezhong Yao" userId="794760dbfb091494" providerId="LiveId" clId="{6A93F0AB-54F6-42DF-8696-544E7A873E31}" dt="2020-08-03T14:29:44.823" v="1007"/>
          <ac:spMkLst>
            <pc:docMk/>
            <pc:sldMk cId="1404710732" sldId="321"/>
            <ac:spMk id="31" creationId="{F9DF9993-EF50-41EC-BA72-9B90CE58A574}"/>
          </ac:spMkLst>
        </pc:spChg>
        <pc:spChg chg="mod">
          <ac:chgData name="Dezhong Yao" userId="794760dbfb091494" providerId="LiveId" clId="{6A93F0AB-54F6-42DF-8696-544E7A873E31}" dt="2020-08-03T14:29:44.823" v="1007"/>
          <ac:spMkLst>
            <pc:docMk/>
            <pc:sldMk cId="1404710732" sldId="321"/>
            <ac:spMk id="32" creationId="{8408BF5D-00D0-4E47-89E5-6BCC79A69E1C}"/>
          </ac:spMkLst>
        </pc:spChg>
        <pc:spChg chg="mod">
          <ac:chgData name="Dezhong Yao" userId="794760dbfb091494" providerId="LiveId" clId="{6A93F0AB-54F6-42DF-8696-544E7A873E31}" dt="2020-08-03T14:29:44.823" v="1007"/>
          <ac:spMkLst>
            <pc:docMk/>
            <pc:sldMk cId="1404710732" sldId="321"/>
            <ac:spMk id="33" creationId="{6B8C5CDC-9133-4B75-B2FB-7A6E60CFF71D}"/>
          </ac:spMkLst>
        </pc:spChg>
        <pc:spChg chg="mod">
          <ac:chgData name="Dezhong Yao" userId="794760dbfb091494" providerId="LiveId" clId="{6A93F0AB-54F6-42DF-8696-544E7A873E31}" dt="2020-08-03T14:29:44.823" v="1007"/>
          <ac:spMkLst>
            <pc:docMk/>
            <pc:sldMk cId="1404710732" sldId="321"/>
            <ac:spMk id="34" creationId="{852B8EC6-0CB4-47AC-B9C6-B28F938A8F83}"/>
          </ac:spMkLst>
        </pc:spChg>
        <pc:spChg chg="mod">
          <ac:chgData name="Dezhong Yao" userId="794760dbfb091494" providerId="LiveId" clId="{6A93F0AB-54F6-42DF-8696-544E7A873E31}" dt="2020-08-03T14:29:44.823" v="1007"/>
          <ac:spMkLst>
            <pc:docMk/>
            <pc:sldMk cId="1404710732" sldId="321"/>
            <ac:spMk id="35" creationId="{3734658A-11A7-4CE5-834D-B25E8D072147}"/>
          </ac:spMkLst>
        </pc:spChg>
        <pc:spChg chg="mod">
          <ac:chgData name="Dezhong Yao" userId="794760dbfb091494" providerId="LiveId" clId="{6A93F0AB-54F6-42DF-8696-544E7A873E31}" dt="2020-08-03T14:29:44.823" v="1007"/>
          <ac:spMkLst>
            <pc:docMk/>
            <pc:sldMk cId="1404710732" sldId="321"/>
            <ac:spMk id="37" creationId="{C60DAAC1-B9BF-4301-9C30-098F2F0C177D}"/>
          </ac:spMkLst>
        </pc:spChg>
        <pc:spChg chg="mod">
          <ac:chgData name="Dezhong Yao" userId="794760dbfb091494" providerId="LiveId" clId="{6A93F0AB-54F6-42DF-8696-544E7A873E31}" dt="2020-08-03T14:29:44.823" v="1007"/>
          <ac:spMkLst>
            <pc:docMk/>
            <pc:sldMk cId="1404710732" sldId="321"/>
            <ac:spMk id="38" creationId="{7C66FED9-958C-4DC2-86C5-BB5FF31B931A}"/>
          </ac:spMkLst>
        </pc:spChg>
        <pc:spChg chg="mod">
          <ac:chgData name="Dezhong Yao" userId="794760dbfb091494" providerId="LiveId" clId="{6A93F0AB-54F6-42DF-8696-544E7A873E31}" dt="2020-08-03T14:29:44.823" v="1007"/>
          <ac:spMkLst>
            <pc:docMk/>
            <pc:sldMk cId="1404710732" sldId="321"/>
            <ac:spMk id="39" creationId="{5874FFAD-1D2E-4C7E-9233-2C45E01D11DB}"/>
          </ac:spMkLst>
        </pc:spChg>
        <pc:spChg chg="mod">
          <ac:chgData name="Dezhong Yao" userId="794760dbfb091494" providerId="LiveId" clId="{6A93F0AB-54F6-42DF-8696-544E7A873E31}" dt="2020-08-03T14:29:44.823" v="1007"/>
          <ac:spMkLst>
            <pc:docMk/>
            <pc:sldMk cId="1404710732" sldId="321"/>
            <ac:spMk id="40" creationId="{782583ED-35E3-4F45-AA44-2E045DE4892C}"/>
          </ac:spMkLst>
        </pc:spChg>
        <pc:spChg chg="mod">
          <ac:chgData name="Dezhong Yao" userId="794760dbfb091494" providerId="LiveId" clId="{6A93F0AB-54F6-42DF-8696-544E7A873E31}" dt="2020-08-03T14:29:44.823" v="1007"/>
          <ac:spMkLst>
            <pc:docMk/>
            <pc:sldMk cId="1404710732" sldId="321"/>
            <ac:spMk id="41" creationId="{B5F83999-F6A8-47AA-AC0C-13829F1000FE}"/>
          </ac:spMkLst>
        </pc:spChg>
        <pc:spChg chg="mod">
          <ac:chgData name="Dezhong Yao" userId="794760dbfb091494" providerId="LiveId" clId="{6A93F0AB-54F6-42DF-8696-544E7A873E31}" dt="2020-08-03T14:29:44.823" v="1007"/>
          <ac:spMkLst>
            <pc:docMk/>
            <pc:sldMk cId="1404710732" sldId="321"/>
            <ac:spMk id="42" creationId="{B92C5EDA-7109-4274-83CC-30A1D812C605}"/>
          </ac:spMkLst>
        </pc:spChg>
        <pc:spChg chg="mod">
          <ac:chgData name="Dezhong Yao" userId="794760dbfb091494" providerId="LiveId" clId="{6A93F0AB-54F6-42DF-8696-544E7A873E31}" dt="2020-08-03T14:29:44.823" v="1007"/>
          <ac:spMkLst>
            <pc:docMk/>
            <pc:sldMk cId="1404710732" sldId="321"/>
            <ac:spMk id="43" creationId="{1211403A-1045-4F95-BA24-2C1C7169499C}"/>
          </ac:spMkLst>
        </pc:spChg>
        <pc:spChg chg="add mod">
          <ac:chgData name="Dezhong Yao" userId="794760dbfb091494" providerId="LiveId" clId="{6A93F0AB-54F6-42DF-8696-544E7A873E31}" dt="2020-08-03T14:29:44.823" v="1007"/>
          <ac:spMkLst>
            <pc:docMk/>
            <pc:sldMk cId="1404710732" sldId="321"/>
            <ac:spMk id="44" creationId="{4FAA7C4E-14A9-48BB-AE94-5D15B4914C33}"/>
          </ac:spMkLst>
        </pc:spChg>
        <pc:spChg chg="add mod">
          <ac:chgData name="Dezhong Yao" userId="794760dbfb091494" providerId="LiveId" clId="{6A93F0AB-54F6-42DF-8696-544E7A873E31}" dt="2020-08-03T14:29:44.823" v="1007"/>
          <ac:spMkLst>
            <pc:docMk/>
            <pc:sldMk cId="1404710732" sldId="321"/>
            <ac:spMk id="45" creationId="{3498045A-737F-485A-B093-CCE93B9F26CB}"/>
          </ac:spMkLst>
        </pc:spChg>
        <pc:spChg chg="add mod">
          <ac:chgData name="Dezhong Yao" userId="794760dbfb091494" providerId="LiveId" clId="{6A93F0AB-54F6-42DF-8696-544E7A873E31}" dt="2020-08-03T14:29:44.823" v="1007"/>
          <ac:spMkLst>
            <pc:docMk/>
            <pc:sldMk cId="1404710732" sldId="321"/>
            <ac:spMk id="48" creationId="{444BA2DA-4881-4F0A-80EB-810A6C25A336}"/>
          </ac:spMkLst>
        </pc:spChg>
        <pc:spChg chg="add mod">
          <ac:chgData name="Dezhong Yao" userId="794760dbfb091494" providerId="LiveId" clId="{6A93F0AB-54F6-42DF-8696-544E7A873E31}" dt="2020-08-03T14:29:44.823" v="1007"/>
          <ac:spMkLst>
            <pc:docMk/>
            <pc:sldMk cId="1404710732" sldId="321"/>
            <ac:spMk id="49" creationId="{F715F2E6-F890-49EE-AD40-7C04F9077B4A}"/>
          </ac:spMkLst>
        </pc:spChg>
        <pc:spChg chg="add mod">
          <ac:chgData name="Dezhong Yao" userId="794760dbfb091494" providerId="LiveId" clId="{6A93F0AB-54F6-42DF-8696-544E7A873E31}" dt="2020-08-03T14:29:44.823" v="1007"/>
          <ac:spMkLst>
            <pc:docMk/>
            <pc:sldMk cId="1404710732" sldId="321"/>
            <ac:spMk id="50" creationId="{0AA6FEC6-343E-4EDA-A5B7-C58BDC5FD125}"/>
          </ac:spMkLst>
        </pc:spChg>
        <pc:spChg chg="add mod">
          <ac:chgData name="Dezhong Yao" userId="794760dbfb091494" providerId="LiveId" clId="{6A93F0AB-54F6-42DF-8696-544E7A873E31}" dt="2020-08-03T14:29:44.823" v="1007"/>
          <ac:spMkLst>
            <pc:docMk/>
            <pc:sldMk cId="1404710732" sldId="321"/>
            <ac:spMk id="51" creationId="{516012A9-F4D7-41AB-965C-C3160905F9B8}"/>
          </ac:spMkLst>
        </pc:spChg>
        <pc:spChg chg="add mod">
          <ac:chgData name="Dezhong Yao" userId="794760dbfb091494" providerId="LiveId" clId="{6A93F0AB-54F6-42DF-8696-544E7A873E31}" dt="2020-08-03T14:29:44.823" v="1007"/>
          <ac:spMkLst>
            <pc:docMk/>
            <pc:sldMk cId="1404710732" sldId="321"/>
            <ac:spMk id="52" creationId="{72015FE5-7224-463B-932C-201E49FF8249}"/>
          </ac:spMkLst>
        </pc:spChg>
        <pc:spChg chg="add mod">
          <ac:chgData name="Dezhong Yao" userId="794760dbfb091494" providerId="LiveId" clId="{6A93F0AB-54F6-42DF-8696-544E7A873E31}" dt="2020-08-03T14:29:44.823" v="1007"/>
          <ac:spMkLst>
            <pc:docMk/>
            <pc:sldMk cId="1404710732" sldId="321"/>
            <ac:spMk id="53" creationId="{DA2B5376-85EE-48FB-9696-8DE72786B00F}"/>
          </ac:spMkLst>
        </pc:spChg>
        <pc:spChg chg="add mod">
          <ac:chgData name="Dezhong Yao" userId="794760dbfb091494" providerId="LiveId" clId="{6A93F0AB-54F6-42DF-8696-544E7A873E31}" dt="2020-08-03T14:29:44.823" v="1007"/>
          <ac:spMkLst>
            <pc:docMk/>
            <pc:sldMk cId="1404710732" sldId="321"/>
            <ac:spMk id="54" creationId="{576CF96F-0738-44D8-97CB-407EA3DA496C}"/>
          </ac:spMkLst>
        </pc:spChg>
        <pc:grpChg chg="add mod">
          <ac:chgData name="Dezhong Yao" userId="794760dbfb091494" providerId="LiveId" clId="{6A93F0AB-54F6-42DF-8696-544E7A873E31}" dt="2020-08-03T14:29:44.823" v="1007"/>
          <ac:grpSpMkLst>
            <pc:docMk/>
            <pc:sldMk cId="1404710732" sldId="321"/>
            <ac:grpSpMk id="12" creationId="{6CAAE4DB-41FD-4376-AEA2-99D56A9465F3}"/>
          </ac:grpSpMkLst>
        </pc:grpChg>
        <pc:grpChg chg="add mod">
          <ac:chgData name="Dezhong Yao" userId="794760dbfb091494" providerId="LiveId" clId="{6A93F0AB-54F6-42DF-8696-544E7A873E31}" dt="2020-08-03T14:29:44.823" v="1007"/>
          <ac:grpSpMkLst>
            <pc:docMk/>
            <pc:sldMk cId="1404710732" sldId="321"/>
            <ac:grpSpMk id="20" creationId="{E35253B8-C01A-49EE-A745-3AA3EA110191}"/>
          </ac:grpSpMkLst>
        </pc:grpChg>
        <pc:grpChg chg="add mod">
          <ac:chgData name="Dezhong Yao" userId="794760dbfb091494" providerId="LiveId" clId="{6A93F0AB-54F6-42DF-8696-544E7A873E31}" dt="2020-08-03T14:29:44.823" v="1007"/>
          <ac:grpSpMkLst>
            <pc:docMk/>
            <pc:sldMk cId="1404710732" sldId="321"/>
            <ac:grpSpMk id="28" creationId="{30BFCCFE-2070-451F-A559-253097267A98}"/>
          </ac:grpSpMkLst>
        </pc:grpChg>
        <pc:grpChg chg="add mod">
          <ac:chgData name="Dezhong Yao" userId="794760dbfb091494" providerId="LiveId" clId="{6A93F0AB-54F6-42DF-8696-544E7A873E31}" dt="2020-08-03T14:29:44.823" v="1007"/>
          <ac:grpSpMkLst>
            <pc:docMk/>
            <pc:sldMk cId="1404710732" sldId="321"/>
            <ac:grpSpMk id="36" creationId="{772493EB-DC47-4353-A2DF-42AA7805C73A}"/>
          </ac:grpSpMkLst>
        </pc:grpChg>
        <pc:picChg chg="del">
          <ac:chgData name="Dezhong Yao" userId="794760dbfb091494" providerId="LiveId" clId="{6A93F0AB-54F6-42DF-8696-544E7A873E31}" dt="2020-08-03T14:29:44.464" v="1006" actId="478"/>
          <ac:picMkLst>
            <pc:docMk/>
            <pc:sldMk cId="1404710732" sldId="321"/>
            <ac:picMk id="6" creationId="{F6107D03-9239-445F-9EE0-91022D482BA7}"/>
          </ac:picMkLst>
        </pc:picChg>
        <pc:cxnChg chg="del mod">
          <ac:chgData name="Dezhong Yao" userId="794760dbfb091494" providerId="LiveId" clId="{6A93F0AB-54F6-42DF-8696-544E7A873E31}" dt="2020-08-03T14:29:44.464" v="1006" actId="478"/>
          <ac:cxnSpMkLst>
            <pc:docMk/>
            <pc:sldMk cId="1404710732" sldId="321"/>
            <ac:cxnSpMk id="9" creationId="{43819792-03A2-4624-BCC1-E796040578C8}"/>
          </ac:cxnSpMkLst>
        </pc:cxnChg>
        <pc:cxnChg chg="del mod">
          <ac:chgData name="Dezhong Yao" userId="794760dbfb091494" providerId="LiveId" clId="{6A93F0AB-54F6-42DF-8696-544E7A873E31}" dt="2020-08-03T14:29:44.464" v="1006" actId="478"/>
          <ac:cxnSpMkLst>
            <pc:docMk/>
            <pc:sldMk cId="1404710732" sldId="321"/>
            <ac:cxnSpMk id="11" creationId="{E221C2A6-0E16-457D-9C45-F09E077B8736}"/>
          </ac:cxnSpMkLst>
        </pc:cxnChg>
        <pc:cxnChg chg="add mod">
          <ac:chgData name="Dezhong Yao" userId="794760dbfb091494" providerId="LiveId" clId="{6A93F0AB-54F6-42DF-8696-544E7A873E31}" dt="2020-08-03T14:29:44.823" v="1007"/>
          <ac:cxnSpMkLst>
            <pc:docMk/>
            <pc:sldMk cId="1404710732" sldId="321"/>
            <ac:cxnSpMk id="46" creationId="{903C5F5F-BAAA-44DC-8C4E-57E65D950BA9}"/>
          </ac:cxnSpMkLst>
        </pc:cxnChg>
        <pc:cxnChg chg="add mod">
          <ac:chgData name="Dezhong Yao" userId="794760dbfb091494" providerId="LiveId" clId="{6A93F0AB-54F6-42DF-8696-544E7A873E31}" dt="2020-08-03T14:29:44.823" v="1007"/>
          <ac:cxnSpMkLst>
            <pc:docMk/>
            <pc:sldMk cId="1404710732" sldId="321"/>
            <ac:cxnSpMk id="47" creationId="{88FD4ABE-B2FF-46BE-8964-2B879815C7B7}"/>
          </ac:cxnSpMkLst>
        </pc:cxnChg>
        <pc:cxnChg chg="add mod">
          <ac:chgData name="Dezhong Yao" userId="794760dbfb091494" providerId="LiveId" clId="{6A93F0AB-54F6-42DF-8696-544E7A873E31}" dt="2020-08-03T14:29:44.823" v="1007"/>
          <ac:cxnSpMkLst>
            <pc:docMk/>
            <pc:sldMk cId="1404710732" sldId="321"/>
            <ac:cxnSpMk id="55" creationId="{F155EB41-89E3-4E0E-91AF-EE136A6E33BA}"/>
          </ac:cxnSpMkLst>
        </pc:cxnChg>
        <pc:cxnChg chg="add mod">
          <ac:chgData name="Dezhong Yao" userId="794760dbfb091494" providerId="LiveId" clId="{6A93F0AB-54F6-42DF-8696-544E7A873E31}" dt="2020-08-03T14:29:44.823" v="1007"/>
          <ac:cxnSpMkLst>
            <pc:docMk/>
            <pc:sldMk cId="1404710732" sldId="321"/>
            <ac:cxnSpMk id="56" creationId="{D10AA55E-5690-4E2B-AE48-0B64CB34494E}"/>
          </ac:cxnSpMkLst>
        </pc:cxnChg>
        <pc:cxnChg chg="add mod">
          <ac:chgData name="Dezhong Yao" userId="794760dbfb091494" providerId="LiveId" clId="{6A93F0AB-54F6-42DF-8696-544E7A873E31}" dt="2020-08-03T14:29:44.823" v="1007"/>
          <ac:cxnSpMkLst>
            <pc:docMk/>
            <pc:sldMk cId="1404710732" sldId="321"/>
            <ac:cxnSpMk id="57" creationId="{B1EDEB1D-01C5-4491-B847-39849982B630}"/>
          </ac:cxnSpMkLst>
        </pc:cxnChg>
        <pc:cxnChg chg="add mod">
          <ac:chgData name="Dezhong Yao" userId="794760dbfb091494" providerId="LiveId" clId="{6A93F0AB-54F6-42DF-8696-544E7A873E31}" dt="2020-08-03T14:29:44.823" v="1007"/>
          <ac:cxnSpMkLst>
            <pc:docMk/>
            <pc:sldMk cId="1404710732" sldId="321"/>
            <ac:cxnSpMk id="58" creationId="{949CE889-3726-4EE0-9543-184C7109B57B}"/>
          </ac:cxnSpMkLst>
        </pc:cxnChg>
        <pc:cxnChg chg="add mod">
          <ac:chgData name="Dezhong Yao" userId="794760dbfb091494" providerId="LiveId" clId="{6A93F0AB-54F6-42DF-8696-544E7A873E31}" dt="2020-08-03T14:29:44.823" v="1007"/>
          <ac:cxnSpMkLst>
            <pc:docMk/>
            <pc:sldMk cId="1404710732" sldId="321"/>
            <ac:cxnSpMk id="59" creationId="{F69C2E39-8F72-4788-B8A3-8F3E4425EDB2}"/>
          </ac:cxnSpMkLst>
        </pc:cxnChg>
        <pc:cxnChg chg="add mod">
          <ac:chgData name="Dezhong Yao" userId="794760dbfb091494" providerId="LiveId" clId="{6A93F0AB-54F6-42DF-8696-544E7A873E31}" dt="2020-08-03T14:29:44.823" v="1007"/>
          <ac:cxnSpMkLst>
            <pc:docMk/>
            <pc:sldMk cId="1404710732" sldId="321"/>
            <ac:cxnSpMk id="60" creationId="{7D989201-03B8-4511-98D2-5341B3914B2C}"/>
          </ac:cxnSpMkLst>
        </pc:cxnChg>
        <pc:cxnChg chg="add mod">
          <ac:chgData name="Dezhong Yao" userId="794760dbfb091494" providerId="LiveId" clId="{6A93F0AB-54F6-42DF-8696-544E7A873E31}" dt="2020-08-03T14:29:44.823" v="1007"/>
          <ac:cxnSpMkLst>
            <pc:docMk/>
            <pc:sldMk cId="1404710732" sldId="321"/>
            <ac:cxnSpMk id="61" creationId="{C25A3594-171E-44AB-AC61-D8ACA8A50BF9}"/>
          </ac:cxnSpMkLst>
        </pc:cxnChg>
        <pc:cxnChg chg="add mod">
          <ac:chgData name="Dezhong Yao" userId="794760dbfb091494" providerId="LiveId" clId="{6A93F0AB-54F6-42DF-8696-544E7A873E31}" dt="2020-08-03T14:29:44.823" v="1007"/>
          <ac:cxnSpMkLst>
            <pc:docMk/>
            <pc:sldMk cId="1404710732" sldId="321"/>
            <ac:cxnSpMk id="62" creationId="{E2D53370-5AFA-44B0-AE58-0ABEEBDAC4B7}"/>
          </ac:cxnSpMkLst>
        </pc:cxnChg>
        <pc:cxnChg chg="add mod">
          <ac:chgData name="Dezhong Yao" userId="794760dbfb091494" providerId="LiveId" clId="{6A93F0AB-54F6-42DF-8696-544E7A873E31}" dt="2020-08-03T14:29:44.823" v="1007"/>
          <ac:cxnSpMkLst>
            <pc:docMk/>
            <pc:sldMk cId="1404710732" sldId="321"/>
            <ac:cxnSpMk id="63" creationId="{AE5CF24D-FE31-416E-A289-A4156564ED65}"/>
          </ac:cxnSpMkLst>
        </pc:cxnChg>
        <pc:cxnChg chg="add mod">
          <ac:chgData name="Dezhong Yao" userId="794760dbfb091494" providerId="LiveId" clId="{6A93F0AB-54F6-42DF-8696-544E7A873E31}" dt="2020-08-03T14:29:44.823" v="1007"/>
          <ac:cxnSpMkLst>
            <pc:docMk/>
            <pc:sldMk cId="1404710732" sldId="321"/>
            <ac:cxnSpMk id="64" creationId="{4B17A99A-8D33-4B8D-BA68-FF15F3F4A802}"/>
          </ac:cxnSpMkLst>
        </pc:cxnChg>
        <pc:cxnChg chg="add mod">
          <ac:chgData name="Dezhong Yao" userId="794760dbfb091494" providerId="LiveId" clId="{6A93F0AB-54F6-42DF-8696-544E7A873E31}" dt="2020-08-03T14:29:44.823" v="1007"/>
          <ac:cxnSpMkLst>
            <pc:docMk/>
            <pc:sldMk cId="1404710732" sldId="321"/>
            <ac:cxnSpMk id="65" creationId="{3A04FF3E-407A-4386-BC83-F189D7BA723B}"/>
          </ac:cxnSpMkLst>
        </pc:cxnChg>
        <pc:cxnChg chg="add mod">
          <ac:chgData name="Dezhong Yao" userId="794760dbfb091494" providerId="LiveId" clId="{6A93F0AB-54F6-42DF-8696-544E7A873E31}" dt="2020-08-03T14:29:44.823" v="1007"/>
          <ac:cxnSpMkLst>
            <pc:docMk/>
            <pc:sldMk cId="1404710732" sldId="321"/>
            <ac:cxnSpMk id="66" creationId="{220E92D6-68AC-4FCD-BBA4-823E383A27FA}"/>
          </ac:cxnSpMkLst>
        </pc:cxnChg>
      </pc:sldChg>
      <pc:sldChg chg="addSp delSp modSp mod">
        <pc:chgData name="Dezhong Yao" userId="794760dbfb091494" providerId="LiveId" clId="{6A93F0AB-54F6-42DF-8696-544E7A873E31}" dt="2020-08-15T00:31:28.637" v="1028" actId="3064"/>
        <pc:sldMkLst>
          <pc:docMk/>
          <pc:sldMk cId="1896413161" sldId="332"/>
        </pc:sldMkLst>
        <pc:spChg chg="mod">
          <ac:chgData name="Dezhong Yao" userId="794760dbfb091494" providerId="LiveId" clId="{6A93F0AB-54F6-42DF-8696-544E7A873E31}" dt="2020-08-15T00:31:03.019" v="1017" actId="1076"/>
          <ac:spMkLst>
            <pc:docMk/>
            <pc:sldMk cId="1896413161" sldId="332"/>
            <ac:spMk id="9" creationId="{04898ED6-4558-47B4-9FB3-98A5A211824E}"/>
          </ac:spMkLst>
        </pc:spChg>
        <pc:spChg chg="mod">
          <ac:chgData name="Dezhong Yao" userId="794760dbfb091494" providerId="LiveId" clId="{6A93F0AB-54F6-42DF-8696-544E7A873E31}" dt="2020-08-15T00:30:30.316" v="1011"/>
          <ac:spMkLst>
            <pc:docMk/>
            <pc:sldMk cId="1896413161" sldId="332"/>
            <ac:spMk id="10" creationId="{91E17832-BE4B-437E-8BAE-DB5642B69DE6}"/>
          </ac:spMkLst>
        </pc:spChg>
        <pc:spChg chg="mod">
          <ac:chgData name="Dezhong Yao" userId="794760dbfb091494" providerId="LiveId" clId="{6A93F0AB-54F6-42DF-8696-544E7A873E31}" dt="2020-08-15T00:30:30.316" v="1011"/>
          <ac:spMkLst>
            <pc:docMk/>
            <pc:sldMk cId="1896413161" sldId="332"/>
            <ac:spMk id="11" creationId="{7127FE73-F34C-4457-9027-F936DC9F4C14}"/>
          </ac:spMkLst>
        </pc:spChg>
        <pc:spChg chg="mod">
          <ac:chgData name="Dezhong Yao" userId="794760dbfb091494" providerId="LiveId" clId="{6A93F0AB-54F6-42DF-8696-544E7A873E31}" dt="2020-08-15T00:30:30.316" v="1011"/>
          <ac:spMkLst>
            <pc:docMk/>
            <pc:sldMk cId="1896413161" sldId="332"/>
            <ac:spMk id="12" creationId="{0CB533A5-885D-4F3E-BF69-A312DD19C65E}"/>
          </ac:spMkLst>
        </pc:spChg>
        <pc:spChg chg="mod">
          <ac:chgData name="Dezhong Yao" userId="794760dbfb091494" providerId="LiveId" clId="{6A93F0AB-54F6-42DF-8696-544E7A873E31}" dt="2020-08-15T00:30:30.316" v="1011"/>
          <ac:spMkLst>
            <pc:docMk/>
            <pc:sldMk cId="1896413161" sldId="332"/>
            <ac:spMk id="13" creationId="{4FC13F8B-8DAF-4280-A494-ABB23C0D9155}"/>
          </ac:spMkLst>
        </pc:spChg>
        <pc:spChg chg="mod">
          <ac:chgData name="Dezhong Yao" userId="794760dbfb091494" providerId="LiveId" clId="{6A93F0AB-54F6-42DF-8696-544E7A873E31}" dt="2020-08-15T00:30:30.316" v="1011"/>
          <ac:spMkLst>
            <pc:docMk/>
            <pc:sldMk cId="1896413161" sldId="332"/>
            <ac:spMk id="14" creationId="{2DF683D5-37D4-4C51-9950-122F30232C69}"/>
          </ac:spMkLst>
        </pc:spChg>
        <pc:spChg chg="mod">
          <ac:chgData name="Dezhong Yao" userId="794760dbfb091494" providerId="LiveId" clId="{6A93F0AB-54F6-42DF-8696-544E7A873E31}" dt="2020-08-15T00:30:30.316" v="1011"/>
          <ac:spMkLst>
            <pc:docMk/>
            <pc:sldMk cId="1896413161" sldId="332"/>
            <ac:spMk id="15" creationId="{4B29B6A6-6EC2-491D-9A49-B479ACF0C8BA}"/>
          </ac:spMkLst>
        </pc:spChg>
        <pc:spChg chg="mod">
          <ac:chgData name="Dezhong Yao" userId="794760dbfb091494" providerId="LiveId" clId="{6A93F0AB-54F6-42DF-8696-544E7A873E31}" dt="2020-08-15T00:30:30.316" v="1011"/>
          <ac:spMkLst>
            <pc:docMk/>
            <pc:sldMk cId="1896413161" sldId="332"/>
            <ac:spMk id="16" creationId="{4CC050CD-3922-42DE-B6A2-A886413E5172}"/>
          </ac:spMkLst>
        </pc:spChg>
        <pc:spChg chg="mod">
          <ac:chgData name="Dezhong Yao" userId="794760dbfb091494" providerId="LiveId" clId="{6A93F0AB-54F6-42DF-8696-544E7A873E31}" dt="2020-08-15T00:30:30.316" v="1011"/>
          <ac:spMkLst>
            <pc:docMk/>
            <pc:sldMk cId="1896413161" sldId="332"/>
            <ac:spMk id="33" creationId="{6E85F0A4-070D-4760-B919-747CD0AC4A7C}"/>
          </ac:spMkLst>
        </pc:spChg>
        <pc:spChg chg="mod">
          <ac:chgData name="Dezhong Yao" userId="794760dbfb091494" providerId="LiveId" clId="{6A93F0AB-54F6-42DF-8696-544E7A873E31}" dt="2020-08-15T00:30:30.316" v="1011"/>
          <ac:spMkLst>
            <pc:docMk/>
            <pc:sldMk cId="1896413161" sldId="332"/>
            <ac:spMk id="35" creationId="{D935DA0B-E46C-4ED6-AE80-1A2E2F73D6DB}"/>
          </ac:spMkLst>
        </pc:spChg>
        <pc:spChg chg="mod">
          <ac:chgData name="Dezhong Yao" userId="794760dbfb091494" providerId="LiveId" clId="{6A93F0AB-54F6-42DF-8696-544E7A873E31}" dt="2020-08-15T00:30:30.316" v="1011"/>
          <ac:spMkLst>
            <pc:docMk/>
            <pc:sldMk cId="1896413161" sldId="332"/>
            <ac:spMk id="36" creationId="{027F4AB6-7057-4A4C-B124-59BF8A415CF0}"/>
          </ac:spMkLst>
        </pc:spChg>
        <pc:spChg chg="mod">
          <ac:chgData name="Dezhong Yao" userId="794760dbfb091494" providerId="LiveId" clId="{6A93F0AB-54F6-42DF-8696-544E7A873E31}" dt="2020-08-15T00:30:30.316" v="1011"/>
          <ac:spMkLst>
            <pc:docMk/>
            <pc:sldMk cId="1896413161" sldId="332"/>
            <ac:spMk id="37" creationId="{2A6E5E92-CBC2-4317-ACEC-10089EF5AFDB}"/>
          </ac:spMkLst>
        </pc:spChg>
        <pc:spChg chg="mod">
          <ac:chgData name="Dezhong Yao" userId="794760dbfb091494" providerId="LiveId" clId="{6A93F0AB-54F6-42DF-8696-544E7A873E31}" dt="2020-08-15T00:30:30.316" v="1011"/>
          <ac:spMkLst>
            <pc:docMk/>
            <pc:sldMk cId="1896413161" sldId="332"/>
            <ac:spMk id="38" creationId="{F585466E-6549-4927-958F-F8BC5D3C5315}"/>
          </ac:spMkLst>
        </pc:spChg>
        <pc:spChg chg="mod">
          <ac:chgData name="Dezhong Yao" userId="794760dbfb091494" providerId="LiveId" clId="{6A93F0AB-54F6-42DF-8696-544E7A873E31}" dt="2020-08-15T00:30:30.316" v="1011"/>
          <ac:spMkLst>
            <pc:docMk/>
            <pc:sldMk cId="1896413161" sldId="332"/>
            <ac:spMk id="39" creationId="{56E5857C-15CD-4369-8425-545B68CA803C}"/>
          </ac:spMkLst>
        </pc:spChg>
        <pc:spChg chg="mod">
          <ac:chgData name="Dezhong Yao" userId="794760dbfb091494" providerId="LiveId" clId="{6A93F0AB-54F6-42DF-8696-544E7A873E31}" dt="2020-08-15T00:30:30.316" v="1011"/>
          <ac:spMkLst>
            <pc:docMk/>
            <pc:sldMk cId="1896413161" sldId="332"/>
            <ac:spMk id="40" creationId="{5313AB18-F1AB-43BE-B9F0-030CD5B19E02}"/>
          </ac:spMkLst>
        </pc:spChg>
        <pc:spChg chg="mod">
          <ac:chgData name="Dezhong Yao" userId="794760dbfb091494" providerId="LiveId" clId="{6A93F0AB-54F6-42DF-8696-544E7A873E31}" dt="2020-08-15T00:30:30.316" v="1011"/>
          <ac:spMkLst>
            <pc:docMk/>
            <pc:sldMk cId="1896413161" sldId="332"/>
            <ac:spMk id="42" creationId="{174C8F88-F84E-4F5B-8EEE-FC0DBBCC6567}"/>
          </ac:spMkLst>
        </pc:spChg>
        <pc:spChg chg="mod">
          <ac:chgData name="Dezhong Yao" userId="794760dbfb091494" providerId="LiveId" clId="{6A93F0AB-54F6-42DF-8696-544E7A873E31}" dt="2020-08-15T00:30:30.316" v="1011"/>
          <ac:spMkLst>
            <pc:docMk/>
            <pc:sldMk cId="1896413161" sldId="332"/>
            <ac:spMk id="43" creationId="{44576C2C-E1D4-401C-98C3-A1D1D0895E79}"/>
          </ac:spMkLst>
        </pc:spChg>
        <pc:spChg chg="mod">
          <ac:chgData name="Dezhong Yao" userId="794760dbfb091494" providerId="LiveId" clId="{6A93F0AB-54F6-42DF-8696-544E7A873E31}" dt="2020-08-15T00:30:30.316" v="1011"/>
          <ac:spMkLst>
            <pc:docMk/>
            <pc:sldMk cId="1896413161" sldId="332"/>
            <ac:spMk id="44" creationId="{E2A2CC5B-BA8A-49E0-AAC3-7A734BE447C3}"/>
          </ac:spMkLst>
        </pc:spChg>
        <pc:spChg chg="mod">
          <ac:chgData name="Dezhong Yao" userId="794760dbfb091494" providerId="LiveId" clId="{6A93F0AB-54F6-42DF-8696-544E7A873E31}" dt="2020-08-15T00:30:30.316" v="1011"/>
          <ac:spMkLst>
            <pc:docMk/>
            <pc:sldMk cId="1896413161" sldId="332"/>
            <ac:spMk id="45" creationId="{CEEE14D6-557C-4724-ACCB-5DC3625C36A9}"/>
          </ac:spMkLst>
        </pc:spChg>
        <pc:spChg chg="mod">
          <ac:chgData name="Dezhong Yao" userId="794760dbfb091494" providerId="LiveId" clId="{6A93F0AB-54F6-42DF-8696-544E7A873E31}" dt="2020-08-15T00:30:30.316" v="1011"/>
          <ac:spMkLst>
            <pc:docMk/>
            <pc:sldMk cId="1896413161" sldId="332"/>
            <ac:spMk id="46" creationId="{E4A576F1-0F0B-42B8-AA50-83680F2B1CAA}"/>
          </ac:spMkLst>
        </pc:spChg>
        <pc:spChg chg="mod">
          <ac:chgData name="Dezhong Yao" userId="794760dbfb091494" providerId="LiveId" clId="{6A93F0AB-54F6-42DF-8696-544E7A873E31}" dt="2020-08-15T00:30:30.316" v="1011"/>
          <ac:spMkLst>
            <pc:docMk/>
            <pc:sldMk cId="1896413161" sldId="332"/>
            <ac:spMk id="47" creationId="{83DDBEA7-F906-4FA0-9E21-B21C22A925F8}"/>
          </ac:spMkLst>
        </pc:spChg>
        <pc:spChg chg="mod">
          <ac:chgData name="Dezhong Yao" userId="794760dbfb091494" providerId="LiveId" clId="{6A93F0AB-54F6-42DF-8696-544E7A873E31}" dt="2020-08-15T00:30:30.316" v="1011"/>
          <ac:spMkLst>
            <pc:docMk/>
            <pc:sldMk cId="1896413161" sldId="332"/>
            <ac:spMk id="48" creationId="{094BBE76-18B5-44F4-A82C-DB1ADD4741F1}"/>
          </ac:spMkLst>
        </pc:spChg>
        <pc:spChg chg="mod">
          <ac:chgData name="Dezhong Yao" userId="794760dbfb091494" providerId="LiveId" clId="{6A93F0AB-54F6-42DF-8696-544E7A873E31}" dt="2020-08-15T00:30:30.316" v="1011"/>
          <ac:spMkLst>
            <pc:docMk/>
            <pc:sldMk cId="1896413161" sldId="332"/>
            <ac:spMk id="49" creationId="{037F6190-34F4-457B-BCF1-A03B6EC6A905}"/>
          </ac:spMkLst>
        </pc:spChg>
        <pc:spChg chg="mod">
          <ac:chgData name="Dezhong Yao" userId="794760dbfb091494" providerId="LiveId" clId="{6A93F0AB-54F6-42DF-8696-544E7A873E31}" dt="2020-08-15T00:30:48.298" v="1015"/>
          <ac:spMkLst>
            <pc:docMk/>
            <pc:sldMk cId="1896413161" sldId="332"/>
            <ac:spMk id="51" creationId="{F812DA47-5670-4C09-A101-FFA8CE88B0B6}"/>
          </ac:spMkLst>
        </pc:spChg>
        <pc:spChg chg="mod">
          <ac:chgData name="Dezhong Yao" userId="794760dbfb091494" providerId="LiveId" clId="{6A93F0AB-54F6-42DF-8696-544E7A873E31}" dt="2020-08-15T00:30:48.298" v="1015"/>
          <ac:spMkLst>
            <pc:docMk/>
            <pc:sldMk cId="1896413161" sldId="332"/>
            <ac:spMk id="52" creationId="{E5B60914-F66C-4300-8B12-50C991B678D7}"/>
          </ac:spMkLst>
        </pc:spChg>
        <pc:spChg chg="mod">
          <ac:chgData name="Dezhong Yao" userId="794760dbfb091494" providerId="LiveId" clId="{6A93F0AB-54F6-42DF-8696-544E7A873E31}" dt="2020-08-15T00:30:48.298" v="1015"/>
          <ac:spMkLst>
            <pc:docMk/>
            <pc:sldMk cId="1896413161" sldId="332"/>
            <ac:spMk id="53" creationId="{02BB5375-7D3D-44ED-94C9-6C58A757AEA4}"/>
          </ac:spMkLst>
        </pc:spChg>
        <pc:spChg chg="mod">
          <ac:chgData name="Dezhong Yao" userId="794760dbfb091494" providerId="LiveId" clId="{6A93F0AB-54F6-42DF-8696-544E7A873E31}" dt="2020-08-15T00:30:48.298" v="1015"/>
          <ac:spMkLst>
            <pc:docMk/>
            <pc:sldMk cId="1896413161" sldId="332"/>
            <ac:spMk id="54" creationId="{104D1D6B-9C4B-4246-BA4B-99D8213AD1EC}"/>
          </ac:spMkLst>
        </pc:spChg>
        <pc:spChg chg="mod">
          <ac:chgData name="Dezhong Yao" userId="794760dbfb091494" providerId="LiveId" clId="{6A93F0AB-54F6-42DF-8696-544E7A873E31}" dt="2020-08-15T00:30:48.298" v="1015"/>
          <ac:spMkLst>
            <pc:docMk/>
            <pc:sldMk cId="1896413161" sldId="332"/>
            <ac:spMk id="55" creationId="{2776E162-EAEA-4298-B45F-3C5E526E460F}"/>
          </ac:spMkLst>
        </pc:spChg>
        <pc:spChg chg="mod">
          <ac:chgData name="Dezhong Yao" userId="794760dbfb091494" providerId="LiveId" clId="{6A93F0AB-54F6-42DF-8696-544E7A873E31}" dt="2020-08-15T00:30:48.298" v="1015"/>
          <ac:spMkLst>
            <pc:docMk/>
            <pc:sldMk cId="1896413161" sldId="332"/>
            <ac:spMk id="56" creationId="{E23450A4-D1F4-44B1-84AB-2F61064A7E1E}"/>
          </ac:spMkLst>
        </pc:spChg>
        <pc:spChg chg="mod">
          <ac:chgData name="Dezhong Yao" userId="794760dbfb091494" providerId="LiveId" clId="{6A93F0AB-54F6-42DF-8696-544E7A873E31}" dt="2020-08-15T00:30:48.298" v="1015"/>
          <ac:spMkLst>
            <pc:docMk/>
            <pc:sldMk cId="1896413161" sldId="332"/>
            <ac:spMk id="57" creationId="{161F1548-0F34-45BA-9E00-924AE5B967DE}"/>
          </ac:spMkLst>
        </pc:spChg>
        <pc:spChg chg="mod">
          <ac:chgData name="Dezhong Yao" userId="794760dbfb091494" providerId="LiveId" clId="{6A93F0AB-54F6-42DF-8696-544E7A873E31}" dt="2020-08-15T00:30:48.298" v="1015"/>
          <ac:spMkLst>
            <pc:docMk/>
            <pc:sldMk cId="1896413161" sldId="332"/>
            <ac:spMk id="74" creationId="{474BC38B-2AAD-42A0-B5D9-967AB5D69BC3}"/>
          </ac:spMkLst>
        </pc:spChg>
        <pc:spChg chg="mod">
          <ac:chgData name="Dezhong Yao" userId="794760dbfb091494" providerId="LiveId" clId="{6A93F0AB-54F6-42DF-8696-544E7A873E31}" dt="2020-08-15T00:30:48.298" v="1015"/>
          <ac:spMkLst>
            <pc:docMk/>
            <pc:sldMk cId="1896413161" sldId="332"/>
            <ac:spMk id="76" creationId="{F4F6DA40-9125-4EE8-B927-5475BBC2104B}"/>
          </ac:spMkLst>
        </pc:spChg>
        <pc:spChg chg="mod">
          <ac:chgData name="Dezhong Yao" userId="794760dbfb091494" providerId="LiveId" clId="{6A93F0AB-54F6-42DF-8696-544E7A873E31}" dt="2020-08-15T00:30:48.298" v="1015"/>
          <ac:spMkLst>
            <pc:docMk/>
            <pc:sldMk cId="1896413161" sldId="332"/>
            <ac:spMk id="77" creationId="{7A66A944-C064-45FA-9B0C-87ADA80A8B97}"/>
          </ac:spMkLst>
        </pc:spChg>
        <pc:spChg chg="mod">
          <ac:chgData name="Dezhong Yao" userId="794760dbfb091494" providerId="LiveId" clId="{6A93F0AB-54F6-42DF-8696-544E7A873E31}" dt="2020-08-15T00:30:48.298" v="1015"/>
          <ac:spMkLst>
            <pc:docMk/>
            <pc:sldMk cId="1896413161" sldId="332"/>
            <ac:spMk id="78" creationId="{21783497-4569-430F-AEA0-37038A4709EB}"/>
          </ac:spMkLst>
        </pc:spChg>
        <pc:spChg chg="mod">
          <ac:chgData name="Dezhong Yao" userId="794760dbfb091494" providerId="LiveId" clId="{6A93F0AB-54F6-42DF-8696-544E7A873E31}" dt="2020-08-15T00:30:48.298" v="1015"/>
          <ac:spMkLst>
            <pc:docMk/>
            <pc:sldMk cId="1896413161" sldId="332"/>
            <ac:spMk id="79" creationId="{A6900095-5BC2-4899-BBC4-407F31586DD9}"/>
          </ac:spMkLst>
        </pc:spChg>
        <pc:spChg chg="mod">
          <ac:chgData name="Dezhong Yao" userId="794760dbfb091494" providerId="LiveId" clId="{6A93F0AB-54F6-42DF-8696-544E7A873E31}" dt="2020-08-15T00:30:48.298" v="1015"/>
          <ac:spMkLst>
            <pc:docMk/>
            <pc:sldMk cId="1896413161" sldId="332"/>
            <ac:spMk id="80" creationId="{B224CD05-0398-4984-9C0C-7361FEB41D80}"/>
          </ac:spMkLst>
        </pc:spChg>
        <pc:spChg chg="mod">
          <ac:chgData name="Dezhong Yao" userId="794760dbfb091494" providerId="LiveId" clId="{6A93F0AB-54F6-42DF-8696-544E7A873E31}" dt="2020-08-15T00:30:48.298" v="1015"/>
          <ac:spMkLst>
            <pc:docMk/>
            <pc:sldMk cId="1896413161" sldId="332"/>
            <ac:spMk id="81" creationId="{AFCF6B43-FC61-40FF-AD50-B5B8574AE828}"/>
          </ac:spMkLst>
        </pc:spChg>
        <pc:spChg chg="mod">
          <ac:chgData name="Dezhong Yao" userId="794760dbfb091494" providerId="LiveId" clId="{6A93F0AB-54F6-42DF-8696-544E7A873E31}" dt="2020-08-15T00:31:28.637" v="1028" actId="3064"/>
          <ac:spMkLst>
            <pc:docMk/>
            <pc:sldMk cId="1896413161" sldId="332"/>
            <ac:spMk id="83" creationId="{D5F24060-158B-41B0-91CE-6CC63AFBA49E}"/>
          </ac:spMkLst>
        </pc:spChg>
        <pc:spChg chg="mod">
          <ac:chgData name="Dezhong Yao" userId="794760dbfb091494" providerId="LiveId" clId="{6A93F0AB-54F6-42DF-8696-544E7A873E31}" dt="2020-08-15T00:30:48.298" v="1015"/>
          <ac:spMkLst>
            <pc:docMk/>
            <pc:sldMk cId="1896413161" sldId="332"/>
            <ac:spMk id="84" creationId="{0641908A-D308-4C33-8733-1D095B0C6FEE}"/>
          </ac:spMkLst>
        </pc:spChg>
        <pc:spChg chg="mod">
          <ac:chgData name="Dezhong Yao" userId="794760dbfb091494" providerId="LiveId" clId="{6A93F0AB-54F6-42DF-8696-544E7A873E31}" dt="2020-08-15T00:30:48.298" v="1015"/>
          <ac:spMkLst>
            <pc:docMk/>
            <pc:sldMk cId="1896413161" sldId="332"/>
            <ac:spMk id="85" creationId="{8B3C97E4-B7CC-4591-BE19-939334631A34}"/>
          </ac:spMkLst>
        </pc:spChg>
        <pc:spChg chg="mod">
          <ac:chgData name="Dezhong Yao" userId="794760dbfb091494" providerId="LiveId" clId="{6A93F0AB-54F6-42DF-8696-544E7A873E31}" dt="2020-08-15T00:30:48.298" v="1015"/>
          <ac:spMkLst>
            <pc:docMk/>
            <pc:sldMk cId="1896413161" sldId="332"/>
            <ac:spMk id="86" creationId="{B975DDB3-5CDC-4B6E-863B-34C9664F8592}"/>
          </ac:spMkLst>
        </pc:spChg>
        <pc:spChg chg="mod">
          <ac:chgData name="Dezhong Yao" userId="794760dbfb091494" providerId="LiveId" clId="{6A93F0AB-54F6-42DF-8696-544E7A873E31}" dt="2020-08-15T00:30:48.298" v="1015"/>
          <ac:spMkLst>
            <pc:docMk/>
            <pc:sldMk cId="1896413161" sldId="332"/>
            <ac:spMk id="87" creationId="{9E1D9EB4-7AA2-4BA6-8F65-6279C0D28B85}"/>
          </ac:spMkLst>
        </pc:spChg>
        <pc:spChg chg="mod">
          <ac:chgData name="Dezhong Yao" userId="794760dbfb091494" providerId="LiveId" clId="{6A93F0AB-54F6-42DF-8696-544E7A873E31}" dt="2020-08-15T00:30:48.298" v="1015"/>
          <ac:spMkLst>
            <pc:docMk/>
            <pc:sldMk cId="1896413161" sldId="332"/>
            <ac:spMk id="88" creationId="{153F12C1-CBDF-449A-A277-CC8869AC4825}"/>
          </ac:spMkLst>
        </pc:spChg>
        <pc:spChg chg="mod">
          <ac:chgData name="Dezhong Yao" userId="794760dbfb091494" providerId="LiveId" clId="{6A93F0AB-54F6-42DF-8696-544E7A873E31}" dt="2020-08-15T00:30:48.298" v="1015"/>
          <ac:spMkLst>
            <pc:docMk/>
            <pc:sldMk cId="1896413161" sldId="332"/>
            <ac:spMk id="89" creationId="{FC63685E-17B0-4FF6-AD60-273A5FA948FB}"/>
          </ac:spMkLst>
        </pc:spChg>
        <pc:spChg chg="mod">
          <ac:chgData name="Dezhong Yao" userId="794760dbfb091494" providerId="LiveId" clId="{6A93F0AB-54F6-42DF-8696-544E7A873E31}" dt="2020-08-15T00:30:48.298" v="1015"/>
          <ac:spMkLst>
            <pc:docMk/>
            <pc:sldMk cId="1896413161" sldId="332"/>
            <ac:spMk id="90" creationId="{4D61A0DE-5DEB-4981-A852-C887DF9F78FE}"/>
          </ac:spMkLst>
        </pc:spChg>
        <pc:grpChg chg="add del mod">
          <ac:chgData name="Dezhong Yao" userId="794760dbfb091494" providerId="LiveId" clId="{6A93F0AB-54F6-42DF-8696-544E7A873E31}" dt="2020-08-15T00:30:40.491" v="1014"/>
          <ac:grpSpMkLst>
            <pc:docMk/>
            <pc:sldMk cId="1896413161" sldId="332"/>
            <ac:grpSpMk id="7" creationId="{CD90FF86-1379-4F5D-B788-0FE2FB896213}"/>
          </ac:grpSpMkLst>
        </pc:grpChg>
        <pc:grpChg chg="mod">
          <ac:chgData name="Dezhong Yao" userId="794760dbfb091494" providerId="LiveId" clId="{6A93F0AB-54F6-42DF-8696-544E7A873E31}" dt="2020-08-15T00:30:30.316" v="1011"/>
          <ac:grpSpMkLst>
            <pc:docMk/>
            <pc:sldMk cId="1896413161" sldId="332"/>
            <ac:grpSpMk id="19" creationId="{95400F0E-B1E5-46BE-A167-14ACDFB17DDE}"/>
          </ac:grpSpMkLst>
        </pc:grpChg>
        <pc:grpChg chg="mod">
          <ac:chgData name="Dezhong Yao" userId="794760dbfb091494" providerId="LiveId" clId="{6A93F0AB-54F6-42DF-8696-544E7A873E31}" dt="2020-08-15T00:30:30.316" v="1011"/>
          <ac:grpSpMkLst>
            <pc:docMk/>
            <pc:sldMk cId="1896413161" sldId="332"/>
            <ac:grpSpMk id="20" creationId="{B9C92F11-D32C-4C09-8BED-29C7E5C831F2}"/>
          </ac:grpSpMkLst>
        </pc:grpChg>
        <pc:grpChg chg="mod">
          <ac:chgData name="Dezhong Yao" userId="794760dbfb091494" providerId="LiveId" clId="{6A93F0AB-54F6-42DF-8696-544E7A873E31}" dt="2020-08-15T00:30:30.316" v="1011"/>
          <ac:grpSpMkLst>
            <pc:docMk/>
            <pc:sldMk cId="1896413161" sldId="332"/>
            <ac:grpSpMk id="21" creationId="{1D8D9D88-6DF0-43F7-B621-D7F7E6E93503}"/>
          </ac:grpSpMkLst>
        </pc:grpChg>
        <pc:grpChg chg="add mod">
          <ac:chgData name="Dezhong Yao" userId="794760dbfb091494" providerId="LiveId" clId="{6A93F0AB-54F6-42DF-8696-544E7A873E31}" dt="2020-08-15T00:30:54.556" v="1016" actId="14100"/>
          <ac:grpSpMkLst>
            <pc:docMk/>
            <pc:sldMk cId="1896413161" sldId="332"/>
            <ac:grpSpMk id="50" creationId="{B2DAC00D-3D2C-4709-8347-A362574417FC}"/>
          </ac:grpSpMkLst>
        </pc:grpChg>
        <pc:grpChg chg="mod">
          <ac:chgData name="Dezhong Yao" userId="794760dbfb091494" providerId="LiveId" clId="{6A93F0AB-54F6-42DF-8696-544E7A873E31}" dt="2020-08-15T00:30:48.298" v="1015"/>
          <ac:grpSpMkLst>
            <pc:docMk/>
            <pc:sldMk cId="1896413161" sldId="332"/>
            <ac:grpSpMk id="60" creationId="{B466A65D-1DB9-4136-851A-3733B981F7E8}"/>
          </ac:grpSpMkLst>
        </pc:grpChg>
        <pc:grpChg chg="mod">
          <ac:chgData name="Dezhong Yao" userId="794760dbfb091494" providerId="LiveId" clId="{6A93F0AB-54F6-42DF-8696-544E7A873E31}" dt="2020-08-15T00:30:48.298" v="1015"/>
          <ac:grpSpMkLst>
            <pc:docMk/>
            <pc:sldMk cId="1896413161" sldId="332"/>
            <ac:grpSpMk id="61" creationId="{B515CC84-A32F-46D3-997B-A4DD78717D53}"/>
          </ac:grpSpMkLst>
        </pc:grpChg>
        <pc:grpChg chg="mod">
          <ac:chgData name="Dezhong Yao" userId="794760dbfb091494" providerId="LiveId" clId="{6A93F0AB-54F6-42DF-8696-544E7A873E31}" dt="2020-08-15T00:30:48.298" v="1015"/>
          <ac:grpSpMkLst>
            <pc:docMk/>
            <pc:sldMk cId="1896413161" sldId="332"/>
            <ac:grpSpMk id="62" creationId="{7B104B18-3B77-485E-A541-9A7F4810DC15}"/>
          </ac:grpSpMkLst>
        </pc:grpChg>
        <pc:picChg chg="del">
          <ac:chgData name="Dezhong Yao" userId="794760dbfb091494" providerId="LiveId" clId="{6A93F0AB-54F6-42DF-8696-544E7A873E31}" dt="2020-08-15T00:30:26.170" v="1010" actId="478"/>
          <ac:picMkLst>
            <pc:docMk/>
            <pc:sldMk cId="1896413161" sldId="332"/>
            <ac:picMk id="8" creationId="{2437213F-EC1D-4E81-A928-34C164E07CBD}"/>
          </ac:picMkLst>
        </pc:picChg>
        <pc:picChg chg="mod">
          <ac:chgData name="Dezhong Yao" userId="794760dbfb091494" providerId="LiveId" clId="{6A93F0AB-54F6-42DF-8696-544E7A873E31}" dt="2020-08-15T00:30:30.316" v="1011"/>
          <ac:picMkLst>
            <pc:docMk/>
            <pc:sldMk cId="1896413161" sldId="332"/>
            <ac:picMk id="41" creationId="{BBDAFA59-955F-4B6C-A8A2-C34102E36DB2}"/>
          </ac:picMkLst>
        </pc:picChg>
        <pc:picChg chg="mod">
          <ac:chgData name="Dezhong Yao" userId="794760dbfb091494" providerId="LiveId" clId="{6A93F0AB-54F6-42DF-8696-544E7A873E31}" dt="2020-08-15T00:30:48.298" v="1015"/>
          <ac:picMkLst>
            <pc:docMk/>
            <pc:sldMk cId="1896413161" sldId="332"/>
            <ac:picMk id="82" creationId="{E1535D2B-C9EE-433A-BB22-86874468FADD}"/>
          </ac:picMkLst>
        </pc:picChg>
        <pc:cxnChg chg="mod">
          <ac:chgData name="Dezhong Yao" userId="794760dbfb091494" providerId="LiveId" clId="{6A93F0AB-54F6-42DF-8696-544E7A873E31}" dt="2020-08-15T00:30:30.316" v="1011"/>
          <ac:cxnSpMkLst>
            <pc:docMk/>
            <pc:sldMk cId="1896413161" sldId="332"/>
            <ac:cxnSpMk id="17" creationId="{8E228F8A-4F8B-4FD1-A0A9-DA6176ED0875}"/>
          </ac:cxnSpMkLst>
        </pc:cxnChg>
        <pc:cxnChg chg="mod">
          <ac:chgData name="Dezhong Yao" userId="794760dbfb091494" providerId="LiveId" clId="{6A93F0AB-54F6-42DF-8696-544E7A873E31}" dt="2020-08-15T00:30:30.316" v="1011"/>
          <ac:cxnSpMkLst>
            <pc:docMk/>
            <pc:sldMk cId="1896413161" sldId="332"/>
            <ac:cxnSpMk id="18" creationId="{361EB094-3557-4B54-90D4-780DB9F99A9A}"/>
          </ac:cxnSpMkLst>
        </pc:cxnChg>
        <pc:cxnChg chg="mod">
          <ac:chgData name="Dezhong Yao" userId="794760dbfb091494" providerId="LiveId" clId="{6A93F0AB-54F6-42DF-8696-544E7A873E31}" dt="2020-08-15T00:30:30.316" v="1011"/>
          <ac:cxnSpMkLst>
            <pc:docMk/>
            <pc:sldMk cId="1896413161" sldId="332"/>
            <ac:cxnSpMk id="22" creationId="{B5966B06-4B6D-4643-B03C-7B6F59BD2D29}"/>
          </ac:cxnSpMkLst>
        </pc:cxnChg>
        <pc:cxnChg chg="mod">
          <ac:chgData name="Dezhong Yao" userId="794760dbfb091494" providerId="LiveId" clId="{6A93F0AB-54F6-42DF-8696-544E7A873E31}" dt="2020-08-15T00:30:30.316" v="1011"/>
          <ac:cxnSpMkLst>
            <pc:docMk/>
            <pc:sldMk cId="1896413161" sldId="332"/>
            <ac:cxnSpMk id="23" creationId="{BC521850-3374-4A62-A03C-BB2F46AA8958}"/>
          </ac:cxnSpMkLst>
        </pc:cxnChg>
        <pc:cxnChg chg="mod">
          <ac:chgData name="Dezhong Yao" userId="794760dbfb091494" providerId="LiveId" clId="{6A93F0AB-54F6-42DF-8696-544E7A873E31}" dt="2020-08-15T00:30:30.316" v="1011"/>
          <ac:cxnSpMkLst>
            <pc:docMk/>
            <pc:sldMk cId="1896413161" sldId="332"/>
            <ac:cxnSpMk id="24" creationId="{D41989B0-1168-4D44-B970-2F4519141AD6}"/>
          </ac:cxnSpMkLst>
        </pc:cxnChg>
        <pc:cxnChg chg="mod">
          <ac:chgData name="Dezhong Yao" userId="794760dbfb091494" providerId="LiveId" clId="{6A93F0AB-54F6-42DF-8696-544E7A873E31}" dt="2020-08-15T00:30:30.316" v="1011"/>
          <ac:cxnSpMkLst>
            <pc:docMk/>
            <pc:sldMk cId="1896413161" sldId="332"/>
            <ac:cxnSpMk id="25" creationId="{4FC2C133-9DB3-44B4-A73E-BF0753B2CCF2}"/>
          </ac:cxnSpMkLst>
        </pc:cxnChg>
        <pc:cxnChg chg="mod">
          <ac:chgData name="Dezhong Yao" userId="794760dbfb091494" providerId="LiveId" clId="{6A93F0AB-54F6-42DF-8696-544E7A873E31}" dt="2020-08-15T00:30:30.316" v="1011"/>
          <ac:cxnSpMkLst>
            <pc:docMk/>
            <pc:sldMk cId="1896413161" sldId="332"/>
            <ac:cxnSpMk id="26" creationId="{2EB1705B-DACF-4ABD-BF55-70FF9C2E1707}"/>
          </ac:cxnSpMkLst>
        </pc:cxnChg>
        <pc:cxnChg chg="mod">
          <ac:chgData name="Dezhong Yao" userId="794760dbfb091494" providerId="LiveId" clId="{6A93F0AB-54F6-42DF-8696-544E7A873E31}" dt="2020-08-15T00:30:30.316" v="1011"/>
          <ac:cxnSpMkLst>
            <pc:docMk/>
            <pc:sldMk cId="1896413161" sldId="332"/>
            <ac:cxnSpMk id="27" creationId="{D5786144-BEE8-4804-AB56-A7CD6323D424}"/>
          </ac:cxnSpMkLst>
        </pc:cxnChg>
        <pc:cxnChg chg="mod">
          <ac:chgData name="Dezhong Yao" userId="794760dbfb091494" providerId="LiveId" clId="{6A93F0AB-54F6-42DF-8696-544E7A873E31}" dt="2020-08-15T00:30:30.316" v="1011"/>
          <ac:cxnSpMkLst>
            <pc:docMk/>
            <pc:sldMk cId="1896413161" sldId="332"/>
            <ac:cxnSpMk id="28" creationId="{9485BF81-5AEE-4D09-BE5D-C4099911037C}"/>
          </ac:cxnSpMkLst>
        </pc:cxnChg>
        <pc:cxnChg chg="mod">
          <ac:chgData name="Dezhong Yao" userId="794760dbfb091494" providerId="LiveId" clId="{6A93F0AB-54F6-42DF-8696-544E7A873E31}" dt="2020-08-15T00:30:30.316" v="1011"/>
          <ac:cxnSpMkLst>
            <pc:docMk/>
            <pc:sldMk cId="1896413161" sldId="332"/>
            <ac:cxnSpMk id="29" creationId="{EF2D771C-9AE4-4B48-9E22-E4C488F57B42}"/>
          </ac:cxnSpMkLst>
        </pc:cxnChg>
        <pc:cxnChg chg="mod">
          <ac:chgData name="Dezhong Yao" userId="794760dbfb091494" providerId="LiveId" clId="{6A93F0AB-54F6-42DF-8696-544E7A873E31}" dt="2020-08-15T00:30:30.316" v="1011"/>
          <ac:cxnSpMkLst>
            <pc:docMk/>
            <pc:sldMk cId="1896413161" sldId="332"/>
            <ac:cxnSpMk id="30" creationId="{1413C72D-8A8C-4652-AC79-5C95DBB7A36D}"/>
          </ac:cxnSpMkLst>
        </pc:cxnChg>
        <pc:cxnChg chg="mod">
          <ac:chgData name="Dezhong Yao" userId="794760dbfb091494" providerId="LiveId" clId="{6A93F0AB-54F6-42DF-8696-544E7A873E31}" dt="2020-08-15T00:30:30.316" v="1011"/>
          <ac:cxnSpMkLst>
            <pc:docMk/>
            <pc:sldMk cId="1896413161" sldId="332"/>
            <ac:cxnSpMk id="31" creationId="{9BCBF65D-7A3B-48CB-83BF-BD289191E89D}"/>
          </ac:cxnSpMkLst>
        </pc:cxnChg>
        <pc:cxnChg chg="mod">
          <ac:chgData name="Dezhong Yao" userId="794760dbfb091494" providerId="LiveId" clId="{6A93F0AB-54F6-42DF-8696-544E7A873E31}" dt="2020-08-15T00:30:30.316" v="1011"/>
          <ac:cxnSpMkLst>
            <pc:docMk/>
            <pc:sldMk cId="1896413161" sldId="332"/>
            <ac:cxnSpMk id="32" creationId="{796ECEDC-CCD8-4F4B-A4AE-CD751505717F}"/>
          </ac:cxnSpMkLst>
        </pc:cxnChg>
        <pc:cxnChg chg="mod">
          <ac:chgData name="Dezhong Yao" userId="794760dbfb091494" providerId="LiveId" clId="{6A93F0AB-54F6-42DF-8696-544E7A873E31}" dt="2020-08-15T00:30:30.316" v="1011"/>
          <ac:cxnSpMkLst>
            <pc:docMk/>
            <pc:sldMk cId="1896413161" sldId="332"/>
            <ac:cxnSpMk id="34" creationId="{2F04ABB7-0B6C-4F81-A4EA-4D916C3E2C27}"/>
          </ac:cxnSpMkLst>
        </pc:cxnChg>
        <pc:cxnChg chg="mod">
          <ac:chgData name="Dezhong Yao" userId="794760dbfb091494" providerId="LiveId" clId="{6A93F0AB-54F6-42DF-8696-544E7A873E31}" dt="2020-08-15T00:30:48.298" v="1015"/>
          <ac:cxnSpMkLst>
            <pc:docMk/>
            <pc:sldMk cId="1896413161" sldId="332"/>
            <ac:cxnSpMk id="58" creationId="{7D60846D-5C4F-47EF-989A-EDF3B55F0B7C}"/>
          </ac:cxnSpMkLst>
        </pc:cxnChg>
        <pc:cxnChg chg="mod">
          <ac:chgData name="Dezhong Yao" userId="794760dbfb091494" providerId="LiveId" clId="{6A93F0AB-54F6-42DF-8696-544E7A873E31}" dt="2020-08-15T00:30:48.298" v="1015"/>
          <ac:cxnSpMkLst>
            <pc:docMk/>
            <pc:sldMk cId="1896413161" sldId="332"/>
            <ac:cxnSpMk id="59" creationId="{1149BA68-F341-49A0-8CA8-354C83421A5D}"/>
          </ac:cxnSpMkLst>
        </pc:cxnChg>
        <pc:cxnChg chg="mod">
          <ac:chgData name="Dezhong Yao" userId="794760dbfb091494" providerId="LiveId" clId="{6A93F0AB-54F6-42DF-8696-544E7A873E31}" dt="2020-08-15T00:30:48.298" v="1015"/>
          <ac:cxnSpMkLst>
            <pc:docMk/>
            <pc:sldMk cId="1896413161" sldId="332"/>
            <ac:cxnSpMk id="63" creationId="{7B847570-9C75-4E4E-B8C9-09D55C421450}"/>
          </ac:cxnSpMkLst>
        </pc:cxnChg>
        <pc:cxnChg chg="mod">
          <ac:chgData name="Dezhong Yao" userId="794760dbfb091494" providerId="LiveId" clId="{6A93F0AB-54F6-42DF-8696-544E7A873E31}" dt="2020-08-15T00:30:48.298" v="1015"/>
          <ac:cxnSpMkLst>
            <pc:docMk/>
            <pc:sldMk cId="1896413161" sldId="332"/>
            <ac:cxnSpMk id="64" creationId="{E808A5DD-4836-446B-8C97-C2BEB82DCBF4}"/>
          </ac:cxnSpMkLst>
        </pc:cxnChg>
        <pc:cxnChg chg="mod">
          <ac:chgData name="Dezhong Yao" userId="794760dbfb091494" providerId="LiveId" clId="{6A93F0AB-54F6-42DF-8696-544E7A873E31}" dt="2020-08-15T00:30:48.298" v="1015"/>
          <ac:cxnSpMkLst>
            <pc:docMk/>
            <pc:sldMk cId="1896413161" sldId="332"/>
            <ac:cxnSpMk id="65" creationId="{82D73FF5-C2D7-492D-9FB0-3AF049C10793}"/>
          </ac:cxnSpMkLst>
        </pc:cxnChg>
        <pc:cxnChg chg="mod">
          <ac:chgData name="Dezhong Yao" userId="794760dbfb091494" providerId="LiveId" clId="{6A93F0AB-54F6-42DF-8696-544E7A873E31}" dt="2020-08-15T00:30:48.298" v="1015"/>
          <ac:cxnSpMkLst>
            <pc:docMk/>
            <pc:sldMk cId="1896413161" sldId="332"/>
            <ac:cxnSpMk id="66" creationId="{450B008A-9EC1-4E33-8BC2-501A92AFC687}"/>
          </ac:cxnSpMkLst>
        </pc:cxnChg>
        <pc:cxnChg chg="mod">
          <ac:chgData name="Dezhong Yao" userId="794760dbfb091494" providerId="LiveId" clId="{6A93F0AB-54F6-42DF-8696-544E7A873E31}" dt="2020-08-15T00:30:48.298" v="1015"/>
          <ac:cxnSpMkLst>
            <pc:docMk/>
            <pc:sldMk cId="1896413161" sldId="332"/>
            <ac:cxnSpMk id="67" creationId="{E3814F33-AD58-4CD6-BADB-268961C29B33}"/>
          </ac:cxnSpMkLst>
        </pc:cxnChg>
        <pc:cxnChg chg="mod">
          <ac:chgData name="Dezhong Yao" userId="794760dbfb091494" providerId="LiveId" clId="{6A93F0AB-54F6-42DF-8696-544E7A873E31}" dt="2020-08-15T00:30:48.298" v="1015"/>
          <ac:cxnSpMkLst>
            <pc:docMk/>
            <pc:sldMk cId="1896413161" sldId="332"/>
            <ac:cxnSpMk id="68" creationId="{5D57CCD6-D376-417C-8CCA-C55405F15F6D}"/>
          </ac:cxnSpMkLst>
        </pc:cxnChg>
        <pc:cxnChg chg="mod">
          <ac:chgData name="Dezhong Yao" userId="794760dbfb091494" providerId="LiveId" clId="{6A93F0AB-54F6-42DF-8696-544E7A873E31}" dt="2020-08-15T00:30:48.298" v="1015"/>
          <ac:cxnSpMkLst>
            <pc:docMk/>
            <pc:sldMk cId="1896413161" sldId="332"/>
            <ac:cxnSpMk id="69" creationId="{65E3A591-0721-472C-BC62-245E1AD351F5}"/>
          </ac:cxnSpMkLst>
        </pc:cxnChg>
        <pc:cxnChg chg="mod">
          <ac:chgData name="Dezhong Yao" userId="794760dbfb091494" providerId="LiveId" clId="{6A93F0AB-54F6-42DF-8696-544E7A873E31}" dt="2020-08-15T00:30:48.298" v="1015"/>
          <ac:cxnSpMkLst>
            <pc:docMk/>
            <pc:sldMk cId="1896413161" sldId="332"/>
            <ac:cxnSpMk id="70" creationId="{6FA3EFBE-9DA1-49C6-8DD9-96C2850CA70C}"/>
          </ac:cxnSpMkLst>
        </pc:cxnChg>
        <pc:cxnChg chg="mod">
          <ac:chgData name="Dezhong Yao" userId="794760dbfb091494" providerId="LiveId" clId="{6A93F0AB-54F6-42DF-8696-544E7A873E31}" dt="2020-08-15T00:30:48.298" v="1015"/>
          <ac:cxnSpMkLst>
            <pc:docMk/>
            <pc:sldMk cId="1896413161" sldId="332"/>
            <ac:cxnSpMk id="71" creationId="{FC9A77A2-35BB-42DC-A736-169A6159D84C}"/>
          </ac:cxnSpMkLst>
        </pc:cxnChg>
        <pc:cxnChg chg="mod">
          <ac:chgData name="Dezhong Yao" userId="794760dbfb091494" providerId="LiveId" clId="{6A93F0AB-54F6-42DF-8696-544E7A873E31}" dt="2020-08-15T00:30:48.298" v="1015"/>
          <ac:cxnSpMkLst>
            <pc:docMk/>
            <pc:sldMk cId="1896413161" sldId="332"/>
            <ac:cxnSpMk id="72" creationId="{4679E2AB-AD3C-465D-B385-BFC8D17C9F72}"/>
          </ac:cxnSpMkLst>
        </pc:cxnChg>
        <pc:cxnChg chg="mod">
          <ac:chgData name="Dezhong Yao" userId="794760dbfb091494" providerId="LiveId" clId="{6A93F0AB-54F6-42DF-8696-544E7A873E31}" dt="2020-08-15T00:30:48.298" v="1015"/>
          <ac:cxnSpMkLst>
            <pc:docMk/>
            <pc:sldMk cId="1896413161" sldId="332"/>
            <ac:cxnSpMk id="73" creationId="{9219101B-D464-4BAD-B9B2-0A1DE4038F60}"/>
          </ac:cxnSpMkLst>
        </pc:cxnChg>
        <pc:cxnChg chg="mod">
          <ac:chgData name="Dezhong Yao" userId="794760dbfb091494" providerId="LiveId" clId="{6A93F0AB-54F6-42DF-8696-544E7A873E31}" dt="2020-08-15T00:30:48.298" v="1015"/>
          <ac:cxnSpMkLst>
            <pc:docMk/>
            <pc:sldMk cId="1896413161" sldId="332"/>
            <ac:cxnSpMk id="75" creationId="{1AB503AE-2F52-480B-A313-3C8971A73340}"/>
          </ac:cxnSpMkLst>
        </pc:cxnChg>
      </pc:sldChg>
      <pc:sldChg chg="addSp delSp modSp mod">
        <pc:chgData name="Dezhong Yao" userId="794760dbfb091494" providerId="LiveId" clId="{6A93F0AB-54F6-42DF-8696-544E7A873E31}" dt="2020-08-15T00:33:46.875" v="1063" actId="14100"/>
        <pc:sldMkLst>
          <pc:docMk/>
          <pc:sldMk cId="1677074092" sldId="344"/>
        </pc:sldMkLst>
        <pc:spChg chg="mod">
          <ac:chgData name="Dezhong Yao" userId="794760dbfb091494" providerId="LiveId" clId="{6A93F0AB-54F6-42DF-8696-544E7A873E31}" dt="2020-08-15T00:33:46.875" v="1063" actId="14100"/>
          <ac:spMkLst>
            <pc:docMk/>
            <pc:sldMk cId="1677074092" sldId="344"/>
            <ac:spMk id="3" creationId="{FC2794BB-7B4D-47CF-A8B0-CA77DBAD96E8}"/>
          </ac:spMkLst>
        </pc:spChg>
        <pc:spChg chg="del">
          <ac:chgData name="Dezhong Yao" userId="794760dbfb091494" providerId="LiveId" clId="{6A93F0AB-54F6-42DF-8696-544E7A873E31}" dt="2020-08-15T00:33:36.720" v="1048" actId="478"/>
          <ac:spMkLst>
            <pc:docMk/>
            <pc:sldMk cId="1677074092" sldId="344"/>
            <ac:spMk id="6" creationId="{D9C0479D-AB10-4481-B559-0C026D6AB811}"/>
          </ac:spMkLst>
        </pc:spChg>
        <pc:spChg chg="mod">
          <ac:chgData name="Dezhong Yao" userId="794760dbfb091494" providerId="LiveId" clId="{6A93F0AB-54F6-42DF-8696-544E7A873E31}" dt="2020-08-15T00:33:37.027" v="1049"/>
          <ac:spMkLst>
            <pc:docMk/>
            <pc:sldMk cId="1677074092" sldId="344"/>
            <ac:spMk id="81" creationId="{A877982C-F471-4B6C-856F-1D88007388C0}"/>
          </ac:spMkLst>
        </pc:spChg>
        <pc:spChg chg="mod">
          <ac:chgData name="Dezhong Yao" userId="794760dbfb091494" providerId="LiveId" clId="{6A93F0AB-54F6-42DF-8696-544E7A873E31}" dt="2020-08-15T00:33:37.027" v="1049"/>
          <ac:spMkLst>
            <pc:docMk/>
            <pc:sldMk cId="1677074092" sldId="344"/>
            <ac:spMk id="82" creationId="{67F4143B-DB30-4F61-9E42-D9902E61EEB3}"/>
          </ac:spMkLst>
        </pc:spChg>
        <pc:spChg chg="mod">
          <ac:chgData name="Dezhong Yao" userId="794760dbfb091494" providerId="LiveId" clId="{6A93F0AB-54F6-42DF-8696-544E7A873E31}" dt="2020-08-15T00:33:37.027" v="1049"/>
          <ac:spMkLst>
            <pc:docMk/>
            <pc:sldMk cId="1677074092" sldId="344"/>
            <ac:spMk id="83" creationId="{BA9B58A1-5E94-4404-9C8E-6AC13B30300A}"/>
          </ac:spMkLst>
        </pc:spChg>
        <pc:spChg chg="mod">
          <ac:chgData name="Dezhong Yao" userId="794760dbfb091494" providerId="LiveId" clId="{6A93F0AB-54F6-42DF-8696-544E7A873E31}" dt="2020-08-15T00:33:37.027" v="1049"/>
          <ac:spMkLst>
            <pc:docMk/>
            <pc:sldMk cId="1677074092" sldId="344"/>
            <ac:spMk id="84" creationId="{A9D75F14-3483-4769-BCA6-57427BA5154E}"/>
          </ac:spMkLst>
        </pc:spChg>
        <pc:spChg chg="mod">
          <ac:chgData name="Dezhong Yao" userId="794760dbfb091494" providerId="LiveId" clId="{6A93F0AB-54F6-42DF-8696-544E7A873E31}" dt="2020-08-15T00:33:37.027" v="1049"/>
          <ac:spMkLst>
            <pc:docMk/>
            <pc:sldMk cId="1677074092" sldId="344"/>
            <ac:spMk id="85" creationId="{DFAECAAA-18C4-4769-BE9E-FA76F339A802}"/>
          </ac:spMkLst>
        </pc:spChg>
        <pc:spChg chg="mod">
          <ac:chgData name="Dezhong Yao" userId="794760dbfb091494" providerId="LiveId" clId="{6A93F0AB-54F6-42DF-8696-544E7A873E31}" dt="2020-08-15T00:33:37.027" v="1049"/>
          <ac:spMkLst>
            <pc:docMk/>
            <pc:sldMk cId="1677074092" sldId="344"/>
            <ac:spMk id="86" creationId="{B2692C3B-131F-4FBB-B514-582346E2F08F}"/>
          </ac:spMkLst>
        </pc:spChg>
        <pc:spChg chg="mod">
          <ac:chgData name="Dezhong Yao" userId="794760dbfb091494" providerId="LiveId" clId="{6A93F0AB-54F6-42DF-8696-544E7A873E31}" dt="2020-08-15T00:33:37.027" v="1049"/>
          <ac:spMkLst>
            <pc:docMk/>
            <pc:sldMk cId="1677074092" sldId="344"/>
            <ac:spMk id="87" creationId="{9751751D-C1B2-4128-AF8F-BC2E2C00B825}"/>
          </ac:spMkLst>
        </pc:spChg>
        <pc:spChg chg="mod">
          <ac:chgData name="Dezhong Yao" userId="794760dbfb091494" providerId="LiveId" clId="{6A93F0AB-54F6-42DF-8696-544E7A873E31}" dt="2020-08-15T00:33:37.027" v="1049"/>
          <ac:spMkLst>
            <pc:docMk/>
            <pc:sldMk cId="1677074092" sldId="344"/>
            <ac:spMk id="88" creationId="{3CFBCF34-46A0-4F98-AE0B-E9EBCF26D779}"/>
          </ac:spMkLst>
        </pc:spChg>
        <pc:spChg chg="mod">
          <ac:chgData name="Dezhong Yao" userId="794760dbfb091494" providerId="LiveId" clId="{6A93F0AB-54F6-42DF-8696-544E7A873E31}" dt="2020-08-15T00:33:37.027" v="1049"/>
          <ac:spMkLst>
            <pc:docMk/>
            <pc:sldMk cId="1677074092" sldId="344"/>
            <ac:spMk id="93" creationId="{2696D733-F0E5-48AB-B49E-602FBD8074D9}"/>
          </ac:spMkLst>
        </pc:spChg>
        <pc:spChg chg="mod">
          <ac:chgData name="Dezhong Yao" userId="794760dbfb091494" providerId="LiveId" clId="{6A93F0AB-54F6-42DF-8696-544E7A873E31}" dt="2020-08-15T00:33:37.027" v="1049"/>
          <ac:spMkLst>
            <pc:docMk/>
            <pc:sldMk cId="1677074092" sldId="344"/>
            <ac:spMk id="98" creationId="{FA310CFE-53C9-41A8-83C0-74A8A22B0458}"/>
          </ac:spMkLst>
        </pc:spChg>
        <pc:spChg chg="mod">
          <ac:chgData name="Dezhong Yao" userId="794760dbfb091494" providerId="LiveId" clId="{6A93F0AB-54F6-42DF-8696-544E7A873E31}" dt="2020-08-15T00:33:37.027" v="1049"/>
          <ac:spMkLst>
            <pc:docMk/>
            <pc:sldMk cId="1677074092" sldId="344"/>
            <ac:spMk id="103" creationId="{29625799-BCBE-43D8-9348-98111DFA273B}"/>
          </ac:spMkLst>
        </pc:spChg>
        <pc:spChg chg="mod">
          <ac:chgData name="Dezhong Yao" userId="794760dbfb091494" providerId="LiveId" clId="{6A93F0AB-54F6-42DF-8696-544E7A873E31}" dt="2020-08-15T00:33:37.027" v="1049"/>
          <ac:spMkLst>
            <pc:docMk/>
            <pc:sldMk cId="1677074092" sldId="344"/>
            <ac:spMk id="108" creationId="{3C232BE3-333E-44D7-9F5A-535DA1435C5F}"/>
          </ac:spMkLst>
        </pc:spChg>
        <pc:grpChg chg="add mod">
          <ac:chgData name="Dezhong Yao" userId="794760dbfb091494" providerId="LiveId" clId="{6A93F0AB-54F6-42DF-8696-544E7A873E31}" dt="2020-08-15T00:33:42.142" v="1062" actId="1038"/>
          <ac:grpSpMkLst>
            <pc:docMk/>
            <pc:sldMk cId="1677074092" sldId="344"/>
            <ac:grpSpMk id="7" creationId="{3A8C5EEE-6168-438E-91BD-A57F264EA1FF}"/>
          </ac:grpSpMkLst>
        </pc:grpChg>
        <pc:grpChg chg="mod">
          <ac:chgData name="Dezhong Yao" userId="794760dbfb091494" providerId="LiveId" clId="{6A93F0AB-54F6-42DF-8696-544E7A873E31}" dt="2020-08-15T00:33:37.027" v="1049"/>
          <ac:grpSpMkLst>
            <pc:docMk/>
            <pc:sldMk cId="1677074092" sldId="344"/>
            <ac:grpSpMk id="11" creationId="{1D2A1BB9-8AA0-4B7D-9E57-4EC9750E69A7}"/>
          </ac:grpSpMkLst>
        </pc:grpChg>
        <pc:grpChg chg="mod">
          <ac:chgData name="Dezhong Yao" userId="794760dbfb091494" providerId="LiveId" clId="{6A93F0AB-54F6-42DF-8696-544E7A873E31}" dt="2020-08-15T00:33:37.027" v="1049"/>
          <ac:grpSpMkLst>
            <pc:docMk/>
            <pc:sldMk cId="1677074092" sldId="344"/>
            <ac:grpSpMk id="17" creationId="{00A9BB7A-F170-47F8-9D1B-182859176161}"/>
          </ac:grpSpMkLst>
        </pc:grpChg>
        <pc:grpChg chg="mod">
          <ac:chgData name="Dezhong Yao" userId="794760dbfb091494" providerId="LiveId" clId="{6A93F0AB-54F6-42DF-8696-544E7A873E31}" dt="2020-08-15T00:33:37.027" v="1049"/>
          <ac:grpSpMkLst>
            <pc:docMk/>
            <pc:sldMk cId="1677074092" sldId="344"/>
            <ac:grpSpMk id="23" creationId="{DFD34DC3-4F1F-4A7F-BA8A-9CC4798B559E}"/>
          </ac:grpSpMkLst>
        </pc:grpChg>
        <pc:grpChg chg="mod">
          <ac:chgData name="Dezhong Yao" userId="794760dbfb091494" providerId="LiveId" clId="{6A93F0AB-54F6-42DF-8696-544E7A873E31}" dt="2020-08-15T00:33:37.027" v="1049"/>
          <ac:grpSpMkLst>
            <pc:docMk/>
            <pc:sldMk cId="1677074092" sldId="344"/>
            <ac:grpSpMk id="29" creationId="{803EF1CF-CFFD-40B8-B3F7-908008B91593}"/>
          </ac:grpSpMkLst>
        </pc:grpChg>
        <pc:picChg chg="del">
          <ac:chgData name="Dezhong Yao" userId="794760dbfb091494" providerId="LiveId" clId="{6A93F0AB-54F6-42DF-8696-544E7A873E31}" dt="2020-08-15T00:33:32.104" v="1047" actId="478"/>
          <ac:picMkLst>
            <pc:docMk/>
            <pc:sldMk cId="1677074092" sldId="344"/>
            <ac:picMk id="5" creationId="{AE47936F-1406-4949-982F-5AEBA411FDA8}"/>
          </ac:picMkLst>
        </pc:picChg>
        <pc:picChg chg="mod">
          <ac:chgData name="Dezhong Yao" userId="794760dbfb091494" providerId="LiveId" clId="{6A93F0AB-54F6-42DF-8696-544E7A873E31}" dt="2020-08-15T00:33:37.027" v="1049"/>
          <ac:picMkLst>
            <pc:docMk/>
            <pc:sldMk cId="1677074092" sldId="344"/>
            <ac:picMk id="8" creationId="{464272B4-A63B-43A2-9D37-3DDB85A9B2BE}"/>
          </ac:picMkLst>
        </pc:picChg>
        <pc:picChg chg="mod">
          <ac:chgData name="Dezhong Yao" userId="794760dbfb091494" providerId="LiveId" clId="{6A93F0AB-54F6-42DF-8696-544E7A873E31}" dt="2020-08-15T00:33:37.027" v="1049"/>
          <ac:picMkLst>
            <pc:docMk/>
            <pc:sldMk cId="1677074092" sldId="344"/>
            <ac:picMk id="9" creationId="{3CF08F90-5D0C-4861-AFC0-20B559B1C33C}"/>
          </ac:picMkLst>
        </pc:picChg>
        <pc:picChg chg="mod">
          <ac:chgData name="Dezhong Yao" userId="794760dbfb091494" providerId="LiveId" clId="{6A93F0AB-54F6-42DF-8696-544E7A873E31}" dt="2020-08-15T00:33:37.027" v="1049"/>
          <ac:picMkLst>
            <pc:docMk/>
            <pc:sldMk cId="1677074092" sldId="344"/>
            <ac:picMk id="10" creationId="{4643959C-649D-4C46-ACA5-AC6BD7A88D30}"/>
          </ac:picMkLst>
        </pc:picChg>
        <pc:picChg chg="mod">
          <ac:chgData name="Dezhong Yao" userId="794760dbfb091494" providerId="LiveId" clId="{6A93F0AB-54F6-42DF-8696-544E7A873E31}" dt="2020-08-15T00:33:37.027" v="1049"/>
          <ac:picMkLst>
            <pc:docMk/>
            <pc:sldMk cId="1677074092" sldId="344"/>
            <ac:picMk id="12" creationId="{714B9FB7-8E66-4BD8-BB2B-6668FA358CA4}"/>
          </ac:picMkLst>
        </pc:picChg>
        <pc:picChg chg="mod">
          <ac:chgData name="Dezhong Yao" userId="794760dbfb091494" providerId="LiveId" clId="{6A93F0AB-54F6-42DF-8696-544E7A873E31}" dt="2020-08-15T00:33:37.027" v="1049"/>
          <ac:picMkLst>
            <pc:docMk/>
            <pc:sldMk cId="1677074092" sldId="344"/>
            <ac:picMk id="13" creationId="{E84CD263-302B-46AB-8CAB-F6C278D23436}"/>
          </ac:picMkLst>
        </pc:picChg>
        <pc:picChg chg="mod">
          <ac:chgData name="Dezhong Yao" userId="794760dbfb091494" providerId="LiveId" clId="{6A93F0AB-54F6-42DF-8696-544E7A873E31}" dt="2020-08-15T00:33:37.027" v="1049"/>
          <ac:picMkLst>
            <pc:docMk/>
            <pc:sldMk cId="1677074092" sldId="344"/>
            <ac:picMk id="14" creationId="{AEFEE577-8E60-432B-A3FE-D603E3FC482C}"/>
          </ac:picMkLst>
        </pc:picChg>
        <pc:picChg chg="mod">
          <ac:chgData name="Dezhong Yao" userId="794760dbfb091494" providerId="LiveId" clId="{6A93F0AB-54F6-42DF-8696-544E7A873E31}" dt="2020-08-15T00:33:37.027" v="1049"/>
          <ac:picMkLst>
            <pc:docMk/>
            <pc:sldMk cId="1677074092" sldId="344"/>
            <ac:picMk id="15" creationId="{B4D5E9D0-74AC-44F2-923A-CB335E80DFDA}"/>
          </ac:picMkLst>
        </pc:picChg>
        <pc:picChg chg="mod">
          <ac:chgData name="Dezhong Yao" userId="794760dbfb091494" providerId="LiveId" clId="{6A93F0AB-54F6-42DF-8696-544E7A873E31}" dt="2020-08-15T00:33:37.027" v="1049"/>
          <ac:picMkLst>
            <pc:docMk/>
            <pc:sldMk cId="1677074092" sldId="344"/>
            <ac:picMk id="16" creationId="{59E91978-B9B2-4369-8B06-3F49B41425B2}"/>
          </ac:picMkLst>
        </pc:picChg>
        <pc:picChg chg="mod">
          <ac:chgData name="Dezhong Yao" userId="794760dbfb091494" providerId="LiveId" clId="{6A93F0AB-54F6-42DF-8696-544E7A873E31}" dt="2020-08-15T00:33:37.027" v="1049"/>
          <ac:picMkLst>
            <pc:docMk/>
            <pc:sldMk cId="1677074092" sldId="344"/>
            <ac:picMk id="18" creationId="{EDCA3EA9-6A79-4CF5-93E7-B65558CACCB2}"/>
          </ac:picMkLst>
        </pc:picChg>
        <pc:picChg chg="mod">
          <ac:chgData name="Dezhong Yao" userId="794760dbfb091494" providerId="LiveId" clId="{6A93F0AB-54F6-42DF-8696-544E7A873E31}" dt="2020-08-15T00:33:37.027" v="1049"/>
          <ac:picMkLst>
            <pc:docMk/>
            <pc:sldMk cId="1677074092" sldId="344"/>
            <ac:picMk id="19" creationId="{37FCE76F-5D10-4AAC-B2AD-ADEEBEEBE780}"/>
          </ac:picMkLst>
        </pc:picChg>
        <pc:picChg chg="mod">
          <ac:chgData name="Dezhong Yao" userId="794760dbfb091494" providerId="LiveId" clId="{6A93F0AB-54F6-42DF-8696-544E7A873E31}" dt="2020-08-15T00:33:37.027" v="1049"/>
          <ac:picMkLst>
            <pc:docMk/>
            <pc:sldMk cId="1677074092" sldId="344"/>
            <ac:picMk id="20" creationId="{15DE1A08-B3C2-4B73-B7DE-2B3248375DA7}"/>
          </ac:picMkLst>
        </pc:picChg>
        <pc:picChg chg="mod">
          <ac:chgData name="Dezhong Yao" userId="794760dbfb091494" providerId="LiveId" clId="{6A93F0AB-54F6-42DF-8696-544E7A873E31}" dt="2020-08-15T00:33:37.027" v="1049"/>
          <ac:picMkLst>
            <pc:docMk/>
            <pc:sldMk cId="1677074092" sldId="344"/>
            <ac:picMk id="21" creationId="{26371C9C-644C-4A3B-878E-B47447FC46E4}"/>
          </ac:picMkLst>
        </pc:picChg>
        <pc:picChg chg="mod">
          <ac:chgData name="Dezhong Yao" userId="794760dbfb091494" providerId="LiveId" clId="{6A93F0AB-54F6-42DF-8696-544E7A873E31}" dt="2020-08-15T00:33:37.027" v="1049"/>
          <ac:picMkLst>
            <pc:docMk/>
            <pc:sldMk cId="1677074092" sldId="344"/>
            <ac:picMk id="22" creationId="{EEB05632-7890-4D71-9576-E59C1B72BC9C}"/>
          </ac:picMkLst>
        </pc:picChg>
        <pc:picChg chg="mod">
          <ac:chgData name="Dezhong Yao" userId="794760dbfb091494" providerId="LiveId" clId="{6A93F0AB-54F6-42DF-8696-544E7A873E31}" dt="2020-08-15T00:33:37.027" v="1049"/>
          <ac:picMkLst>
            <pc:docMk/>
            <pc:sldMk cId="1677074092" sldId="344"/>
            <ac:picMk id="24" creationId="{9DE78500-B1F9-4FD4-B4A3-A70A8CA4B498}"/>
          </ac:picMkLst>
        </pc:picChg>
        <pc:picChg chg="mod">
          <ac:chgData name="Dezhong Yao" userId="794760dbfb091494" providerId="LiveId" clId="{6A93F0AB-54F6-42DF-8696-544E7A873E31}" dt="2020-08-15T00:33:37.027" v="1049"/>
          <ac:picMkLst>
            <pc:docMk/>
            <pc:sldMk cId="1677074092" sldId="344"/>
            <ac:picMk id="25" creationId="{D36C086B-BC1E-440F-982B-67EFA7314BCF}"/>
          </ac:picMkLst>
        </pc:picChg>
        <pc:picChg chg="mod">
          <ac:chgData name="Dezhong Yao" userId="794760dbfb091494" providerId="LiveId" clId="{6A93F0AB-54F6-42DF-8696-544E7A873E31}" dt="2020-08-15T00:33:37.027" v="1049"/>
          <ac:picMkLst>
            <pc:docMk/>
            <pc:sldMk cId="1677074092" sldId="344"/>
            <ac:picMk id="26" creationId="{1F3AEE47-5282-43B4-B2F6-A6E3E401C80E}"/>
          </ac:picMkLst>
        </pc:picChg>
        <pc:picChg chg="mod">
          <ac:chgData name="Dezhong Yao" userId="794760dbfb091494" providerId="LiveId" clId="{6A93F0AB-54F6-42DF-8696-544E7A873E31}" dt="2020-08-15T00:33:37.027" v="1049"/>
          <ac:picMkLst>
            <pc:docMk/>
            <pc:sldMk cId="1677074092" sldId="344"/>
            <ac:picMk id="27" creationId="{56973FAD-C43D-4DEA-B72B-244FC9F74C79}"/>
          </ac:picMkLst>
        </pc:picChg>
        <pc:picChg chg="mod">
          <ac:chgData name="Dezhong Yao" userId="794760dbfb091494" providerId="LiveId" clId="{6A93F0AB-54F6-42DF-8696-544E7A873E31}" dt="2020-08-15T00:33:37.027" v="1049"/>
          <ac:picMkLst>
            <pc:docMk/>
            <pc:sldMk cId="1677074092" sldId="344"/>
            <ac:picMk id="28" creationId="{4FA35EA1-E5C0-46F1-8781-7BEFF1E57C55}"/>
          </ac:picMkLst>
        </pc:picChg>
        <pc:picChg chg="mod">
          <ac:chgData name="Dezhong Yao" userId="794760dbfb091494" providerId="LiveId" clId="{6A93F0AB-54F6-42DF-8696-544E7A873E31}" dt="2020-08-15T00:33:37.027" v="1049"/>
          <ac:picMkLst>
            <pc:docMk/>
            <pc:sldMk cId="1677074092" sldId="344"/>
            <ac:picMk id="30" creationId="{0872F198-E4F3-462E-AD46-B69F662089FF}"/>
          </ac:picMkLst>
        </pc:picChg>
        <pc:picChg chg="mod">
          <ac:chgData name="Dezhong Yao" userId="794760dbfb091494" providerId="LiveId" clId="{6A93F0AB-54F6-42DF-8696-544E7A873E31}" dt="2020-08-15T00:33:37.027" v="1049"/>
          <ac:picMkLst>
            <pc:docMk/>
            <pc:sldMk cId="1677074092" sldId="344"/>
            <ac:picMk id="31" creationId="{69A1B2B9-F19B-4E5D-93E2-4FE0A03909D0}"/>
          </ac:picMkLst>
        </pc:picChg>
        <pc:picChg chg="mod">
          <ac:chgData name="Dezhong Yao" userId="794760dbfb091494" providerId="LiveId" clId="{6A93F0AB-54F6-42DF-8696-544E7A873E31}" dt="2020-08-15T00:33:37.027" v="1049"/>
          <ac:picMkLst>
            <pc:docMk/>
            <pc:sldMk cId="1677074092" sldId="344"/>
            <ac:picMk id="32" creationId="{1A72E69A-B184-4D61-87F2-011D1095AE3C}"/>
          </ac:picMkLst>
        </pc:picChg>
        <pc:picChg chg="mod">
          <ac:chgData name="Dezhong Yao" userId="794760dbfb091494" providerId="LiveId" clId="{6A93F0AB-54F6-42DF-8696-544E7A873E31}" dt="2020-08-15T00:33:37.027" v="1049"/>
          <ac:picMkLst>
            <pc:docMk/>
            <pc:sldMk cId="1677074092" sldId="344"/>
            <ac:picMk id="33" creationId="{732D410B-4656-4E60-BA85-E23D8A04797B}"/>
          </ac:picMkLst>
        </pc:picChg>
        <pc:picChg chg="mod">
          <ac:chgData name="Dezhong Yao" userId="794760dbfb091494" providerId="LiveId" clId="{6A93F0AB-54F6-42DF-8696-544E7A873E31}" dt="2020-08-15T00:33:37.027" v="1049"/>
          <ac:picMkLst>
            <pc:docMk/>
            <pc:sldMk cId="1677074092" sldId="344"/>
            <ac:picMk id="89" creationId="{F9524AE2-1D68-497F-9970-B915069996B8}"/>
          </ac:picMkLst>
        </pc:picChg>
        <pc:picChg chg="mod">
          <ac:chgData name="Dezhong Yao" userId="794760dbfb091494" providerId="LiveId" clId="{6A93F0AB-54F6-42DF-8696-544E7A873E31}" dt="2020-08-15T00:33:37.027" v="1049"/>
          <ac:picMkLst>
            <pc:docMk/>
            <pc:sldMk cId="1677074092" sldId="344"/>
            <ac:picMk id="90" creationId="{E8260A7B-9BD3-4207-9100-70B7EFE647D7}"/>
          </ac:picMkLst>
        </pc:picChg>
        <pc:picChg chg="mod">
          <ac:chgData name="Dezhong Yao" userId="794760dbfb091494" providerId="LiveId" clId="{6A93F0AB-54F6-42DF-8696-544E7A873E31}" dt="2020-08-15T00:33:37.027" v="1049"/>
          <ac:picMkLst>
            <pc:docMk/>
            <pc:sldMk cId="1677074092" sldId="344"/>
            <ac:picMk id="91" creationId="{18DFA411-4069-4A94-81E2-607C8FD0C485}"/>
          </ac:picMkLst>
        </pc:picChg>
        <pc:picChg chg="mod">
          <ac:chgData name="Dezhong Yao" userId="794760dbfb091494" providerId="LiveId" clId="{6A93F0AB-54F6-42DF-8696-544E7A873E31}" dt="2020-08-15T00:33:37.027" v="1049"/>
          <ac:picMkLst>
            <pc:docMk/>
            <pc:sldMk cId="1677074092" sldId="344"/>
            <ac:picMk id="92" creationId="{56474BAA-1D27-4452-BC7B-37B1586B1466}"/>
          </ac:picMkLst>
        </pc:picChg>
        <pc:picChg chg="mod">
          <ac:chgData name="Dezhong Yao" userId="794760dbfb091494" providerId="LiveId" clId="{6A93F0AB-54F6-42DF-8696-544E7A873E31}" dt="2020-08-15T00:33:37.027" v="1049"/>
          <ac:picMkLst>
            <pc:docMk/>
            <pc:sldMk cId="1677074092" sldId="344"/>
            <ac:picMk id="94" creationId="{F82E0C92-C2EF-43D1-AD03-EE82B380E3DD}"/>
          </ac:picMkLst>
        </pc:picChg>
        <pc:picChg chg="mod">
          <ac:chgData name="Dezhong Yao" userId="794760dbfb091494" providerId="LiveId" clId="{6A93F0AB-54F6-42DF-8696-544E7A873E31}" dt="2020-08-15T00:33:37.027" v="1049"/>
          <ac:picMkLst>
            <pc:docMk/>
            <pc:sldMk cId="1677074092" sldId="344"/>
            <ac:picMk id="95" creationId="{1278D55A-E472-4244-AFB2-C11917C85988}"/>
          </ac:picMkLst>
        </pc:picChg>
        <pc:picChg chg="mod">
          <ac:chgData name="Dezhong Yao" userId="794760dbfb091494" providerId="LiveId" clId="{6A93F0AB-54F6-42DF-8696-544E7A873E31}" dt="2020-08-15T00:33:37.027" v="1049"/>
          <ac:picMkLst>
            <pc:docMk/>
            <pc:sldMk cId="1677074092" sldId="344"/>
            <ac:picMk id="96" creationId="{B6E0A6E9-3671-41D5-B829-1893C00BFAB2}"/>
          </ac:picMkLst>
        </pc:picChg>
        <pc:picChg chg="mod">
          <ac:chgData name="Dezhong Yao" userId="794760dbfb091494" providerId="LiveId" clId="{6A93F0AB-54F6-42DF-8696-544E7A873E31}" dt="2020-08-15T00:33:37.027" v="1049"/>
          <ac:picMkLst>
            <pc:docMk/>
            <pc:sldMk cId="1677074092" sldId="344"/>
            <ac:picMk id="97" creationId="{A3781D2D-1C94-4F0D-92B8-8938ADE33294}"/>
          </ac:picMkLst>
        </pc:picChg>
        <pc:picChg chg="mod">
          <ac:chgData name="Dezhong Yao" userId="794760dbfb091494" providerId="LiveId" clId="{6A93F0AB-54F6-42DF-8696-544E7A873E31}" dt="2020-08-15T00:33:37.027" v="1049"/>
          <ac:picMkLst>
            <pc:docMk/>
            <pc:sldMk cId="1677074092" sldId="344"/>
            <ac:picMk id="99" creationId="{3ABC301E-53AD-4C80-B01E-D562CD3EF9A5}"/>
          </ac:picMkLst>
        </pc:picChg>
        <pc:picChg chg="mod">
          <ac:chgData name="Dezhong Yao" userId="794760dbfb091494" providerId="LiveId" clId="{6A93F0AB-54F6-42DF-8696-544E7A873E31}" dt="2020-08-15T00:33:37.027" v="1049"/>
          <ac:picMkLst>
            <pc:docMk/>
            <pc:sldMk cId="1677074092" sldId="344"/>
            <ac:picMk id="100" creationId="{C5C5802D-1A10-4BD5-A62D-41DCA7250F6E}"/>
          </ac:picMkLst>
        </pc:picChg>
        <pc:picChg chg="mod">
          <ac:chgData name="Dezhong Yao" userId="794760dbfb091494" providerId="LiveId" clId="{6A93F0AB-54F6-42DF-8696-544E7A873E31}" dt="2020-08-15T00:33:37.027" v="1049"/>
          <ac:picMkLst>
            <pc:docMk/>
            <pc:sldMk cId="1677074092" sldId="344"/>
            <ac:picMk id="101" creationId="{B83AE0E0-CF1B-45B9-89FB-7ACA9432355A}"/>
          </ac:picMkLst>
        </pc:picChg>
        <pc:picChg chg="mod">
          <ac:chgData name="Dezhong Yao" userId="794760dbfb091494" providerId="LiveId" clId="{6A93F0AB-54F6-42DF-8696-544E7A873E31}" dt="2020-08-15T00:33:37.027" v="1049"/>
          <ac:picMkLst>
            <pc:docMk/>
            <pc:sldMk cId="1677074092" sldId="344"/>
            <ac:picMk id="102" creationId="{BC48ED45-E9F8-466D-B30B-2DB06349F9EF}"/>
          </ac:picMkLst>
        </pc:picChg>
        <pc:picChg chg="mod">
          <ac:chgData name="Dezhong Yao" userId="794760dbfb091494" providerId="LiveId" clId="{6A93F0AB-54F6-42DF-8696-544E7A873E31}" dt="2020-08-15T00:33:37.027" v="1049"/>
          <ac:picMkLst>
            <pc:docMk/>
            <pc:sldMk cId="1677074092" sldId="344"/>
            <ac:picMk id="104" creationId="{BA64A7E6-6E58-4B88-A913-FBAE33012C5C}"/>
          </ac:picMkLst>
        </pc:picChg>
        <pc:picChg chg="mod">
          <ac:chgData name="Dezhong Yao" userId="794760dbfb091494" providerId="LiveId" clId="{6A93F0AB-54F6-42DF-8696-544E7A873E31}" dt="2020-08-15T00:33:37.027" v="1049"/>
          <ac:picMkLst>
            <pc:docMk/>
            <pc:sldMk cId="1677074092" sldId="344"/>
            <ac:picMk id="105" creationId="{1063F878-6E62-4F60-BA22-0641A6393AC7}"/>
          </ac:picMkLst>
        </pc:picChg>
        <pc:picChg chg="mod">
          <ac:chgData name="Dezhong Yao" userId="794760dbfb091494" providerId="LiveId" clId="{6A93F0AB-54F6-42DF-8696-544E7A873E31}" dt="2020-08-15T00:33:37.027" v="1049"/>
          <ac:picMkLst>
            <pc:docMk/>
            <pc:sldMk cId="1677074092" sldId="344"/>
            <ac:picMk id="106" creationId="{FF5FC792-C352-4F38-AA85-58A286019361}"/>
          </ac:picMkLst>
        </pc:picChg>
        <pc:picChg chg="mod">
          <ac:chgData name="Dezhong Yao" userId="794760dbfb091494" providerId="LiveId" clId="{6A93F0AB-54F6-42DF-8696-544E7A873E31}" dt="2020-08-15T00:33:37.027" v="1049"/>
          <ac:picMkLst>
            <pc:docMk/>
            <pc:sldMk cId="1677074092" sldId="344"/>
            <ac:picMk id="107" creationId="{123C3713-8E1C-42BE-A2FC-F3EC753B1928}"/>
          </ac:picMkLst>
        </pc:picChg>
        <pc:cxnChg chg="mod">
          <ac:chgData name="Dezhong Yao" userId="794760dbfb091494" providerId="LiveId" clId="{6A93F0AB-54F6-42DF-8696-544E7A873E31}" dt="2020-08-15T00:33:37.027" v="1049"/>
          <ac:cxnSpMkLst>
            <pc:docMk/>
            <pc:sldMk cId="1677074092" sldId="344"/>
            <ac:cxnSpMk id="34" creationId="{2C79F32B-2E9D-46E6-B546-B50AE69F240C}"/>
          </ac:cxnSpMkLst>
        </pc:cxnChg>
        <pc:cxnChg chg="mod">
          <ac:chgData name="Dezhong Yao" userId="794760dbfb091494" providerId="LiveId" clId="{6A93F0AB-54F6-42DF-8696-544E7A873E31}" dt="2020-08-15T00:33:37.027" v="1049"/>
          <ac:cxnSpMkLst>
            <pc:docMk/>
            <pc:sldMk cId="1677074092" sldId="344"/>
            <ac:cxnSpMk id="35" creationId="{C0ABA684-BDFD-4E90-9A52-59937B06AB12}"/>
          </ac:cxnSpMkLst>
        </pc:cxnChg>
        <pc:cxnChg chg="mod">
          <ac:chgData name="Dezhong Yao" userId="794760dbfb091494" providerId="LiveId" clId="{6A93F0AB-54F6-42DF-8696-544E7A873E31}" dt="2020-08-15T00:33:37.027" v="1049"/>
          <ac:cxnSpMkLst>
            <pc:docMk/>
            <pc:sldMk cId="1677074092" sldId="344"/>
            <ac:cxnSpMk id="36" creationId="{FF41336E-FCD6-46A8-B23C-E30490EC8358}"/>
          </ac:cxnSpMkLst>
        </pc:cxnChg>
        <pc:cxnChg chg="mod">
          <ac:chgData name="Dezhong Yao" userId="794760dbfb091494" providerId="LiveId" clId="{6A93F0AB-54F6-42DF-8696-544E7A873E31}" dt="2020-08-15T00:33:37.027" v="1049"/>
          <ac:cxnSpMkLst>
            <pc:docMk/>
            <pc:sldMk cId="1677074092" sldId="344"/>
            <ac:cxnSpMk id="37" creationId="{E901EF54-D7BB-4DDE-87CB-E3B7F84CB4E0}"/>
          </ac:cxnSpMkLst>
        </pc:cxnChg>
        <pc:cxnChg chg="mod">
          <ac:chgData name="Dezhong Yao" userId="794760dbfb091494" providerId="LiveId" clId="{6A93F0AB-54F6-42DF-8696-544E7A873E31}" dt="2020-08-15T00:33:37.027" v="1049"/>
          <ac:cxnSpMkLst>
            <pc:docMk/>
            <pc:sldMk cId="1677074092" sldId="344"/>
            <ac:cxnSpMk id="38" creationId="{8D9F8685-22DE-463C-864C-9F0136909722}"/>
          </ac:cxnSpMkLst>
        </pc:cxnChg>
        <pc:cxnChg chg="mod">
          <ac:chgData name="Dezhong Yao" userId="794760dbfb091494" providerId="LiveId" clId="{6A93F0AB-54F6-42DF-8696-544E7A873E31}" dt="2020-08-15T00:33:37.027" v="1049"/>
          <ac:cxnSpMkLst>
            <pc:docMk/>
            <pc:sldMk cId="1677074092" sldId="344"/>
            <ac:cxnSpMk id="39" creationId="{58F47151-87A1-43F2-AE96-C03934FB7F10}"/>
          </ac:cxnSpMkLst>
        </pc:cxnChg>
        <pc:cxnChg chg="mod">
          <ac:chgData name="Dezhong Yao" userId="794760dbfb091494" providerId="LiveId" clId="{6A93F0AB-54F6-42DF-8696-544E7A873E31}" dt="2020-08-15T00:33:37.027" v="1049"/>
          <ac:cxnSpMkLst>
            <pc:docMk/>
            <pc:sldMk cId="1677074092" sldId="344"/>
            <ac:cxnSpMk id="40" creationId="{F1087FED-3A22-4C7E-AA08-B64FB10E761A}"/>
          </ac:cxnSpMkLst>
        </pc:cxnChg>
        <pc:cxnChg chg="mod">
          <ac:chgData name="Dezhong Yao" userId="794760dbfb091494" providerId="LiveId" clId="{6A93F0AB-54F6-42DF-8696-544E7A873E31}" dt="2020-08-15T00:33:37.027" v="1049"/>
          <ac:cxnSpMkLst>
            <pc:docMk/>
            <pc:sldMk cId="1677074092" sldId="344"/>
            <ac:cxnSpMk id="41" creationId="{DF20403C-F46B-48E2-A9D5-6108AFF246DE}"/>
          </ac:cxnSpMkLst>
        </pc:cxnChg>
        <pc:cxnChg chg="mod">
          <ac:chgData name="Dezhong Yao" userId="794760dbfb091494" providerId="LiveId" clId="{6A93F0AB-54F6-42DF-8696-544E7A873E31}" dt="2020-08-15T00:33:37.027" v="1049"/>
          <ac:cxnSpMkLst>
            <pc:docMk/>
            <pc:sldMk cId="1677074092" sldId="344"/>
            <ac:cxnSpMk id="42" creationId="{FB556F1A-753E-4506-B77C-9C3CC7372800}"/>
          </ac:cxnSpMkLst>
        </pc:cxnChg>
        <pc:cxnChg chg="mod">
          <ac:chgData name="Dezhong Yao" userId="794760dbfb091494" providerId="LiveId" clId="{6A93F0AB-54F6-42DF-8696-544E7A873E31}" dt="2020-08-15T00:33:37.027" v="1049"/>
          <ac:cxnSpMkLst>
            <pc:docMk/>
            <pc:sldMk cId="1677074092" sldId="344"/>
            <ac:cxnSpMk id="43" creationId="{73D48F14-A4A6-44EC-BF83-95FE87D7441D}"/>
          </ac:cxnSpMkLst>
        </pc:cxnChg>
        <pc:cxnChg chg="mod">
          <ac:chgData name="Dezhong Yao" userId="794760dbfb091494" providerId="LiveId" clId="{6A93F0AB-54F6-42DF-8696-544E7A873E31}" dt="2020-08-15T00:33:37.027" v="1049"/>
          <ac:cxnSpMkLst>
            <pc:docMk/>
            <pc:sldMk cId="1677074092" sldId="344"/>
            <ac:cxnSpMk id="44" creationId="{87FFE0AB-F8B9-45FE-AAFA-F6F8C62B7098}"/>
          </ac:cxnSpMkLst>
        </pc:cxnChg>
        <pc:cxnChg chg="mod">
          <ac:chgData name="Dezhong Yao" userId="794760dbfb091494" providerId="LiveId" clId="{6A93F0AB-54F6-42DF-8696-544E7A873E31}" dt="2020-08-15T00:33:37.027" v="1049"/>
          <ac:cxnSpMkLst>
            <pc:docMk/>
            <pc:sldMk cId="1677074092" sldId="344"/>
            <ac:cxnSpMk id="45" creationId="{D01E594E-C9B5-4D4A-A806-1FE089DDA72C}"/>
          </ac:cxnSpMkLst>
        </pc:cxnChg>
        <pc:cxnChg chg="mod">
          <ac:chgData name="Dezhong Yao" userId="794760dbfb091494" providerId="LiveId" clId="{6A93F0AB-54F6-42DF-8696-544E7A873E31}" dt="2020-08-15T00:33:37.027" v="1049"/>
          <ac:cxnSpMkLst>
            <pc:docMk/>
            <pc:sldMk cId="1677074092" sldId="344"/>
            <ac:cxnSpMk id="46" creationId="{42F9A572-2002-4E19-8A40-F896EF38734B}"/>
          </ac:cxnSpMkLst>
        </pc:cxnChg>
        <pc:cxnChg chg="mod">
          <ac:chgData name="Dezhong Yao" userId="794760dbfb091494" providerId="LiveId" clId="{6A93F0AB-54F6-42DF-8696-544E7A873E31}" dt="2020-08-15T00:33:37.027" v="1049"/>
          <ac:cxnSpMkLst>
            <pc:docMk/>
            <pc:sldMk cId="1677074092" sldId="344"/>
            <ac:cxnSpMk id="47" creationId="{823DA3EF-B954-4C86-83F8-30304355AF22}"/>
          </ac:cxnSpMkLst>
        </pc:cxnChg>
        <pc:cxnChg chg="mod">
          <ac:chgData name="Dezhong Yao" userId="794760dbfb091494" providerId="LiveId" clId="{6A93F0AB-54F6-42DF-8696-544E7A873E31}" dt="2020-08-15T00:33:37.027" v="1049"/>
          <ac:cxnSpMkLst>
            <pc:docMk/>
            <pc:sldMk cId="1677074092" sldId="344"/>
            <ac:cxnSpMk id="48" creationId="{7BFDFFB2-2E79-47B8-9212-5D4AA2897A5A}"/>
          </ac:cxnSpMkLst>
        </pc:cxnChg>
        <pc:cxnChg chg="mod">
          <ac:chgData name="Dezhong Yao" userId="794760dbfb091494" providerId="LiveId" clId="{6A93F0AB-54F6-42DF-8696-544E7A873E31}" dt="2020-08-15T00:33:37.027" v="1049"/>
          <ac:cxnSpMkLst>
            <pc:docMk/>
            <pc:sldMk cId="1677074092" sldId="344"/>
            <ac:cxnSpMk id="49" creationId="{DB0B6FDC-F160-4912-8E82-BD8FCE46FE11}"/>
          </ac:cxnSpMkLst>
        </pc:cxnChg>
        <pc:cxnChg chg="mod">
          <ac:chgData name="Dezhong Yao" userId="794760dbfb091494" providerId="LiveId" clId="{6A93F0AB-54F6-42DF-8696-544E7A873E31}" dt="2020-08-15T00:33:37.027" v="1049"/>
          <ac:cxnSpMkLst>
            <pc:docMk/>
            <pc:sldMk cId="1677074092" sldId="344"/>
            <ac:cxnSpMk id="50" creationId="{B3AC8EE5-4839-4283-9809-82BB0B7B1B34}"/>
          </ac:cxnSpMkLst>
        </pc:cxnChg>
        <pc:cxnChg chg="mod">
          <ac:chgData name="Dezhong Yao" userId="794760dbfb091494" providerId="LiveId" clId="{6A93F0AB-54F6-42DF-8696-544E7A873E31}" dt="2020-08-15T00:33:37.027" v="1049"/>
          <ac:cxnSpMkLst>
            <pc:docMk/>
            <pc:sldMk cId="1677074092" sldId="344"/>
            <ac:cxnSpMk id="51" creationId="{263EBFD5-6FE1-484E-BB0F-08D06A4687D7}"/>
          </ac:cxnSpMkLst>
        </pc:cxnChg>
        <pc:cxnChg chg="mod">
          <ac:chgData name="Dezhong Yao" userId="794760dbfb091494" providerId="LiveId" clId="{6A93F0AB-54F6-42DF-8696-544E7A873E31}" dt="2020-08-15T00:33:37.027" v="1049"/>
          <ac:cxnSpMkLst>
            <pc:docMk/>
            <pc:sldMk cId="1677074092" sldId="344"/>
            <ac:cxnSpMk id="52" creationId="{1CDE73FB-207A-44EF-97AD-FC5051C1EABE}"/>
          </ac:cxnSpMkLst>
        </pc:cxnChg>
        <pc:cxnChg chg="mod">
          <ac:chgData name="Dezhong Yao" userId="794760dbfb091494" providerId="LiveId" clId="{6A93F0AB-54F6-42DF-8696-544E7A873E31}" dt="2020-08-15T00:33:37.027" v="1049"/>
          <ac:cxnSpMkLst>
            <pc:docMk/>
            <pc:sldMk cId="1677074092" sldId="344"/>
            <ac:cxnSpMk id="53" creationId="{918C0C41-34CA-45D3-AF33-8133C765BB44}"/>
          </ac:cxnSpMkLst>
        </pc:cxnChg>
        <pc:cxnChg chg="mod">
          <ac:chgData name="Dezhong Yao" userId="794760dbfb091494" providerId="LiveId" clId="{6A93F0AB-54F6-42DF-8696-544E7A873E31}" dt="2020-08-15T00:33:37.027" v="1049"/>
          <ac:cxnSpMkLst>
            <pc:docMk/>
            <pc:sldMk cId="1677074092" sldId="344"/>
            <ac:cxnSpMk id="54" creationId="{F46D97DB-DA2D-47AE-AE2D-D39C3782508F}"/>
          </ac:cxnSpMkLst>
        </pc:cxnChg>
        <pc:cxnChg chg="mod">
          <ac:chgData name="Dezhong Yao" userId="794760dbfb091494" providerId="LiveId" clId="{6A93F0AB-54F6-42DF-8696-544E7A873E31}" dt="2020-08-15T00:33:37.027" v="1049"/>
          <ac:cxnSpMkLst>
            <pc:docMk/>
            <pc:sldMk cId="1677074092" sldId="344"/>
            <ac:cxnSpMk id="55" creationId="{343A5B04-EDD1-4ED0-B7D3-12CFCE2591FD}"/>
          </ac:cxnSpMkLst>
        </pc:cxnChg>
        <pc:cxnChg chg="mod">
          <ac:chgData name="Dezhong Yao" userId="794760dbfb091494" providerId="LiveId" clId="{6A93F0AB-54F6-42DF-8696-544E7A873E31}" dt="2020-08-15T00:33:37.027" v="1049"/>
          <ac:cxnSpMkLst>
            <pc:docMk/>
            <pc:sldMk cId="1677074092" sldId="344"/>
            <ac:cxnSpMk id="56" creationId="{E6DF7B39-4056-4F72-8505-2C654DCF3730}"/>
          </ac:cxnSpMkLst>
        </pc:cxnChg>
        <pc:cxnChg chg="mod">
          <ac:chgData name="Dezhong Yao" userId="794760dbfb091494" providerId="LiveId" clId="{6A93F0AB-54F6-42DF-8696-544E7A873E31}" dt="2020-08-15T00:33:37.027" v="1049"/>
          <ac:cxnSpMkLst>
            <pc:docMk/>
            <pc:sldMk cId="1677074092" sldId="344"/>
            <ac:cxnSpMk id="57" creationId="{2E14084F-A244-4685-AC92-E3C37E3B9939}"/>
          </ac:cxnSpMkLst>
        </pc:cxnChg>
        <pc:cxnChg chg="mod">
          <ac:chgData name="Dezhong Yao" userId="794760dbfb091494" providerId="LiveId" clId="{6A93F0AB-54F6-42DF-8696-544E7A873E31}" dt="2020-08-15T00:33:37.027" v="1049"/>
          <ac:cxnSpMkLst>
            <pc:docMk/>
            <pc:sldMk cId="1677074092" sldId="344"/>
            <ac:cxnSpMk id="58" creationId="{E7796344-E863-4D6C-B907-A77EC48C4E12}"/>
          </ac:cxnSpMkLst>
        </pc:cxnChg>
        <pc:cxnChg chg="mod">
          <ac:chgData name="Dezhong Yao" userId="794760dbfb091494" providerId="LiveId" clId="{6A93F0AB-54F6-42DF-8696-544E7A873E31}" dt="2020-08-15T00:33:37.027" v="1049"/>
          <ac:cxnSpMkLst>
            <pc:docMk/>
            <pc:sldMk cId="1677074092" sldId="344"/>
            <ac:cxnSpMk id="59" creationId="{7D641583-9872-42A5-B9CC-AFAD2620D444}"/>
          </ac:cxnSpMkLst>
        </pc:cxnChg>
        <pc:cxnChg chg="mod">
          <ac:chgData name="Dezhong Yao" userId="794760dbfb091494" providerId="LiveId" clId="{6A93F0AB-54F6-42DF-8696-544E7A873E31}" dt="2020-08-15T00:33:37.027" v="1049"/>
          <ac:cxnSpMkLst>
            <pc:docMk/>
            <pc:sldMk cId="1677074092" sldId="344"/>
            <ac:cxnSpMk id="60" creationId="{AA882606-ADB1-480E-8ACF-AB639659E8C3}"/>
          </ac:cxnSpMkLst>
        </pc:cxnChg>
        <pc:cxnChg chg="mod">
          <ac:chgData name="Dezhong Yao" userId="794760dbfb091494" providerId="LiveId" clId="{6A93F0AB-54F6-42DF-8696-544E7A873E31}" dt="2020-08-15T00:33:37.027" v="1049"/>
          <ac:cxnSpMkLst>
            <pc:docMk/>
            <pc:sldMk cId="1677074092" sldId="344"/>
            <ac:cxnSpMk id="61" creationId="{82C9A59F-CF17-4F10-99D8-6ACD52F1EE6C}"/>
          </ac:cxnSpMkLst>
        </pc:cxnChg>
        <pc:cxnChg chg="mod">
          <ac:chgData name="Dezhong Yao" userId="794760dbfb091494" providerId="LiveId" clId="{6A93F0AB-54F6-42DF-8696-544E7A873E31}" dt="2020-08-15T00:33:37.027" v="1049"/>
          <ac:cxnSpMkLst>
            <pc:docMk/>
            <pc:sldMk cId="1677074092" sldId="344"/>
            <ac:cxnSpMk id="62" creationId="{4FBE48B0-3CCA-4001-B3E2-DF611EB473C4}"/>
          </ac:cxnSpMkLst>
        </pc:cxnChg>
        <pc:cxnChg chg="mod">
          <ac:chgData name="Dezhong Yao" userId="794760dbfb091494" providerId="LiveId" clId="{6A93F0AB-54F6-42DF-8696-544E7A873E31}" dt="2020-08-15T00:33:37.027" v="1049"/>
          <ac:cxnSpMkLst>
            <pc:docMk/>
            <pc:sldMk cId="1677074092" sldId="344"/>
            <ac:cxnSpMk id="63" creationId="{CD427552-6EEF-4F10-82FF-AAE9C0E8C281}"/>
          </ac:cxnSpMkLst>
        </pc:cxnChg>
        <pc:cxnChg chg="mod">
          <ac:chgData name="Dezhong Yao" userId="794760dbfb091494" providerId="LiveId" clId="{6A93F0AB-54F6-42DF-8696-544E7A873E31}" dt="2020-08-15T00:33:37.027" v="1049"/>
          <ac:cxnSpMkLst>
            <pc:docMk/>
            <pc:sldMk cId="1677074092" sldId="344"/>
            <ac:cxnSpMk id="64" creationId="{DA5CA418-8009-4147-A9AD-81ACAA3EC9B9}"/>
          </ac:cxnSpMkLst>
        </pc:cxnChg>
        <pc:cxnChg chg="mod">
          <ac:chgData name="Dezhong Yao" userId="794760dbfb091494" providerId="LiveId" clId="{6A93F0AB-54F6-42DF-8696-544E7A873E31}" dt="2020-08-15T00:33:37.027" v="1049"/>
          <ac:cxnSpMkLst>
            <pc:docMk/>
            <pc:sldMk cId="1677074092" sldId="344"/>
            <ac:cxnSpMk id="65" creationId="{2838844E-2D7B-4C11-986C-BC2851875CD1}"/>
          </ac:cxnSpMkLst>
        </pc:cxnChg>
        <pc:cxnChg chg="mod">
          <ac:chgData name="Dezhong Yao" userId="794760dbfb091494" providerId="LiveId" clId="{6A93F0AB-54F6-42DF-8696-544E7A873E31}" dt="2020-08-15T00:33:37.027" v="1049"/>
          <ac:cxnSpMkLst>
            <pc:docMk/>
            <pc:sldMk cId="1677074092" sldId="344"/>
            <ac:cxnSpMk id="66" creationId="{85A30231-6D5D-4998-A48C-71791AC6F1B7}"/>
          </ac:cxnSpMkLst>
        </pc:cxnChg>
        <pc:cxnChg chg="mod">
          <ac:chgData name="Dezhong Yao" userId="794760dbfb091494" providerId="LiveId" clId="{6A93F0AB-54F6-42DF-8696-544E7A873E31}" dt="2020-08-15T00:33:37.027" v="1049"/>
          <ac:cxnSpMkLst>
            <pc:docMk/>
            <pc:sldMk cId="1677074092" sldId="344"/>
            <ac:cxnSpMk id="67" creationId="{01C6BD39-E28C-4FC6-9034-546EE158D02D}"/>
          </ac:cxnSpMkLst>
        </pc:cxnChg>
        <pc:cxnChg chg="mod">
          <ac:chgData name="Dezhong Yao" userId="794760dbfb091494" providerId="LiveId" clId="{6A93F0AB-54F6-42DF-8696-544E7A873E31}" dt="2020-08-15T00:33:37.027" v="1049"/>
          <ac:cxnSpMkLst>
            <pc:docMk/>
            <pc:sldMk cId="1677074092" sldId="344"/>
            <ac:cxnSpMk id="68" creationId="{7CD66466-DDD6-4D0B-9AC4-BD57D744384C}"/>
          </ac:cxnSpMkLst>
        </pc:cxnChg>
        <pc:cxnChg chg="mod">
          <ac:chgData name="Dezhong Yao" userId="794760dbfb091494" providerId="LiveId" clId="{6A93F0AB-54F6-42DF-8696-544E7A873E31}" dt="2020-08-15T00:33:37.027" v="1049"/>
          <ac:cxnSpMkLst>
            <pc:docMk/>
            <pc:sldMk cId="1677074092" sldId="344"/>
            <ac:cxnSpMk id="69" creationId="{3C7377D5-12FA-4FA9-8234-0A355CEC1610}"/>
          </ac:cxnSpMkLst>
        </pc:cxnChg>
        <pc:cxnChg chg="mod">
          <ac:chgData name="Dezhong Yao" userId="794760dbfb091494" providerId="LiveId" clId="{6A93F0AB-54F6-42DF-8696-544E7A873E31}" dt="2020-08-15T00:33:37.027" v="1049"/>
          <ac:cxnSpMkLst>
            <pc:docMk/>
            <pc:sldMk cId="1677074092" sldId="344"/>
            <ac:cxnSpMk id="70" creationId="{537A7F24-A8D4-468B-B3C5-601AC87EF22D}"/>
          </ac:cxnSpMkLst>
        </pc:cxnChg>
        <pc:cxnChg chg="mod">
          <ac:chgData name="Dezhong Yao" userId="794760dbfb091494" providerId="LiveId" clId="{6A93F0AB-54F6-42DF-8696-544E7A873E31}" dt="2020-08-15T00:33:37.027" v="1049"/>
          <ac:cxnSpMkLst>
            <pc:docMk/>
            <pc:sldMk cId="1677074092" sldId="344"/>
            <ac:cxnSpMk id="71" creationId="{54B3B787-ECD6-4238-A247-CEB485B4ECDE}"/>
          </ac:cxnSpMkLst>
        </pc:cxnChg>
        <pc:cxnChg chg="mod">
          <ac:chgData name="Dezhong Yao" userId="794760dbfb091494" providerId="LiveId" clId="{6A93F0AB-54F6-42DF-8696-544E7A873E31}" dt="2020-08-15T00:33:37.027" v="1049"/>
          <ac:cxnSpMkLst>
            <pc:docMk/>
            <pc:sldMk cId="1677074092" sldId="344"/>
            <ac:cxnSpMk id="72" creationId="{9BCCC577-1E70-437F-BDFC-C136709EFE58}"/>
          </ac:cxnSpMkLst>
        </pc:cxnChg>
        <pc:cxnChg chg="mod">
          <ac:chgData name="Dezhong Yao" userId="794760dbfb091494" providerId="LiveId" clId="{6A93F0AB-54F6-42DF-8696-544E7A873E31}" dt="2020-08-15T00:33:37.027" v="1049"/>
          <ac:cxnSpMkLst>
            <pc:docMk/>
            <pc:sldMk cId="1677074092" sldId="344"/>
            <ac:cxnSpMk id="73" creationId="{27D97D42-8F5F-42DC-ADC6-CD61CB7F8DC1}"/>
          </ac:cxnSpMkLst>
        </pc:cxnChg>
        <pc:cxnChg chg="mod">
          <ac:chgData name="Dezhong Yao" userId="794760dbfb091494" providerId="LiveId" clId="{6A93F0AB-54F6-42DF-8696-544E7A873E31}" dt="2020-08-15T00:33:37.027" v="1049"/>
          <ac:cxnSpMkLst>
            <pc:docMk/>
            <pc:sldMk cId="1677074092" sldId="344"/>
            <ac:cxnSpMk id="74" creationId="{9B77940B-DDD0-44B1-A4ED-40500A20ABE1}"/>
          </ac:cxnSpMkLst>
        </pc:cxnChg>
        <pc:cxnChg chg="mod">
          <ac:chgData name="Dezhong Yao" userId="794760dbfb091494" providerId="LiveId" clId="{6A93F0AB-54F6-42DF-8696-544E7A873E31}" dt="2020-08-15T00:33:37.027" v="1049"/>
          <ac:cxnSpMkLst>
            <pc:docMk/>
            <pc:sldMk cId="1677074092" sldId="344"/>
            <ac:cxnSpMk id="75" creationId="{9B70A0F0-76D1-4674-9689-1C18F4D3B4F4}"/>
          </ac:cxnSpMkLst>
        </pc:cxnChg>
        <pc:cxnChg chg="mod">
          <ac:chgData name="Dezhong Yao" userId="794760dbfb091494" providerId="LiveId" clId="{6A93F0AB-54F6-42DF-8696-544E7A873E31}" dt="2020-08-15T00:33:37.027" v="1049"/>
          <ac:cxnSpMkLst>
            <pc:docMk/>
            <pc:sldMk cId="1677074092" sldId="344"/>
            <ac:cxnSpMk id="76" creationId="{BD34B699-1154-4237-9F77-754AA535B6FC}"/>
          </ac:cxnSpMkLst>
        </pc:cxnChg>
        <pc:cxnChg chg="mod">
          <ac:chgData name="Dezhong Yao" userId="794760dbfb091494" providerId="LiveId" clId="{6A93F0AB-54F6-42DF-8696-544E7A873E31}" dt="2020-08-15T00:33:37.027" v="1049"/>
          <ac:cxnSpMkLst>
            <pc:docMk/>
            <pc:sldMk cId="1677074092" sldId="344"/>
            <ac:cxnSpMk id="77" creationId="{7AC7DEA2-2169-4489-B7BE-CC22C70EC187}"/>
          </ac:cxnSpMkLst>
        </pc:cxnChg>
        <pc:cxnChg chg="mod">
          <ac:chgData name="Dezhong Yao" userId="794760dbfb091494" providerId="LiveId" clId="{6A93F0AB-54F6-42DF-8696-544E7A873E31}" dt="2020-08-15T00:33:37.027" v="1049"/>
          <ac:cxnSpMkLst>
            <pc:docMk/>
            <pc:sldMk cId="1677074092" sldId="344"/>
            <ac:cxnSpMk id="78" creationId="{4915F624-DC60-4CD1-AC51-F9BD4E5BF7A2}"/>
          </ac:cxnSpMkLst>
        </pc:cxnChg>
        <pc:cxnChg chg="mod">
          <ac:chgData name="Dezhong Yao" userId="794760dbfb091494" providerId="LiveId" clId="{6A93F0AB-54F6-42DF-8696-544E7A873E31}" dt="2020-08-15T00:33:37.027" v="1049"/>
          <ac:cxnSpMkLst>
            <pc:docMk/>
            <pc:sldMk cId="1677074092" sldId="344"/>
            <ac:cxnSpMk id="79" creationId="{100C4922-3000-41F8-BEE0-1877895177B9}"/>
          </ac:cxnSpMkLst>
        </pc:cxnChg>
        <pc:cxnChg chg="mod">
          <ac:chgData name="Dezhong Yao" userId="794760dbfb091494" providerId="LiveId" clId="{6A93F0AB-54F6-42DF-8696-544E7A873E31}" dt="2020-08-15T00:33:37.027" v="1049"/>
          <ac:cxnSpMkLst>
            <pc:docMk/>
            <pc:sldMk cId="1677074092" sldId="344"/>
            <ac:cxnSpMk id="80" creationId="{15FA765D-9649-4781-94B5-A69C89909958}"/>
          </ac:cxnSpMkLst>
        </pc:cxnChg>
      </pc:sldChg>
      <pc:sldChg chg="addSp delSp modSp mod">
        <pc:chgData name="Dezhong Yao" userId="794760dbfb091494" providerId="LiveId" clId="{6A93F0AB-54F6-42DF-8696-544E7A873E31}" dt="2020-08-15T00:33:11.379" v="1043" actId="1076"/>
        <pc:sldMkLst>
          <pc:docMk/>
          <pc:sldMk cId="4065099130" sldId="347"/>
        </pc:sldMkLst>
        <pc:spChg chg="del">
          <ac:chgData name="Dezhong Yao" userId="794760dbfb091494" providerId="LiveId" clId="{6A93F0AB-54F6-42DF-8696-544E7A873E31}" dt="2020-08-15T00:33:06.920" v="1040" actId="478"/>
          <ac:spMkLst>
            <pc:docMk/>
            <pc:sldMk cId="4065099130" sldId="347"/>
            <ac:spMk id="6" creationId="{490FC2C8-B0CF-4EF6-8426-FD01388AA591}"/>
          </ac:spMkLst>
        </pc:spChg>
        <pc:graphicFrameChg chg="add mod">
          <ac:chgData name="Dezhong Yao" userId="794760dbfb091494" providerId="LiveId" clId="{6A93F0AB-54F6-42DF-8696-544E7A873E31}" dt="2020-08-15T00:33:11.379" v="1043" actId="1076"/>
          <ac:graphicFrameMkLst>
            <pc:docMk/>
            <pc:sldMk cId="4065099130" sldId="347"/>
            <ac:graphicFrameMk id="4" creationId="{7B7C43FE-4935-43D1-8224-39D9C47AD74E}"/>
          </ac:graphicFrameMkLst>
        </pc:graphicFrameChg>
        <pc:picChg chg="del">
          <ac:chgData name="Dezhong Yao" userId="794760dbfb091494" providerId="LiveId" clId="{6A93F0AB-54F6-42DF-8696-544E7A873E31}" dt="2020-08-15T00:33:06.920" v="1040" actId="478"/>
          <ac:picMkLst>
            <pc:docMk/>
            <pc:sldMk cId="4065099130" sldId="347"/>
            <ac:picMk id="7" creationId="{CA38ECF1-F928-439E-9FA4-861247E65CCE}"/>
          </ac:picMkLst>
        </pc:picChg>
      </pc:sldChg>
      <pc:sldChg chg="addSp delSp modSp mod">
        <pc:chgData name="Dezhong Yao" userId="794760dbfb091494" providerId="LiveId" clId="{6A93F0AB-54F6-42DF-8696-544E7A873E31}" dt="2020-08-15T00:33:22.636" v="1046" actId="1076"/>
        <pc:sldMkLst>
          <pc:docMk/>
          <pc:sldMk cId="2447904567" sldId="348"/>
        </pc:sldMkLst>
        <pc:spChg chg="mod">
          <ac:chgData name="Dezhong Yao" userId="794760dbfb091494" providerId="LiveId" clId="{6A93F0AB-54F6-42DF-8696-544E7A873E31}" dt="2020-08-15T00:33:18.181" v="1045"/>
          <ac:spMkLst>
            <pc:docMk/>
            <pc:sldMk cId="2447904567" sldId="348"/>
            <ac:spMk id="10" creationId="{FB581727-42AC-4533-B939-9B20812095B3}"/>
          </ac:spMkLst>
        </pc:spChg>
        <pc:spChg chg="mod">
          <ac:chgData name="Dezhong Yao" userId="794760dbfb091494" providerId="LiveId" clId="{6A93F0AB-54F6-42DF-8696-544E7A873E31}" dt="2020-08-15T00:33:18.181" v="1045"/>
          <ac:spMkLst>
            <pc:docMk/>
            <pc:sldMk cId="2447904567" sldId="348"/>
            <ac:spMk id="11" creationId="{647C18BC-7A37-4ADB-A66D-D4B65B91C0EF}"/>
          </ac:spMkLst>
        </pc:spChg>
        <pc:spChg chg="mod">
          <ac:chgData name="Dezhong Yao" userId="794760dbfb091494" providerId="LiveId" clId="{6A93F0AB-54F6-42DF-8696-544E7A873E31}" dt="2020-08-15T00:33:18.181" v="1045"/>
          <ac:spMkLst>
            <pc:docMk/>
            <pc:sldMk cId="2447904567" sldId="348"/>
            <ac:spMk id="13" creationId="{C270903A-8F5F-4615-9DB1-2B0889449D99}"/>
          </ac:spMkLst>
        </pc:spChg>
        <pc:spChg chg="mod">
          <ac:chgData name="Dezhong Yao" userId="794760dbfb091494" providerId="LiveId" clId="{6A93F0AB-54F6-42DF-8696-544E7A873E31}" dt="2020-08-15T00:33:18.181" v="1045"/>
          <ac:spMkLst>
            <pc:docMk/>
            <pc:sldMk cId="2447904567" sldId="348"/>
            <ac:spMk id="14" creationId="{CC1C0A43-B36C-4803-AA47-D6565666C542}"/>
          </ac:spMkLst>
        </pc:spChg>
        <pc:spChg chg="mod">
          <ac:chgData name="Dezhong Yao" userId="794760dbfb091494" providerId="LiveId" clId="{6A93F0AB-54F6-42DF-8696-544E7A873E31}" dt="2020-08-15T00:33:18.181" v="1045"/>
          <ac:spMkLst>
            <pc:docMk/>
            <pc:sldMk cId="2447904567" sldId="348"/>
            <ac:spMk id="15" creationId="{4803080C-7CB0-4632-A56B-E6980DA68FDA}"/>
          </ac:spMkLst>
        </pc:spChg>
        <pc:spChg chg="mod">
          <ac:chgData name="Dezhong Yao" userId="794760dbfb091494" providerId="LiveId" clId="{6A93F0AB-54F6-42DF-8696-544E7A873E31}" dt="2020-08-15T00:33:18.181" v="1045"/>
          <ac:spMkLst>
            <pc:docMk/>
            <pc:sldMk cId="2447904567" sldId="348"/>
            <ac:spMk id="16" creationId="{A6B8C2FF-0447-45B3-8A64-3660135DDDBD}"/>
          </ac:spMkLst>
        </pc:spChg>
        <pc:spChg chg="mod">
          <ac:chgData name="Dezhong Yao" userId="794760dbfb091494" providerId="LiveId" clId="{6A93F0AB-54F6-42DF-8696-544E7A873E31}" dt="2020-08-15T00:33:18.181" v="1045"/>
          <ac:spMkLst>
            <pc:docMk/>
            <pc:sldMk cId="2447904567" sldId="348"/>
            <ac:spMk id="18" creationId="{AC5C2F8A-9585-4D22-AC80-4478246C0434}"/>
          </ac:spMkLst>
        </pc:spChg>
        <pc:spChg chg="mod">
          <ac:chgData name="Dezhong Yao" userId="794760dbfb091494" providerId="LiveId" clId="{6A93F0AB-54F6-42DF-8696-544E7A873E31}" dt="2020-08-15T00:33:18.181" v="1045"/>
          <ac:spMkLst>
            <pc:docMk/>
            <pc:sldMk cId="2447904567" sldId="348"/>
            <ac:spMk id="19" creationId="{6E130EAB-38BF-44C9-8D30-D674B50F4634}"/>
          </ac:spMkLst>
        </pc:spChg>
        <pc:spChg chg="mod">
          <ac:chgData name="Dezhong Yao" userId="794760dbfb091494" providerId="LiveId" clId="{6A93F0AB-54F6-42DF-8696-544E7A873E31}" dt="2020-08-15T00:33:18.181" v="1045"/>
          <ac:spMkLst>
            <pc:docMk/>
            <pc:sldMk cId="2447904567" sldId="348"/>
            <ac:spMk id="20" creationId="{B8724580-5551-48BD-8566-F13E39D34484}"/>
          </ac:spMkLst>
        </pc:spChg>
        <pc:spChg chg="mod">
          <ac:chgData name="Dezhong Yao" userId="794760dbfb091494" providerId="LiveId" clId="{6A93F0AB-54F6-42DF-8696-544E7A873E31}" dt="2020-08-15T00:33:18.181" v="1045"/>
          <ac:spMkLst>
            <pc:docMk/>
            <pc:sldMk cId="2447904567" sldId="348"/>
            <ac:spMk id="29" creationId="{9F95F28B-CBC1-47DE-9982-2627132500FA}"/>
          </ac:spMkLst>
        </pc:spChg>
        <pc:spChg chg="mod">
          <ac:chgData name="Dezhong Yao" userId="794760dbfb091494" providerId="LiveId" clId="{6A93F0AB-54F6-42DF-8696-544E7A873E31}" dt="2020-08-15T00:33:18.181" v="1045"/>
          <ac:spMkLst>
            <pc:docMk/>
            <pc:sldMk cId="2447904567" sldId="348"/>
            <ac:spMk id="33" creationId="{C8E9C102-0E55-4058-A69C-E4975FE8A115}"/>
          </ac:spMkLst>
        </pc:spChg>
        <pc:spChg chg="mod">
          <ac:chgData name="Dezhong Yao" userId="794760dbfb091494" providerId="LiveId" clId="{6A93F0AB-54F6-42DF-8696-544E7A873E31}" dt="2020-08-15T00:33:18.181" v="1045"/>
          <ac:spMkLst>
            <pc:docMk/>
            <pc:sldMk cId="2447904567" sldId="348"/>
            <ac:spMk id="40" creationId="{883590ED-7972-4314-BF04-7F984D05FD5D}"/>
          </ac:spMkLst>
        </pc:spChg>
        <pc:spChg chg="mod">
          <ac:chgData name="Dezhong Yao" userId="794760dbfb091494" providerId="LiveId" clId="{6A93F0AB-54F6-42DF-8696-544E7A873E31}" dt="2020-08-15T00:33:18.181" v="1045"/>
          <ac:spMkLst>
            <pc:docMk/>
            <pc:sldMk cId="2447904567" sldId="348"/>
            <ac:spMk id="42" creationId="{5CC30260-B481-433A-9571-C23201B5DDCF}"/>
          </ac:spMkLst>
        </pc:spChg>
        <pc:spChg chg="mod">
          <ac:chgData name="Dezhong Yao" userId="794760dbfb091494" providerId="LiveId" clId="{6A93F0AB-54F6-42DF-8696-544E7A873E31}" dt="2020-08-15T00:33:18.181" v="1045"/>
          <ac:spMkLst>
            <pc:docMk/>
            <pc:sldMk cId="2447904567" sldId="348"/>
            <ac:spMk id="44" creationId="{26DF04D1-9FF4-4176-A477-9BD7DF522664}"/>
          </ac:spMkLst>
        </pc:spChg>
        <pc:grpChg chg="add mod">
          <ac:chgData name="Dezhong Yao" userId="794760dbfb091494" providerId="LiveId" clId="{6A93F0AB-54F6-42DF-8696-544E7A873E31}" dt="2020-08-15T00:33:22.636" v="1046" actId="1076"/>
          <ac:grpSpMkLst>
            <pc:docMk/>
            <pc:sldMk cId="2447904567" sldId="348"/>
            <ac:grpSpMk id="8" creationId="{61915626-B249-4DAA-8CCD-94F6FC522F0C}"/>
          </ac:grpSpMkLst>
        </pc:grpChg>
        <pc:grpChg chg="mod">
          <ac:chgData name="Dezhong Yao" userId="794760dbfb091494" providerId="LiveId" clId="{6A93F0AB-54F6-42DF-8696-544E7A873E31}" dt="2020-08-15T00:33:18.181" v="1045"/>
          <ac:grpSpMkLst>
            <pc:docMk/>
            <pc:sldMk cId="2447904567" sldId="348"/>
            <ac:grpSpMk id="9" creationId="{A1BF3BEF-ECE2-4680-95C6-E2640B7D66A6}"/>
          </ac:grpSpMkLst>
        </pc:grpChg>
        <pc:picChg chg="del">
          <ac:chgData name="Dezhong Yao" userId="794760dbfb091494" providerId="LiveId" clId="{6A93F0AB-54F6-42DF-8696-544E7A873E31}" dt="2020-08-15T00:33:17.799" v="1044" actId="478"/>
          <ac:picMkLst>
            <pc:docMk/>
            <pc:sldMk cId="2447904567" sldId="348"/>
            <ac:picMk id="7" creationId="{0B922EBD-D896-4D6D-87CE-42539616ECFF}"/>
          </ac:picMkLst>
        </pc:picChg>
        <pc:picChg chg="mod">
          <ac:chgData name="Dezhong Yao" userId="794760dbfb091494" providerId="LiveId" clId="{6A93F0AB-54F6-42DF-8696-544E7A873E31}" dt="2020-08-15T00:33:18.181" v="1045"/>
          <ac:picMkLst>
            <pc:docMk/>
            <pc:sldMk cId="2447904567" sldId="348"/>
            <ac:picMk id="12" creationId="{35AB0F72-02EC-4056-9976-2D23138B32E4}"/>
          </ac:picMkLst>
        </pc:picChg>
        <pc:picChg chg="mod">
          <ac:chgData name="Dezhong Yao" userId="794760dbfb091494" providerId="LiveId" clId="{6A93F0AB-54F6-42DF-8696-544E7A873E31}" dt="2020-08-15T00:33:18.181" v="1045"/>
          <ac:picMkLst>
            <pc:docMk/>
            <pc:sldMk cId="2447904567" sldId="348"/>
            <ac:picMk id="22" creationId="{F9F884CF-0B6C-4936-9FB3-582B6117CB8C}"/>
          </ac:picMkLst>
        </pc:picChg>
        <pc:picChg chg="mod">
          <ac:chgData name="Dezhong Yao" userId="794760dbfb091494" providerId="LiveId" clId="{6A93F0AB-54F6-42DF-8696-544E7A873E31}" dt="2020-08-15T00:33:18.181" v="1045"/>
          <ac:picMkLst>
            <pc:docMk/>
            <pc:sldMk cId="2447904567" sldId="348"/>
            <ac:picMk id="30" creationId="{534F2192-8F58-49E6-A722-89582C084415}"/>
          </ac:picMkLst>
        </pc:picChg>
        <pc:picChg chg="mod">
          <ac:chgData name="Dezhong Yao" userId="794760dbfb091494" providerId="LiveId" clId="{6A93F0AB-54F6-42DF-8696-544E7A873E31}" dt="2020-08-15T00:33:18.181" v="1045"/>
          <ac:picMkLst>
            <pc:docMk/>
            <pc:sldMk cId="2447904567" sldId="348"/>
            <ac:picMk id="32" creationId="{2B33C240-4748-412A-AA52-CE06F3871B77}"/>
          </ac:picMkLst>
        </pc:picChg>
        <pc:picChg chg="mod">
          <ac:chgData name="Dezhong Yao" userId="794760dbfb091494" providerId="LiveId" clId="{6A93F0AB-54F6-42DF-8696-544E7A873E31}" dt="2020-08-15T00:33:18.181" v="1045"/>
          <ac:picMkLst>
            <pc:docMk/>
            <pc:sldMk cId="2447904567" sldId="348"/>
            <ac:picMk id="45" creationId="{7E5F01CB-506E-4C6B-8406-84DBB90034BE}"/>
          </ac:picMkLst>
        </pc:picChg>
        <pc:picChg chg="mod">
          <ac:chgData name="Dezhong Yao" userId="794760dbfb091494" providerId="LiveId" clId="{6A93F0AB-54F6-42DF-8696-544E7A873E31}" dt="2020-08-15T00:33:18.181" v="1045"/>
          <ac:picMkLst>
            <pc:docMk/>
            <pc:sldMk cId="2447904567" sldId="348"/>
            <ac:picMk id="46" creationId="{9E91F8C7-A491-4686-8B03-B49F00C9DB8C}"/>
          </ac:picMkLst>
        </pc:picChg>
        <pc:cxnChg chg="mod">
          <ac:chgData name="Dezhong Yao" userId="794760dbfb091494" providerId="LiveId" clId="{6A93F0AB-54F6-42DF-8696-544E7A873E31}" dt="2020-08-15T00:33:18.181" v="1045"/>
          <ac:cxnSpMkLst>
            <pc:docMk/>
            <pc:sldMk cId="2447904567" sldId="348"/>
            <ac:cxnSpMk id="17" creationId="{919729AE-BA67-477D-95E3-513C1054C945}"/>
          </ac:cxnSpMkLst>
        </pc:cxnChg>
        <pc:cxnChg chg="mod">
          <ac:chgData name="Dezhong Yao" userId="794760dbfb091494" providerId="LiveId" clId="{6A93F0AB-54F6-42DF-8696-544E7A873E31}" dt="2020-08-15T00:33:18.181" v="1045"/>
          <ac:cxnSpMkLst>
            <pc:docMk/>
            <pc:sldMk cId="2447904567" sldId="348"/>
            <ac:cxnSpMk id="21" creationId="{FAA1AABD-3003-49FF-99AC-9BF1774FD9A1}"/>
          </ac:cxnSpMkLst>
        </pc:cxnChg>
        <pc:cxnChg chg="mod">
          <ac:chgData name="Dezhong Yao" userId="794760dbfb091494" providerId="LiveId" clId="{6A93F0AB-54F6-42DF-8696-544E7A873E31}" dt="2020-08-15T00:33:18.181" v="1045"/>
          <ac:cxnSpMkLst>
            <pc:docMk/>
            <pc:sldMk cId="2447904567" sldId="348"/>
            <ac:cxnSpMk id="23" creationId="{1EFA3D70-1A06-455C-B49B-BB61573E9978}"/>
          </ac:cxnSpMkLst>
        </pc:cxnChg>
        <pc:cxnChg chg="mod">
          <ac:chgData name="Dezhong Yao" userId="794760dbfb091494" providerId="LiveId" clId="{6A93F0AB-54F6-42DF-8696-544E7A873E31}" dt="2020-08-15T00:33:18.181" v="1045"/>
          <ac:cxnSpMkLst>
            <pc:docMk/>
            <pc:sldMk cId="2447904567" sldId="348"/>
            <ac:cxnSpMk id="24" creationId="{D6DC8DAD-0018-4CBB-BEF5-CA14949F515C}"/>
          </ac:cxnSpMkLst>
        </pc:cxnChg>
        <pc:cxnChg chg="mod">
          <ac:chgData name="Dezhong Yao" userId="794760dbfb091494" providerId="LiveId" clId="{6A93F0AB-54F6-42DF-8696-544E7A873E31}" dt="2020-08-15T00:33:18.181" v="1045"/>
          <ac:cxnSpMkLst>
            <pc:docMk/>
            <pc:sldMk cId="2447904567" sldId="348"/>
            <ac:cxnSpMk id="25" creationId="{DC92AFAB-F19A-4846-B468-A508994DEF42}"/>
          </ac:cxnSpMkLst>
        </pc:cxnChg>
        <pc:cxnChg chg="mod">
          <ac:chgData name="Dezhong Yao" userId="794760dbfb091494" providerId="LiveId" clId="{6A93F0AB-54F6-42DF-8696-544E7A873E31}" dt="2020-08-15T00:33:18.181" v="1045"/>
          <ac:cxnSpMkLst>
            <pc:docMk/>
            <pc:sldMk cId="2447904567" sldId="348"/>
            <ac:cxnSpMk id="26" creationId="{D32B677E-4DEF-49A9-BC12-82E3D306C4AB}"/>
          </ac:cxnSpMkLst>
        </pc:cxnChg>
        <pc:cxnChg chg="mod">
          <ac:chgData name="Dezhong Yao" userId="794760dbfb091494" providerId="LiveId" clId="{6A93F0AB-54F6-42DF-8696-544E7A873E31}" dt="2020-08-15T00:33:18.181" v="1045"/>
          <ac:cxnSpMkLst>
            <pc:docMk/>
            <pc:sldMk cId="2447904567" sldId="348"/>
            <ac:cxnSpMk id="27" creationId="{DD8183A5-18BF-4B66-98EC-DCDF8B833FD2}"/>
          </ac:cxnSpMkLst>
        </pc:cxnChg>
        <pc:cxnChg chg="mod">
          <ac:chgData name="Dezhong Yao" userId="794760dbfb091494" providerId="LiveId" clId="{6A93F0AB-54F6-42DF-8696-544E7A873E31}" dt="2020-08-15T00:33:18.181" v="1045"/>
          <ac:cxnSpMkLst>
            <pc:docMk/>
            <pc:sldMk cId="2447904567" sldId="348"/>
            <ac:cxnSpMk id="28" creationId="{97836FD0-53B8-499A-996D-A941DF7C438A}"/>
          </ac:cxnSpMkLst>
        </pc:cxnChg>
        <pc:cxnChg chg="mod">
          <ac:chgData name="Dezhong Yao" userId="794760dbfb091494" providerId="LiveId" clId="{6A93F0AB-54F6-42DF-8696-544E7A873E31}" dt="2020-08-15T00:33:18.181" v="1045"/>
          <ac:cxnSpMkLst>
            <pc:docMk/>
            <pc:sldMk cId="2447904567" sldId="348"/>
            <ac:cxnSpMk id="31" creationId="{BD1EF492-45DB-4C1C-AFB9-BC00821076FC}"/>
          </ac:cxnSpMkLst>
        </pc:cxnChg>
        <pc:cxnChg chg="mod">
          <ac:chgData name="Dezhong Yao" userId="794760dbfb091494" providerId="LiveId" clId="{6A93F0AB-54F6-42DF-8696-544E7A873E31}" dt="2020-08-15T00:33:18.181" v="1045"/>
          <ac:cxnSpMkLst>
            <pc:docMk/>
            <pc:sldMk cId="2447904567" sldId="348"/>
            <ac:cxnSpMk id="34" creationId="{D1BB7447-5653-4248-8B70-1891E89D28B2}"/>
          </ac:cxnSpMkLst>
        </pc:cxnChg>
        <pc:cxnChg chg="mod">
          <ac:chgData name="Dezhong Yao" userId="794760dbfb091494" providerId="LiveId" clId="{6A93F0AB-54F6-42DF-8696-544E7A873E31}" dt="2020-08-15T00:33:18.181" v="1045"/>
          <ac:cxnSpMkLst>
            <pc:docMk/>
            <pc:sldMk cId="2447904567" sldId="348"/>
            <ac:cxnSpMk id="35" creationId="{C2995FBD-14D1-4317-8061-B847BA9D131A}"/>
          </ac:cxnSpMkLst>
        </pc:cxnChg>
        <pc:cxnChg chg="mod">
          <ac:chgData name="Dezhong Yao" userId="794760dbfb091494" providerId="LiveId" clId="{6A93F0AB-54F6-42DF-8696-544E7A873E31}" dt="2020-08-15T00:33:18.181" v="1045"/>
          <ac:cxnSpMkLst>
            <pc:docMk/>
            <pc:sldMk cId="2447904567" sldId="348"/>
            <ac:cxnSpMk id="36" creationId="{653CB2A8-B104-4074-B3C8-E4C3BA98B2C3}"/>
          </ac:cxnSpMkLst>
        </pc:cxnChg>
        <pc:cxnChg chg="mod">
          <ac:chgData name="Dezhong Yao" userId="794760dbfb091494" providerId="LiveId" clId="{6A93F0AB-54F6-42DF-8696-544E7A873E31}" dt="2020-08-15T00:33:18.181" v="1045"/>
          <ac:cxnSpMkLst>
            <pc:docMk/>
            <pc:sldMk cId="2447904567" sldId="348"/>
            <ac:cxnSpMk id="37" creationId="{66DCCB95-FFB7-49E5-BD28-D79BB52E45EC}"/>
          </ac:cxnSpMkLst>
        </pc:cxnChg>
        <pc:cxnChg chg="mod">
          <ac:chgData name="Dezhong Yao" userId="794760dbfb091494" providerId="LiveId" clId="{6A93F0AB-54F6-42DF-8696-544E7A873E31}" dt="2020-08-15T00:33:18.181" v="1045"/>
          <ac:cxnSpMkLst>
            <pc:docMk/>
            <pc:sldMk cId="2447904567" sldId="348"/>
            <ac:cxnSpMk id="38" creationId="{B75E92C4-2A25-45EB-936F-AB187172560D}"/>
          </ac:cxnSpMkLst>
        </pc:cxnChg>
        <pc:cxnChg chg="mod">
          <ac:chgData name="Dezhong Yao" userId="794760dbfb091494" providerId="LiveId" clId="{6A93F0AB-54F6-42DF-8696-544E7A873E31}" dt="2020-08-15T00:33:18.181" v="1045"/>
          <ac:cxnSpMkLst>
            <pc:docMk/>
            <pc:sldMk cId="2447904567" sldId="348"/>
            <ac:cxnSpMk id="39" creationId="{A2B647B8-76EC-46F6-BC9F-BA4FB6B04E84}"/>
          </ac:cxnSpMkLst>
        </pc:cxnChg>
        <pc:cxnChg chg="mod">
          <ac:chgData name="Dezhong Yao" userId="794760dbfb091494" providerId="LiveId" clId="{6A93F0AB-54F6-42DF-8696-544E7A873E31}" dt="2020-08-15T00:33:18.181" v="1045"/>
          <ac:cxnSpMkLst>
            <pc:docMk/>
            <pc:sldMk cId="2447904567" sldId="348"/>
            <ac:cxnSpMk id="41" creationId="{E9E6DA38-B3DC-492A-B7E1-F91FEDC1F7A7}"/>
          </ac:cxnSpMkLst>
        </pc:cxnChg>
        <pc:cxnChg chg="mod">
          <ac:chgData name="Dezhong Yao" userId="794760dbfb091494" providerId="LiveId" clId="{6A93F0AB-54F6-42DF-8696-544E7A873E31}" dt="2020-08-15T00:33:18.181" v="1045"/>
          <ac:cxnSpMkLst>
            <pc:docMk/>
            <pc:sldMk cId="2447904567" sldId="348"/>
            <ac:cxnSpMk id="43" creationId="{3FDE80F7-6E5B-4BD1-B0DD-14498E1E732C}"/>
          </ac:cxnSpMkLst>
        </pc:cxnChg>
        <pc:cxnChg chg="mod">
          <ac:chgData name="Dezhong Yao" userId="794760dbfb091494" providerId="LiveId" clId="{6A93F0AB-54F6-42DF-8696-544E7A873E31}" dt="2020-08-15T00:33:18.181" v="1045"/>
          <ac:cxnSpMkLst>
            <pc:docMk/>
            <pc:sldMk cId="2447904567" sldId="348"/>
            <ac:cxnSpMk id="47" creationId="{6AB19D61-5177-4DAE-BA88-45CB69BCDEE3}"/>
          </ac:cxnSpMkLst>
        </pc:cxnChg>
        <pc:cxnChg chg="mod">
          <ac:chgData name="Dezhong Yao" userId="794760dbfb091494" providerId="LiveId" clId="{6A93F0AB-54F6-42DF-8696-544E7A873E31}" dt="2020-08-15T00:33:18.181" v="1045"/>
          <ac:cxnSpMkLst>
            <pc:docMk/>
            <pc:sldMk cId="2447904567" sldId="348"/>
            <ac:cxnSpMk id="48" creationId="{FB50BA1F-2B82-4AF4-85A1-7AD05596BDFE}"/>
          </ac:cxnSpMkLst>
        </pc:cxnChg>
        <pc:cxnChg chg="mod">
          <ac:chgData name="Dezhong Yao" userId="794760dbfb091494" providerId="LiveId" clId="{6A93F0AB-54F6-42DF-8696-544E7A873E31}" dt="2020-08-15T00:33:18.181" v="1045"/>
          <ac:cxnSpMkLst>
            <pc:docMk/>
            <pc:sldMk cId="2447904567" sldId="348"/>
            <ac:cxnSpMk id="49" creationId="{4974CB30-3789-4CBE-B3FE-3471C577D099}"/>
          </ac:cxnSpMkLst>
        </pc:cxnChg>
        <pc:cxnChg chg="mod">
          <ac:chgData name="Dezhong Yao" userId="794760dbfb091494" providerId="LiveId" clId="{6A93F0AB-54F6-42DF-8696-544E7A873E31}" dt="2020-08-15T00:33:18.181" v="1045"/>
          <ac:cxnSpMkLst>
            <pc:docMk/>
            <pc:sldMk cId="2447904567" sldId="348"/>
            <ac:cxnSpMk id="50" creationId="{B68694FC-AFFE-4EDF-91C8-72F23028A71A}"/>
          </ac:cxnSpMkLst>
        </pc:cxnChg>
      </pc:sldChg>
      <pc:sldChg chg="addSp delSp modSp mod">
        <pc:chgData name="Dezhong Yao" userId="794760dbfb091494" providerId="LiveId" clId="{6A93F0AB-54F6-42DF-8696-544E7A873E31}" dt="2020-08-15T00:32:46.685" v="1039" actId="1037"/>
        <pc:sldMkLst>
          <pc:docMk/>
          <pc:sldMk cId="3762213332" sldId="349"/>
        </pc:sldMkLst>
        <pc:spChg chg="mod">
          <ac:chgData name="Dezhong Yao" userId="794760dbfb091494" providerId="LiveId" clId="{6A93F0AB-54F6-42DF-8696-544E7A873E31}" dt="2020-08-15T00:32:20.283" v="1029" actId="14100"/>
          <ac:spMkLst>
            <pc:docMk/>
            <pc:sldMk cId="3762213332" sldId="349"/>
            <ac:spMk id="3" creationId="{BE88326E-197A-449F-AA9E-2DC22D8F4FB6}"/>
          </ac:spMkLst>
        </pc:spChg>
        <pc:spChg chg="mod">
          <ac:chgData name="Dezhong Yao" userId="794760dbfb091494" providerId="LiveId" clId="{6A93F0AB-54F6-42DF-8696-544E7A873E31}" dt="2020-08-15T00:32:43.229" v="1035" actId="1076"/>
          <ac:spMkLst>
            <pc:docMk/>
            <pc:sldMk cId="3762213332" sldId="349"/>
            <ac:spMk id="6" creationId="{490FC2C8-B0CF-4EF6-8426-FD01388AA591}"/>
          </ac:spMkLst>
        </pc:spChg>
        <pc:spChg chg="mod">
          <ac:chgData name="Dezhong Yao" userId="794760dbfb091494" providerId="LiveId" clId="{6A93F0AB-54F6-42DF-8696-544E7A873E31}" dt="2020-08-15T00:32:23.099" v="1031"/>
          <ac:spMkLst>
            <pc:docMk/>
            <pc:sldMk cId="3762213332" sldId="349"/>
            <ac:spMk id="9" creationId="{F92DF2DE-1FE9-4F79-BC1E-5B57DC3E0E5A}"/>
          </ac:spMkLst>
        </pc:spChg>
        <pc:spChg chg="mod">
          <ac:chgData name="Dezhong Yao" userId="794760dbfb091494" providerId="LiveId" clId="{6A93F0AB-54F6-42DF-8696-544E7A873E31}" dt="2020-08-15T00:32:23.099" v="1031"/>
          <ac:spMkLst>
            <pc:docMk/>
            <pc:sldMk cId="3762213332" sldId="349"/>
            <ac:spMk id="11" creationId="{286739E0-D643-4C0D-AA0B-70A71F58A230}"/>
          </ac:spMkLst>
        </pc:spChg>
        <pc:spChg chg="mod">
          <ac:chgData name="Dezhong Yao" userId="794760dbfb091494" providerId="LiveId" clId="{6A93F0AB-54F6-42DF-8696-544E7A873E31}" dt="2020-08-15T00:32:23.099" v="1031"/>
          <ac:spMkLst>
            <pc:docMk/>
            <pc:sldMk cId="3762213332" sldId="349"/>
            <ac:spMk id="12" creationId="{8367F625-30AD-492A-893C-655562A6806A}"/>
          </ac:spMkLst>
        </pc:spChg>
        <pc:spChg chg="mod">
          <ac:chgData name="Dezhong Yao" userId="794760dbfb091494" providerId="LiveId" clId="{6A93F0AB-54F6-42DF-8696-544E7A873E31}" dt="2020-08-15T00:32:23.099" v="1031"/>
          <ac:spMkLst>
            <pc:docMk/>
            <pc:sldMk cId="3762213332" sldId="349"/>
            <ac:spMk id="13" creationId="{DD106531-E029-44D3-8410-054D4E7898E5}"/>
          </ac:spMkLst>
        </pc:spChg>
        <pc:spChg chg="mod">
          <ac:chgData name="Dezhong Yao" userId="794760dbfb091494" providerId="LiveId" clId="{6A93F0AB-54F6-42DF-8696-544E7A873E31}" dt="2020-08-15T00:32:23.099" v="1031"/>
          <ac:spMkLst>
            <pc:docMk/>
            <pc:sldMk cId="3762213332" sldId="349"/>
            <ac:spMk id="15" creationId="{A740F0C8-35F6-451F-8F05-F95B71DFC1D2}"/>
          </ac:spMkLst>
        </pc:spChg>
        <pc:spChg chg="mod">
          <ac:chgData name="Dezhong Yao" userId="794760dbfb091494" providerId="LiveId" clId="{6A93F0AB-54F6-42DF-8696-544E7A873E31}" dt="2020-08-15T00:32:23.099" v="1031"/>
          <ac:spMkLst>
            <pc:docMk/>
            <pc:sldMk cId="3762213332" sldId="349"/>
            <ac:spMk id="19" creationId="{037F7A3D-1673-4CB0-95D6-5BC8EDE95765}"/>
          </ac:spMkLst>
        </pc:spChg>
        <pc:spChg chg="mod">
          <ac:chgData name="Dezhong Yao" userId="794760dbfb091494" providerId="LiveId" clId="{6A93F0AB-54F6-42DF-8696-544E7A873E31}" dt="2020-08-15T00:32:23.099" v="1031"/>
          <ac:spMkLst>
            <pc:docMk/>
            <pc:sldMk cId="3762213332" sldId="349"/>
            <ac:spMk id="20" creationId="{A9CABBF8-C5AD-4E85-8464-DF4BCEED21A1}"/>
          </ac:spMkLst>
        </pc:spChg>
        <pc:spChg chg="mod">
          <ac:chgData name="Dezhong Yao" userId="794760dbfb091494" providerId="LiveId" clId="{6A93F0AB-54F6-42DF-8696-544E7A873E31}" dt="2020-08-15T00:32:23.099" v="1031"/>
          <ac:spMkLst>
            <pc:docMk/>
            <pc:sldMk cId="3762213332" sldId="349"/>
            <ac:spMk id="23" creationId="{EC727752-8192-4924-83E8-F0DD4D166F62}"/>
          </ac:spMkLst>
        </pc:spChg>
        <pc:spChg chg="mod">
          <ac:chgData name="Dezhong Yao" userId="794760dbfb091494" providerId="LiveId" clId="{6A93F0AB-54F6-42DF-8696-544E7A873E31}" dt="2020-08-15T00:32:23.099" v="1031"/>
          <ac:spMkLst>
            <pc:docMk/>
            <pc:sldMk cId="3762213332" sldId="349"/>
            <ac:spMk id="24" creationId="{D81C5F21-24DE-43DA-9755-FEEE0413F5AC}"/>
          </ac:spMkLst>
        </pc:spChg>
        <pc:spChg chg="mod">
          <ac:chgData name="Dezhong Yao" userId="794760dbfb091494" providerId="LiveId" clId="{6A93F0AB-54F6-42DF-8696-544E7A873E31}" dt="2020-08-15T00:32:23.099" v="1031"/>
          <ac:spMkLst>
            <pc:docMk/>
            <pc:sldMk cId="3762213332" sldId="349"/>
            <ac:spMk id="29" creationId="{0072BA59-0198-481E-8DE2-0044D4D2BE52}"/>
          </ac:spMkLst>
        </pc:spChg>
        <pc:spChg chg="mod">
          <ac:chgData name="Dezhong Yao" userId="794760dbfb091494" providerId="LiveId" clId="{6A93F0AB-54F6-42DF-8696-544E7A873E31}" dt="2020-08-15T00:32:23.099" v="1031"/>
          <ac:spMkLst>
            <pc:docMk/>
            <pc:sldMk cId="3762213332" sldId="349"/>
            <ac:spMk id="32" creationId="{B25544A8-6E37-4192-9886-51BF202C695B}"/>
          </ac:spMkLst>
        </pc:spChg>
        <pc:spChg chg="mod">
          <ac:chgData name="Dezhong Yao" userId="794760dbfb091494" providerId="LiveId" clId="{6A93F0AB-54F6-42DF-8696-544E7A873E31}" dt="2020-08-15T00:32:23.099" v="1031"/>
          <ac:spMkLst>
            <pc:docMk/>
            <pc:sldMk cId="3762213332" sldId="349"/>
            <ac:spMk id="36" creationId="{414DA8E8-749F-4131-B3E7-595139C18F49}"/>
          </ac:spMkLst>
        </pc:spChg>
        <pc:spChg chg="mod">
          <ac:chgData name="Dezhong Yao" userId="794760dbfb091494" providerId="LiveId" clId="{6A93F0AB-54F6-42DF-8696-544E7A873E31}" dt="2020-08-15T00:32:23.099" v="1031"/>
          <ac:spMkLst>
            <pc:docMk/>
            <pc:sldMk cId="3762213332" sldId="349"/>
            <ac:spMk id="46" creationId="{CA6009A9-3C33-4BFA-87A4-2B359F41E02B}"/>
          </ac:spMkLst>
        </pc:spChg>
        <pc:spChg chg="mod">
          <ac:chgData name="Dezhong Yao" userId="794760dbfb091494" providerId="LiveId" clId="{6A93F0AB-54F6-42DF-8696-544E7A873E31}" dt="2020-08-15T00:32:23.099" v="1031"/>
          <ac:spMkLst>
            <pc:docMk/>
            <pc:sldMk cId="3762213332" sldId="349"/>
            <ac:spMk id="47" creationId="{5A2DBBF2-F006-408B-A031-DC66B5AF3CBA}"/>
          </ac:spMkLst>
        </pc:spChg>
        <pc:spChg chg="mod">
          <ac:chgData name="Dezhong Yao" userId="794760dbfb091494" providerId="LiveId" clId="{6A93F0AB-54F6-42DF-8696-544E7A873E31}" dt="2020-08-15T00:32:23.099" v="1031"/>
          <ac:spMkLst>
            <pc:docMk/>
            <pc:sldMk cId="3762213332" sldId="349"/>
            <ac:spMk id="49" creationId="{A062F77A-0DC8-476E-9C6F-E6D1E629DA31}"/>
          </ac:spMkLst>
        </pc:spChg>
        <pc:spChg chg="mod">
          <ac:chgData name="Dezhong Yao" userId="794760dbfb091494" providerId="LiveId" clId="{6A93F0AB-54F6-42DF-8696-544E7A873E31}" dt="2020-08-15T00:32:23.099" v="1031"/>
          <ac:spMkLst>
            <pc:docMk/>
            <pc:sldMk cId="3762213332" sldId="349"/>
            <ac:spMk id="50" creationId="{E1207286-63A2-45B2-BE77-4E25EC8372A2}"/>
          </ac:spMkLst>
        </pc:spChg>
        <pc:spChg chg="mod">
          <ac:chgData name="Dezhong Yao" userId="794760dbfb091494" providerId="LiveId" clId="{6A93F0AB-54F6-42DF-8696-544E7A873E31}" dt="2020-08-15T00:32:23.099" v="1031"/>
          <ac:spMkLst>
            <pc:docMk/>
            <pc:sldMk cId="3762213332" sldId="349"/>
            <ac:spMk id="52" creationId="{D4C53D14-BF9F-4D3A-B14A-E6CD7C53BD59}"/>
          </ac:spMkLst>
        </pc:spChg>
        <pc:spChg chg="mod">
          <ac:chgData name="Dezhong Yao" userId="794760dbfb091494" providerId="LiveId" clId="{6A93F0AB-54F6-42DF-8696-544E7A873E31}" dt="2020-08-15T00:32:23.099" v="1031"/>
          <ac:spMkLst>
            <pc:docMk/>
            <pc:sldMk cId="3762213332" sldId="349"/>
            <ac:spMk id="53" creationId="{157995A7-3C12-452B-9FE2-B50DAD8A6FE4}"/>
          </ac:spMkLst>
        </pc:spChg>
        <pc:spChg chg="mod">
          <ac:chgData name="Dezhong Yao" userId="794760dbfb091494" providerId="LiveId" clId="{6A93F0AB-54F6-42DF-8696-544E7A873E31}" dt="2020-08-15T00:32:23.099" v="1031"/>
          <ac:spMkLst>
            <pc:docMk/>
            <pc:sldMk cId="3762213332" sldId="349"/>
            <ac:spMk id="55" creationId="{9216A7CE-B40B-4921-8BA5-FC64BF7F64E0}"/>
          </ac:spMkLst>
        </pc:spChg>
        <pc:spChg chg="mod">
          <ac:chgData name="Dezhong Yao" userId="794760dbfb091494" providerId="LiveId" clId="{6A93F0AB-54F6-42DF-8696-544E7A873E31}" dt="2020-08-15T00:32:23.099" v="1031"/>
          <ac:spMkLst>
            <pc:docMk/>
            <pc:sldMk cId="3762213332" sldId="349"/>
            <ac:spMk id="56" creationId="{4235503C-6E35-4631-8478-043F5AA404FD}"/>
          </ac:spMkLst>
        </pc:spChg>
        <pc:spChg chg="mod">
          <ac:chgData name="Dezhong Yao" userId="794760dbfb091494" providerId="LiveId" clId="{6A93F0AB-54F6-42DF-8696-544E7A873E31}" dt="2020-08-15T00:32:23.099" v="1031"/>
          <ac:spMkLst>
            <pc:docMk/>
            <pc:sldMk cId="3762213332" sldId="349"/>
            <ac:spMk id="58" creationId="{055CA06B-AE4F-45BF-8D2C-913EC21012E2}"/>
          </ac:spMkLst>
        </pc:spChg>
        <pc:spChg chg="mod">
          <ac:chgData name="Dezhong Yao" userId="794760dbfb091494" providerId="LiveId" clId="{6A93F0AB-54F6-42DF-8696-544E7A873E31}" dt="2020-08-15T00:32:23.099" v="1031"/>
          <ac:spMkLst>
            <pc:docMk/>
            <pc:sldMk cId="3762213332" sldId="349"/>
            <ac:spMk id="59" creationId="{9D44EC6E-D0D3-460F-88B5-DAF8834AECE5}"/>
          </ac:spMkLst>
        </pc:spChg>
        <pc:spChg chg="mod">
          <ac:chgData name="Dezhong Yao" userId="794760dbfb091494" providerId="LiveId" clId="{6A93F0AB-54F6-42DF-8696-544E7A873E31}" dt="2020-08-15T00:32:23.099" v="1031"/>
          <ac:spMkLst>
            <pc:docMk/>
            <pc:sldMk cId="3762213332" sldId="349"/>
            <ac:spMk id="61" creationId="{C0A2A7CA-6B7C-4D7E-A2FD-25BCC15C2A5C}"/>
          </ac:spMkLst>
        </pc:spChg>
        <pc:spChg chg="mod">
          <ac:chgData name="Dezhong Yao" userId="794760dbfb091494" providerId="LiveId" clId="{6A93F0AB-54F6-42DF-8696-544E7A873E31}" dt="2020-08-15T00:32:23.099" v="1031"/>
          <ac:spMkLst>
            <pc:docMk/>
            <pc:sldMk cId="3762213332" sldId="349"/>
            <ac:spMk id="62" creationId="{7111A881-B089-48A5-AB75-E737C8EA9F0B}"/>
          </ac:spMkLst>
        </pc:spChg>
        <pc:spChg chg="mod">
          <ac:chgData name="Dezhong Yao" userId="794760dbfb091494" providerId="LiveId" clId="{6A93F0AB-54F6-42DF-8696-544E7A873E31}" dt="2020-08-15T00:32:23.099" v="1031"/>
          <ac:spMkLst>
            <pc:docMk/>
            <pc:sldMk cId="3762213332" sldId="349"/>
            <ac:spMk id="64" creationId="{8DBAFE2C-8CCE-49C5-92A0-FE45AA39D757}"/>
          </ac:spMkLst>
        </pc:spChg>
        <pc:spChg chg="mod">
          <ac:chgData name="Dezhong Yao" userId="794760dbfb091494" providerId="LiveId" clId="{6A93F0AB-54F6-42DF-8696-544E7A873E31}" dt="2020-08-15T00:32:23.099" v="1031"/>
          <ac:spMkLst>
            <pc:docMk/>
            <pc:sldMk cId="3762213332" sldId="349"/>
            <ac:spMk id="65" creationId="{A38093CC-2332-4833-9F95-D5A28F339D3E}"/>
          </ac:spMkLst>
        </pc:spChg>
        <pc:spChg chg="mod">
          <ac:chgData name="Dezhong Yao" userId="794760dbfb091494" providerId="LiveId" clId="{6A93F0AB-54F6-42DF-8696-544E7A873E31}" dt="2020-08-15T00:32:23.099" v="1031"/>
          <ac:spMkLst>
            <pc:docMk/>
            <pc:sldMk cId="3762213332" sldId="349"/>
            <ac:spMk id="67" creationId="{CA17B47E-D16B-4C2A-AB5A-BC3A5ECD0EC0}"/>
          </ac:spMkLst>
        </pc:spChg>
        <pc:spChg chg="mod">
          <ac:chgData name="Dezhong Yao" userId="794760dbfb091494" providerId="LiveId" clId="{6A93F0AB-54F6-42DF-8696-544E7A873E31}" dt="2020-08-15T00:32:23.099" v="1031"/>
          <ac:spMkLst>
            <pc:docMk/>
            <pc:sldMk cId="3762213332" sldId="349"/>
            <ac:spMk id="68" creationId="{538746D9-5F92-4A51-8EED-20BAABC73464}"/>
          </ac:spMkLst>
        </pc:spChg>
        <pc:spChg chg="mod">
          <ac:chgData name="Dezhong Yao" userId="794760dbfb091494" providerId="LiveId" clId="{6A93F0AB-54F6-42DF-8696-544E7A873E31}" dt="2020-08-15T00:32:23.099" v="1031"/>
          <ac:spMkLst>
            <pc:docMk/>
            <pc:sldMk cId="3762213332" sldId="349"/>
            <ac:spMk id="70" creationId="{5E45BA84-CC15-4DAF-A9FD-55BA3B6A4B99}"/>
          </ac:spMkLst>
        </pc:spChg>
        <pc:spChg chg="mod">
          <ac:chgData name="Dezhong Yao" userId="794760dbfb091494" providerId="LiveId" clId="{6A93F0AB-54F6-42DF-8696-544E7A873E31}" dt="2020-08-15T00:32:23.099" v="1031"/>
          <ac:spMkLst>
            <pc:docMk/>
            <pc:sldMk cId="3762213332" sldId="349"/>
            <ac:spMk id="71" creationId="{06F8A624-359B-4206-9CAB-840EF44C8082}"/>
          </ac:spMkLst>
        </pc:spChg>
        <pc:spChg chg="mod">
          <ac:chgData name="Dezhong Yao" userId="794760dbfb091494" providerId="LiveId" clId="{6A93F0AB-54F6-42DF-8696-544E7A873E31}" dt="2020-08-15T00:32:23.099" v="1031"/>
          <ac:spMkLst>
            <pc:docMk/>
            <pc:sldMk cId="3762213332" sldId="349"/>
            <ac:spMk id="82" creationId="{50F573CC-990D-4DEE-8D6D-7067355A67BE}"/>
          </ac:spMkLst>
        </pc:spChg>
        <pc:spChg chg="mod">
          <ac:chgData name="Dezhong Yao" userId="794760dbfb091494" providerId="LiveId" clId="{6A93F0AB-54F6-42DF-8696-544E7A873E31}" dt="2020-08-15T00:32:23.099" v="1031"/>
          <ac:spMkLst>
            <pc:docMk/>
            <pc:sldMk cId="3762213332" sldId="349"/>
            <ac:spMk id="83" creationId="{3C1EECC2-91C0-48CD-9ABF-14DF1C9C4908}"/>
          </ac:spMkLst>
        </pc:spChg>
        <pc:spChg chg="mod">
          <ac:chgData name="Dezhong Yao" userId="794760dbfb091494" providerId="LiveId" clId="{6A93F0AB-54F6-42DF-8696-544E7A873E31}" dt="2020-08-15T00:32:23.099" v="1031"/>
          <ac:spMkLst>
            <pc:docMk/>
            <pc:sldMk cId="3762213332" sldId="349"/>
            <ac:spMk id="85" creationId="{40DA7EC5-E5DA-4ECD-B4DC-6C638F77E41B}"/>
          </ac:spMkLst>
        </pc:spChg>
        <pc:spChg chg="mod">
          <ac:chgData name="Dezhong Yao" userId="794760dbfb091494" providerId="LiveId" clId="{6A93F0AB-54F6-42DF-8696-544E7A873E31}" dt="2020-08-15T00:32:23.099" v="1031"/>
          <ac:spMkLst>
            <pc:docMk/>
            <pc:sldMk cId="3762213332" sldId="349"/>
            <ac:spMk id="86" creationId="{B816A469-0399-4CEE-8220-11B3A77D62E4}"/>
          </ac:spMkLst>
        </pc:spChg>
        <pc:spChg chg="mod">
          <ac:chgData name="Dezhong Yao" userId="794760dbfb091494" providerId="LiveId" clId="{6A93F0AB-54F6-42DF-8696-544E7A873E31}" dt="2020-08-15T00:32:23.099" v="1031"/>
          <ac:spMkLst>
            <pc:docMk/>
            <pc:sldMk cId="3762213332" sldId="349"/>
            <ac:spMk id="88" creationId="{6F0A1244-C78D-4315-BD1A-6D3F3D0D29BC}"/>
          </ac:spMkLst>
        </pc:spChg>
        <pc:spChg chg="mod">
          <ac:chgData name="Dezhong Yao" userId="794760dbfb091494" providerId="LiveId" clId="{6A93F0AB-54F6-42DF-8696-544E7A873E31}" dt="2020-08-15T00:32:23.099" v="1031"/>
          <ac:spMkLst>
            <pc:docMk/>
            <pc:sldMk cId="3762213332" sldId="349"/>
            <ac:spMk id="89" creationId="{2DACF6ED-D28F-47CB-88FD-68C1E52C181E}"/>
          </ac:spMkLst>
        </pc:spChg>
        <pc:spChg chg="mod">
          <ac:chgData name="Dezhong Yao" userId="794760dbfb091494" providerId="LiveId" clId="{6A93F0AB-54F6-42DF-8696-544E7A873E31}" dt="2020-08-15T00:32:23.099" v="1031"/>
          <ac:spMkLst>
            <pc:docMk/>
            <pc:sldMk cId="3762213332" sldId="349"/>
            <ac:spMk id="91" creationId="{1E04B76F-ADFA-4829-823D-6CCFB509FA2D}"/>
          </ac:spMkLst>
        </pc:spChg>
        <pc:spChg chg="mod">
          <ac:chgData name="Dezhong Yao" userId="794760dbfb091494" providerId="LiveId" clId="{6A93F0AB-54F6-42DF-8696-544E7A873E31}" dt="2020-08-15T00:32:23.099" v="1031"/>
          <ac:spMkLst>
            <pc:docMk/>
            <pc:sldMk cId="3762213332" sldId="349"/>
            <ac:spMk id="92" creationId="{F4CBE0D7-ADCB-4AD6-A2A2-945CBC3D3C87}"/>
          </ac:spMkLst>
        </pc:spChg>
        <pc:spChg chg="mod">
          <ac:chgData name="Dezhong Yao" userId="794760dbfb091494" providerId="LiveId" clId="{6A93F0AB-54F6-42DF-8696-544E7A873E31}" dt="2020-08-15T00:32:23.099" v="1031"/>
          <ac:spMkLst>
            <pc:docMk/>
            <pc:sldMk cId="3762213332" sldId="349"/>
            <ac:spMk id="94" creationId="{33B77829-91AF-4A89-81BC-7235B0F6D89F}"/>
          </ac:spMkLst>
        </pc:spChg>
        <pc:spChg chg="mod">
          <ac:chgData name="Dezhong Yao" userId="794760dbfb091494" providerId="LiveId" clId="{6A93F0AB-54F6-42DF-8696-544E7A873E31}" dt="2020-08-15T00:32:23.099" v="1031"/>
          <ac:spMkLst>
            <pc:docMk/>
            <pc:sldMk cId="3762213332" sldId="349"/>
            <ac:spMk id="95" creationId="{62FD107A-72E5-43A5-B19D-7C9614EE9B43}"/>
          </ac:spMkLst>
        </pc:spChg>
        <pc:spChg chg="mod">
          <ac:chgData name="Dezhong Yao" userId="794760dbfb091494" providerId="LiveId" clId="{6A93F0AB-54F6-42DF-8696-544E7A873E31}" dt="2020-08-15T00:32:23.099" v="1031"/>
          <ac:spMkLst>
            <pc:docMk/>
            <pc:sldMk cId="3762213332" sldId="349"/>
            <ac:spMk id="97" creationId="{2644638A-FC98-434A-81E8-D2C55F809AF6}"/>
          </ac:spMkLst>
        </pc:spChg>
        <pc:spChg chg="mod">
          <ac:chgData name="Dezhong Yao" userId="794760dbfb091494" providerId="LiveId" clId="{6A93F0AB-54F6-42DF-8696-544E7A873E31}" dt="2020-08-15T00:32:23.099" v="1031"/>
          <ac:spMkLst>
            <pc:docMk/>
            <pc:sldMk cId="3762213332" sldId="349"/>
            <ac:spMk id="98" creationId="{9FA62DD3-242E-4329-9F42-E291B4B152F1}"/>
          </ac:spMkLst>
        </pc:spChg>
        <pc:spChg chg="mod">
          <ac:chgData name="Dezhong Yao" userId="794760dbfb091494" providerId="LiveId" clId="{6A93F0AB-54F6-42DF-8696-544E7A873E31}" dt="2020-08-15T00:32:23.099" v="1031"/>
          <ac:spMkLst>
            <pc:docMk/>
            <pc:sldMk cId="3762213332" sldId="349"/>
            <ac:spMk id="100" creationId="{CFFD7525-0001-4B19-9EA6-2AB4283467DE}"/>
          </ac:spMkLst>
        </pc:spChg>
        <pc:spChg chg="mod">
          <ac:chgData name="Dezhong Yao" userId="794760dbfb091494" providerId="LiveId" clId="{6A93F0AB-54F6-42DF-8696-544E7A873E31}" dt="2020-08-15T00:32:23.099" v="1031"/>
          <ac:spMkLst>
            <pc:docMk/>
            <pc:sldMk cId="3762213332" sldId="349"/>
            <ac:spMk id="101" creationId="{09D55EFB-A6A8-4F28-9D44-BD84B19AB635}"/>
          </ac:spMkLst>
        </pc:spChg>
        <pc:spChg chg="mod">
          <ac:chgData name="Dezhong Yao" userId="794760dbfb091494" providerId="LiveId" clId="{6A93F0AB-54F6-42DF-8696-544E7A873E31}" dt="2020-08-15T00:32:23.099" v="1031"/>
          <ac:spMkLst>
            <pc:docMk/>
            <pc:sldMk cId="3762213332" sldId="349"/>
            <ac:spMk id="103" creationId="{8047077D-05CD-4DA5-9A49-28AF26382CBC}"/>
          </ac:spMkLst>
        </pc:spChg>
        <pc:spChg chg="mod">
          <ac:chgData name="Dezhong Yao" userId="794760dbfb091494" providerId="LiveId" clId="{6A93F0AB-54F6-42DF-8696-544E7A873E31}" dt="2020-08-15T00:32:23.099" v="1031"/>
          <ac:spMkLst>
            <pc:docMk/>
            <pc:sldMk cId="3762213332" sldId="349"/>
            <ac:spMk id="104" creationId="{CBCD4DAE-3436-4C98-A44E-1B9CA0D6BFAB}"/>
          </ac:spMkLst>
        </pc:spChg>
        <pc:spChg chg="mod">
          <ac:chgData name="Dezhong Yao" userId="794760dbfb091494" providerId="LiveId" clId="{6A93F0AB-54F6-42DF-8696-544E7A873E31}" dt="2020-08-15T00:32:23.099" v="1031"/>
          <ac:spMkLst>
            <pc:docMk/>
            <pc:sldMk cId="3762213332" sldId="349"/>
            <ac:spMk id="106" creationId="{F36F6843-F7D4-4B99-9665-2515C5DD6197}"/>
          </ac:spMkLst>
        </pc:spChg>
        <pc:spChg chg="mod">
          <ac:chgData name="Dezhong Yao" userId="794760dbfb091494" providerId="LiveId" clId="{6A93F0AB-54F6-42DF-8696-544E7A873E31}" dt="2020-08-15T00:32:23.099" v="1031"/>
          <ac:spMkLst>
            <pc:docMk/>
            <pc:sldMk cId="3762213332" sldId="349"/>
            <ac:spMk id="107" creationId="{9DDD8CC4-A7C2-4BF0-9EF3-550D22BEF281}"/>
          </ac:spMkLst>
        </pc:spChg>
        <pc:spChg chg="mod">
          <ac:chgData name="Dezhong Yao" userId="794760dbfb091494" providerId="LiveId" clId="{6A93F0AB-54F6-42DF-8696-544E7A873E31}" dt="2020-08-15T00:32:23.099" v="1031"/>
          <ac:spMkLst>
            <pc:docMk/>
            <pc:sldMk cId="3762213332" sldId="349"/>
            <ac:spMk id="113" creationId="{CCD9AFA8-E4E9-4026-A2ED-1A69C5863C36}"/>
          </ac:spMkLst>
        </pc:spChg>
        <pc:spChg chg="mod">
          <ac:chgData name="Dezhong Yao" userId="794760dbfb091494" providerId="LiveId" clId="{6A93F0AB-54F6-42DF-8696-544E7A873E31}" dt="2020-08-15T00:32:23.099" v="1031"/>
          <ac:spMkLst>
            <pc:docMk/>
            <pc:sldMk cId="3762213332" sldId="349"/>
            <ac:spMk id="114" creationId="{D0B23F00-4E12-47BE-AF3D-767F8184543B}"/>
          </ac:spMkLst>
        </pc:spChg>
        <pc:spChg chg="mod">
          <ac:chgData name="Dezhong Yao" userId="794760dbfb091494" providerId="LiveId" clId="{6A93F0AB-54F6-42DF-8696-544E7A873E31}" dt="2020-08-15T00:32:23.099" v="1031"/>
          <ac:spMkLst>
            <pc:docMk/>
            <pc:sldMk cId="3762213332" sldId="349"/>
            <ac:spMk id="116" creationId="{E196FA30-C2B0-4291-8486-16E0ECDB3621}"/>
          </ac:spMkLst>
        </pc:spChg>
        <pc:spChg chg="mod">
          <ac:chgData name="Dezhong Yao" userId="794760dbfb091494" providerId="LiveId" clId="{6A93F0AB-54F6-42DF-8696-544E7A873E31}" dt="2020-08-15T00:32:23.099" v="1031"/>
          <ac:spMkLst>
            <pc:docMk/>
            <pc:sldMk cId="3762213332" sldId="349"/>
            <ac:spMk id="117" creationId="{5757A7CF-0BE3-4B9F-8035-756F1C331216}"/>
          </ac:spMkLst>
        </pc:spChg>
        <pc:spChg chg="mod">
          <ac:chgData name="Dezhong Yao" userId="794760dbfb091494" providerId="LiveId" clId="{6A93F0AB-54F6-42DF-8696-544E7A873E31}" dt="2020-08-15T00:32:23.099" v="1031"/>
          <ac:spMkLst>
            <pc:docMk/>
            <pc:sldMk cId="3762213332" sldId="349"/>
            <ac:spMk id="119" creationId="{E9DD429C-E7C6-4B95-8966-D7F8CB1AFA46}"/>
          </ac:spMkLst>
        </pc:spChg>
        <pc:spChg chg="mod">
          <ac:chgData name="Dezhong Yao" userId="794760dbfb091494" providerId="LiveId" clId="{6A93F0AB-54F6-42DF-8696-544E7A873E31}" dt="2020-08-15T00:32:23.099" v="1031"/>
          <ac:spMkLst>
            <pc:docMk/>
            <pc:sldMk cId="3762213332" sldId="349"/>
            <ac:spMk id="120" creationId="{991B0A23-4AE1-4501-940F-05F486D007B3}"/>
          </ac:spMkLst>
        </pc:spChg>
        <pc:spChg chg="mod">
          <ac:chgData name="Dezhong Yao" userId="794760dbfb091494" providerId="LiveId" clId="{6A93F0AB-54F6-42DF-8696-544E7A873E31}" dt="2020-08-15T00:32:23.099" v="1031"/>
          <ac:spMkLst>
            <pc:docMk/>
            <pc:sldMk cId="3762213332" sldId="349"/>
            <ac:spMk id="122" creationId="{E64C3D0F-8613-4A1E-9163-47C2BE43B724}"/>
          </ac:spMkLst>
        </pc:spChg>
        <pc:spChg chg="mod">
          <ac:chgData name="Dezhong Yao" userId="794760dbfb091494" providerId="LiveId" clId="{6A93F0AB-54F6-42DF-8696-544E7A873E31}" dt="2020-08-15T00:32:23.099" v="1031"/>
          <ac:spMkLst>
            <pc:docMk/>
            <pc:sldMk cId="3762213332" sldId="349"/>
            <ac:spMk id="123" creationId="{FA47DCDA-A366-4E46-985F-7DE58F58F067}"/>
          </ac:spMkLst>
        </pc:spChg>
        <pc:spChg chg="mod">
          <ac:chgData name="Dezhong Yao" userId="794760dbfb091494" providerId="LiveId" clId="{6A93F0AB-54F6-42DF-8696-544E7A873E31}" dt="2020-08-15T00:32:23.099" v="1031"/>
          <ac:spMkLst>
            <pc:docMk/>
            <pc:sldMk cId="3762213332" sldId="349"/>
            <ac:spMk id="129" creationId="{3052DBEA-0F2F-4536-8F04-3116D73A72B3}"/>
          </ac:spMkLst>
        </pc:spChg>
        <pc:spChg chg="mod">
          <ac:chgData name="Dezhong Yao" userId="794760dbfb091494" providerId="LiveId" clId="{6A93F0AB-54F6-42DF-8696-544E7A873E31}" dt="2020-08-15T00:32:23.099" v="1031"/>
          <ac:spMkLst>
            <pc:docMk/>
            <pc:sldMk cId="3762213332" sldId="349"/>
            <ac:spMk id="130" creationId="{DFA20BCF-EBF5-4D35-AF7D-27107F1AB703}"/>
          </ac:spMkLst>
        </pc:spChg>
        <pc:spChg chg="mod">
          <ac:chgData name="Dezhong Yao" userId="794760dbfb091494" providerId="LiveId" clId="{6A93F0AB-54F6-42DF-8696-544E7A873E31}" dt="2020-08-15T00:32:23.099" v="1031"/>
          <ac:spMkLst>
            <pc:docMk/>
            <pc:sldMk cId="3762213332" sldId="349"/>
            <ac:spMk id="132" creationId="{770E44EC-89BE-4E96-95FB-BDBA5B3AF9F4}"/>
          </ac:spMkLst>
        </pc:spChg>
        <pc:spChg chg="mod">
          <ac:chgData name="Dezhong Yao" userId="794760dbfb091494" providerId="LiveId" clId="{6A93F0AB-54F6-42DF-8696-544E7A873E31}" dt="2020-08-15T00:32:23.099" v="1031"/>
          <ac:spMkLst>
            <pc:docMk/>
            <pc:sldMk cId="3762213332" sldId="349"/>
            <ac:spMk id="133" creationId="{9A1D8D39-6BC7-4613-A256-3D41AE1DFDA3}"/>
          </ac:spMkLst>
        </pc:spChg>
        <pc:spChg chg="mod">
          <ac:chgData name="Dezhong Yao" userId="794760dbfb091494" providerId="LiveId" clId="{6A93F0AB-54F6-42DF-8696-544E7A873E31}" dt="2020-08-15T00:32:23.099" v="1031"/>
          <ac:spMkLst>
            <pc:docMk/>
            <pc:sldMk cId="3762213332" sldId="349"/>
            <ac:spMk id="135" creationId="{14A5FAF5-918D-4F7F-8A34-3074D94AC30A}"/>
          </ac:spMkLst>
        </pc:spChg>
        <pc:spChg chg="mod">
          <ac:chgData name="Dezhong Yao" userId="794760dbfb091494" providerId="LiveId" clId="{6A93F0AB-54F6-42DF-8696-544E7A873E31}" dt="2020-08-15T00:32:23.099" v="1031"/>
          <ac:spMkLst>
            <pc:docMk/>
            <pc:sldMk cId="3762213332" sldId="349"/>
            <ac:spMk id="136" creationId="{522224DD-48F9-4715-BBE5-A1BCFC49D0F2}"/>
          </ac:spMkLst>
        </pc:spChg>
        <pc:spChg chg="mod">
          <ac:chgData name="Dezhong Yao" userId="794760dbfb091494" providerId="LiveId" clId="{6A93F0AB-54F6-42DF-8696-544E7A873E31}" dt="2020-08-15T00:32:23.099" v="1031"/>
          <ac:spMkLst>
            <pc:docMk/>
            <pc:sldMk cId="3762213332" sldId="349"/>
            <ac:spMk id="138" creationId="{7F647DC2-2AD4-4C2E-8B3A-36EA92A1B5C1}"/>
          </ac:spMkLst>
        </pc:spChg>
        <pc:spChg chg="mod">
          <ac:chgData name="Dezhong Yao" userId="794760dbfb091494" providerId="LiveId" clId="{6A93F0AB-54F6-42DF-8696-544E7A873E31}" dt="2020-08-15T00:32:23.099" v="1031"/>
          <ac:spMkLst>
            <pc:docMk/>
            <pc:sldMk cId="3762213332" sldId="349"/>
            <ac:spMk id="139" creationId="{28FDDCB3-D633-4A09-B65C-59DAB60B4A9B}"/>
          </ac:spMkLst>
        </pc:spChg>
        <pc:spChg chg="mod">
          <ac:chgData name="Dezhong Yao" userId="794760dbfb091494" providerId="LiveId" clId="{6A93F0AB-54F6-42DF-8696-544E7A873E31}" dt="2020-08-15T00:32:23.099" v="1031"/>
          <ac:spMkLst>
            <pc:docMk/>
            <pc:sldMk cId="3762213332" sldId="349"/>
            <ac:spMk id="142" creationId="{16D4A397-596A-441C-B66F-3CA9CA141FC0}"/>
          </ac:spMkLst>
        </pc:spChg>
        <pc:spChg chg="mod">
          <ac:chgData name="Dezhong Yao" userId="794760dbfb091494" providerId="LiveId" clId="{6A93F0AB-54F6-42DF-8696-544E7A873E31}" dt="2020-08-15T00:32:23.099" v="1031"/>
          <ac:spMkLst>
            <pc:docMk/>
            <pc:sldMk cId="3762213332" sldId="349"/>
            <ac:spMk id="144" creationId="{B3AABA51-2B62-4392-87C6-3AF8443AC23E}"/>
          </ac:spMkLst>
        </pc:spChg>
        <pc:spChg chg="mod">
          <ac:chgData name="Dezhong Yao" userId="794760dbfb091494" providerId="LiveId" clId="{6A93F0AB-54F6-42DF-8696-544E7A873E31}" dt="2020-08-15T00:32:23.099" v="1031"/>
          <ac:spMkLst>
            <pc:docMk/>
            <pc:sldMk cId="3762213332" sldId="349"/>
            <ac:spMk id="145" creationId="{71E3ABCF-5565-4702-8C1A-831837572E8D}"/>
          </ac:spMkLst>
        </pc:spChg>
        <pc:spChg chg="mod">
          <ac:chgData name="Dezhong Yao" userId="794760dbfb091494" providerId="LiveId" clId="{6A93F0AB-54F6-42DF-8696-544E7A873E31}" dt="2020-08-15T00:32:23.099" v="1031"/>
          <ac:spMkLst>
            <pc:docMk/>
            <pc:sldMk cId="3762213332" sldId="349"/>
            <ac:spMk id="147" creationId="{22B0D563-3E0C-41E7-92B7-2A3239BDB9A7}"/>
          </ac:spMkLst>
        </pc:spChg>
        <pc:spChg chg="mod">
          <ac:chgData name="Dezhong Yao" userId="794760dbfb091494" providerId="LiveId" clId="{6A93F0AB-54F6-42DF-8696-544E7A873E31}" dt="2020-08-15T00:32:23.099" v="1031"/>
          <ac:spMkLst>
            <pc:docMk/>
            <pc:sldMk cId="3762213332" sldId="349"/>
            <ac:spMk id="148" creationId="{D19AED87-0C3D-4CAB-8E7C-CB7E5BB76FD2}"/>
          </ac:spMkLst>
        </pc:spChg>
        <pc:spChg chg="mod">
          <ac:chgData name="Dezhong Yao" userId="794760dbfb091494" providerId="LiveId" clId="{6A93F0AB-54F6-42DF-8696-544E7A873E31}" dt="2020-08-15T00:32:23.099" v="1031"/>
          <ac:spMkLst>
            <pc:docMk/>
            <pc:sldMk cId="3762213332" sldId="349"/>
            <ac:spMk id="149" creationId="{BCBF106A-60F1-42FA-A24B-F3FE1B1ADA5D}"/>
          </ac:spMkLst>
        </pc:spChg>
        <pc:spChg chg="mod">
          <ac:chgData name="Dezhong Yao" userId="794760dbfb091494" providerId="LiveId" clId="{6A93F0AB-54F6-42DF-8696-544E7A873E31}" dt="2020-08-15T00:32:23.099" v="1031"/>
          <ac:spMkLst>
            <pc:docMk/>
            <pc:sldMk cId="3762213332" sldId="349"/>
            <ac:spMk id="150" creationId="{CFB7BA82-9232-4E73-8457-1199EEFCF425}"/>
          </ac:spMkLst>
        </pc:spChg>
        <pc:spChg chg="mod">
          <ac:chgData name="Dezhong Yao" userId="794760dbfb091494" providerId="LiveId" clId="{6A93F0AB-54F6-42DF-8696-544E7A873E31}" dt="2020-08-15T00:32:23.099" v="1031"/>
          <ac:spMkLst>
            <pc:docMk/>
            <pc:sldMk cId="3762213332" sldId="349"/>
            <ac:spMk id="152" creationId="{4CEB1334-ADA4-49D2-A723-5F55A58CE03A}"/>
          </ac:spMkLst>
        </pc:spChg>
        <pc:spChg chg="mod">
          <ac:chgData name="Dezhong Yao" userId="794760dbfb091494" providerId="LiveId" clId="{6A93F0AB-54F6-42DF-8696-544E7A873E31}" dt="2020-08-15T00:32:23.099" v="1031"/>
          <ac:spMkLst>
            <pc:docMk/>
            <pc:sldMk cId="3762213332" sldId="349"/>
            <ac:spMk id="153" creationId="{95C994F5-8231-4F9F-A65B-CF33C0713781}"/>
          </ac:spMkLst>
        </pc:spChg>
        <pc:spChg chg="mod">
          <ac:chgData name="Dezhong Yao" userId="794760dbfb091494" providerId="LiveId" clId="{6A93F0AB-54F6-42DF-8696-544E7A873E31}" dt="2020-08-15T00:32:23.099" v="1031"/>
          <ac:spMkLst>
            <pc:docMk/>
            <pc:sldMk cId="3762213332" sldId="349"/>
            <ac:spMk id="154" creationId="{A9982240-4276-443F-B660-144B5E08B48A}"/>
          </ac:spMkLst>
        </pc:spChg>
        <pc:spChg chg="mod">
          <ac:chgData name="Dezhong Yao" userId="794760dbfb091494" providerId="LiveId" clId="{6A93F0AB-54F6-42DF-8696-544E7A873E31}" dt="2020-08-15T00:32:23.099" v="1031"/>
          <ac:spMkLst>
            <pc:docMk/>
            <pc:sldMk cId="3762213332" sldId="349"/>
            <ac:spMk id="155" creationId="{ADDB1C42-D141-4171-803D-96FE729467B1}"/>
          </ac:spMkLst>
        </pc:spChg>
        <pc:spChg chg="mod">
          <ac:chgData name="Dezhong Yao" userId="794760dbfb091494" providerId="LiveId" clId="{6A93F0AB-54F6-42DF-8696-544E7A873E31}" dt="2020-08-15T00:32:23.099" v="1031"/>
          <ac:spMkLst>
            <pc:docMk/>
            <pc:sldMk cId="3762213332" sldId="349"/>
            <ac:spMk id="156" creationId="{6FDC24C1-1248-466F-9090-A97938287DB8}"/>
          </ac:spMkLst>
        </pc:spChg>
        <pc:spChg chg="mod">
          <ac:chgData name="Dezhong Yao" userId="794760dbfb091494" providerId="LiveId" clId="{6A93F0AB-54F6-42DF-8696-544E7A873E31}" dt="2020-08-15T00:32:23.099" v="1031"/>
          <ac:spMkLst>
            <pc:docMk/>
            <pc:sldMk cId="3762213332" sldId="349"/>
            <ac:spMk id="157" creationId="{053DF280-D417-463A-9E1C-6E4CB6821208}"/>
          </ac:spMkLst>
        </pc:spChg>
        <pc:spChg chg="mod">
          <ac:chgData name="Dezhong Yao" userId="794760dbfb091494" providerId="LiveId" clId="{6A93F0AB-54F6-42DF-8696-544E7A873E31}" dt="2020-08-15T00:32:23.099" v="1031"/>
          <ac:spMkLst>
            <pc:docMk/>
            <pc:sldMk cId="3762213332" sldId="349"/>
            <ac:spMk id="158" creationId="{0F4AC612-6E85-4C77-94B2-21DC48E7BD28}"/>
          </ac:spMkLst>
        </pc:spChg>
        <pc:spChg chg="mod">
          <ac:chgData name="Dezhong Yao" userId="794760dbfb091494" providerId="LiveId" clId="{6A93F0AB-54F6-42DF-8696-544E7A873E31}" dt="2020-08-15T00:32:23.099" v="1031"/>
          <ac:spMkLst>
            <pc:docMk/>
            <pc:sldMk cId="3762213332" sldId="349"/>
            <ac:spMk id="160" creationId="{50E93116-2BF6-4638-B767-AE9A8310C0AE}"/>
          </ac:spMkLst>
        </pc:spChg>
        <pc:spChg chg="mod">
          <ac:chgData name="Dezhong Yao" userId="794760dbfb091494" providerId="LiveId" clId="{6A93F0AB-54F6-42DF-8696-544E7A873E31}" dt="2020-08-15T00:32:23.099" v="1031"/>
          <ac:spMkLst>
            <pc:docMk/>
            <pc:sldMk cId="3762213332" sldId="349"/>
            <ac:spMk id="161" creationId="{586B63C9-2964-4E93-8442-D440928F1535}"/>
          </ac:spMkLst>
        </pc:spChg>
        <pc:spChg chg="mod">
          <ac:chgData name="Dezhong Yao" userId="794760dbfb091494" providerId="LiveId" clId="{6A93F0AB-54F6-42DF-8696-544E7A873E31}" dt="2020-08-15T00:32:23.099" v="1031"/>
          <ac:spMkLst>
            <pc:docMk/>
            <pc:sldMk cId="3762213332" sldId="349"/>
            <ac:spMk id="162" creationId="{AA1325E4-AAAD-47BB-AF4A-72DCE06908D4}"/>
          </ac:spMkLst>
        </pc:spChg>
        <pc:spChg chg="mod">
          <ac:chgData name="Dezhong Yao" userId="794760dbfb091494" providerId="LiveId" clId="{6A93F0AB-54F6-42DF-8696-544E7A873E31}" dt="2020-08-15T00:32:23.099" v="1031"/>
          <ac:spMkLst>
            <pc:docMk/>
            <pc:sldMk cId="3762213332" sldId="349"/>
            <ac:spMk id="163" creationId="{9231E189-B6D0-4340-AFA8-092D63EAD02B}"/>
          </ac:spMkLst>
        </pc:spChg>
        <pc:spChg chg="mod">
          <ac:chgData name="Dezhong Yao" userId="794760dbfb091494" providerId="LiveId" clId="{6A93F0AB-54F6-42DF-8696-544E7A873E31}" dt="2020-08-15T00:32:23.099" v="1031"/>
          <ac:spMkLst>
            <pc:docMk/>
            <pc:sldMk cId="3762213332" sldId="349"/>
            <ac:spMk id="164" creationId="{E3589C62-4B8D-47EE-9A6A-E9B48542021C}"/>
          </ac:spMkLst>
        </pc:spChg>
        <pc:grpChg chg="add mod">
          <ac:chgData name="Dezhong Yao" userId="794760dbfb091494" providerId="LiveId" clId="{6A93F0AB-54F6-42DF-8696-544E7A873E31}" dt="2020-08-15T00:32:46.685" v="1039" actId="1037"/>
          <ac:grpSpMkLst>
            <pc:docMk/>
            <pc:sldMk cId="3762213332" sldId="349"/>
            <ac:grpSpMk id="7" creationId="{05737E35-3C41-4CF3-933F-061C6B55A3CC}"/>
          </ac:grpSpMkLst>
        </pc:grpChg>
        <pc:grpChg chg="mod">
          <ac:chgData name="Dezhong Yao" userId="794760dbfb091494" providerId="LiveId" clId="{6A93F0AB-54F6-42DF-8696-544E7A873E31}" dt="2020-08-15T00:32:23.099" v="1031"/>
          <ac:grpSpMkLst>
            <pc:docMk/>
            <pc:sldMk cId="3762213332" sldId="349"/>
            <ac:grpSpMk id="8" creationId="{0457BC2F-624C-4A98-8409-DE2E1471A719}"/>
          </ac:grpSpMkLst>
        </pc:grpChg>
        <pc:grpChg chg="mod">
          <ac:chgData name="Dezhong Yao" userId="794760dbfb091494" providerId="LiveId" clId="{6A93F0AB-54F6-42DF-8696-544E7A873E31}" dt="2020-08-15T00:32:23.099" v="1031"/>
          <ac:grpSpMkLst>
            <pc:docMk/>
            <pc:sldMk cId="3762213332" sldId="349"/>
            <ac:grpSpMk id="10" creationId="{7BE05610-7C2A-4368-A8A7-58FE61581722}"/>
          </ac:grpSpMkLst>
        </pc:grpChg>
        <pc:grpChg chg="mod">
          <ac:chgData name="Dezhong Yao" userId="794760dbfb091494" providerId="LiveId" clId="{6A93F0AB-54F6-42DF-8696-544E7A873E31}" dt="2020-08-15T00:32:23.099" v="1031"/>
          <ac:grpSpMkLst>
            <pc:docMk/>
            <pc:sldMk cId="3762213332" sldId="349"/>
            <ac:grpSpMk id="14" creationId="{6B8EAD76-00F0-423E-93D9-F0C639216D75}"/>
          </ac:grpSpMkLst>
        </pc:grpChg>
        <pc:grpChg chg="mod">
          <ac:chgData name="Dezhong Yao" userId="794760dbfb091494" providerId="LiveId" clId="{6A93F0AB-54F6-42DF-8696-544E7A873E31}" dt="2020-08-15T00:32:23.099" v="1031"/>
          <ac:grpSpMkLst>
            <pc:docMk/>
            <pc:sldMk cId="3762213332" sldId="349"/>
            <ac:grpSpMk id="16" creationId="{291FEDF5-475E-4381-85C0-5F5F45719221}"/>
          </ac:grpSpMkLst>
        </pc:grpChg>
        <pc:grpChg chg="mod">
          <ac:chgData name="Dezhong Yao" userId="794760dbfb091494" providerId="LiveId" clId="{6A93F0AB-54F6-42DF-8696-544E7A873E31}" dt="2020-08-15T00:32:23.099" v="1031"/>
          <ac:grpSpMkLst>
            <pc:docMk/>
            <pc:sldMk cId="3762213332" sldId="349"/>
            <ac:grpSpMk id="17" creationId="{1D8E84A9-1B22-4070-85AB-F1B2BC5C3903}"/>
          </ac:grpSpMkLst>
        </pc:grpChg>
        <pc:grpChg chg="mod">
          <ac:chgData name="Dezhong Yao" userId="794760dbfb091494" providerId="LiveId" clId="{6A93F0AB-54F6-42DF-8696-544E7A873E31}" dt="2020-08-15T00:32:23.099" v="1031"/>
          <ac:grpSpMkLst>
            <pc:docMk/>
            <pc:sldMk cId="3762213332" sldId="349"/>
            <ac:grpSpMk id="30" creationId="{E83AD2D5-EB59-43A6-B06C-8DDE2E087110}"/>
          </ac:grpSpMkLst>
        </pc:grpChg>
        <pc:grpChg chg="mod">
          <ac:chgData name="Dezhong Yao" userId="794760dbfb091494" providerId="LiveId" clId="{6A93F0AB-54F6-42DF-8696-544E7A873E31}" dt="2020-08-15T00:32:23.099" v="1031"/>
          <ac:grpSpMkLst>
            <pc:docMk/>
            <pc:sldMk cId="3762213332" sldId="349"/>
            <ac:grpSpMk id="31" creationId="{B191E462-2D6C-43B4-806A-5149AE569E7A}"/>
          </ac:grpSpMkLst>
        </pc:grpChg>
        <pc:grpChg chg="mod">
          <ac:chgData name="Dezhong Yao" userId="794760dbfb091494" providerId="LiveId" clId="{6A93F0AB-54F6-42DF-8696-544E7A873E31}" dt="2020-08-15T00:32:23.099" v="1031"/>
          <ac:grpSpMkLst>
            <pc:docMk/>
            <pc:sldMk cId="3762213332" sldId="349"/>
            <ac:grpSpMk id="37" creationId="{885BD9A5-7550-4EA5-B74B-1F98AC1912DA}"/>
          </ac:grpSpMkLst>
        </pc:grpChg>
        <pc:grpChg chg="mod">
          <ac:chgData name="Dezhong Yao" userId="794760dbfb091494" providerId="LiveId" clId="{6A93F0AB-54F6-42DF-8696-544E7A873E31}" dt="2020-08-15T00:32:23.099" v="1031"/>
          <ac:grpSpMkLst>
            <pc:docMk/>
            <pc:sldMk cId="3762213332" sldId="349"/>
            <ac:grpSpMk id="38" creationId="{06550A3A-7DDA-4BD4-9F1D-973A66E9C27C}"/>
          </ac:grpSpMkLst>
        </pc:grpChg>
        <pc:grpChg chg="mod">
          <ac:chgData name="Dezhong Yao" userId="794760dbfb091494" providerId="LiveId" clId="{6A93F0AB-54F6-42DF-8696-544E7A873E31}" dt="2020-08-15T00:32:23.099" v="1031"/>
          <ac:grpSpMkLst>
            <pc:docMk/>
            <pc:sldMk cId="3762213332" sldId="349"/>
            <ac:grpSpMk id="39" creationId="{D7F4E536-89A3-4E06-BF3B-372B716A4A5B}"/>
          </ac:grpSpMkLst>
        </pc:grpChg>
        <pc:grpChg chg="mod">
          <ac:chgData name="Dezhong Yao" userId="794760dbfb091494" providerId="LiveId" clId="{6A93F0AB-54F6-42DF-8696-544E7A873E31}" dt="2020-08-15T00:32:23.099" v="1031"/>
          <ac:grpSpMkLst>
            <pc:docMk/>
            <pc:sldMk cId="3762213332" sldId="349"/>
            <ac:grpSpMk id="40" creationId="{3851B346-8665-4E74-8E2B-30B8288BC8F4}"/>
          </ac:grpSpMkLst>
        </pc:grpChg>
        <pc:grpChg chg="mod">
          <ac:chgData name="Dezhong Yao" userId="794760dbfb091494" providerId="LiveId" clId="{6A93F0AB-54F6-42DF-8696-544E7A873E31}" dt="2020-08-15T00:32:23.099" v="1031"/>
          <ac:grpSpMkLst>
            <pc:docMk/>
            <pc:sldMk cId="3762213332" sldId="349"/>
            <ac:grpSpMk id="41" creationId="{534CFB3D-1C4F-49DF-A7A7-BDBFB8D4A520}"/>
          </ac:grpSpMkLst>
        </pc:grpChg>
        <pc:grpChg chg="mod">
          <ac:chgData name="Dezhong Yao" userId="794760dbfb091494" providerId="LiveId" clId="{6A93F0AB-54F6-42DF-8696-544E7A873E31}" dt="2020-08-15T00:32:23.099" v="1031"/>
          <ac:grpSpMkLst>
            <pc:docMk/>
            <pc:sldMk cId="3762213332" sldId="349"/>
            <ac:grpSpMk id="42" creationId="{21584426-F229-4638-BB99-B7B21A83687C}"/>
          </ac:grpSpMkLst>
        </pc:grpChg>
        <pc:grpChg chg="mod">
          <ac:chgData name="Dezhong Yao" userId="794760dbfb091494" providerId="LiveId" clId="{6A93F0AB-54F6-42DF-8696-544E7A873E31}" dt="2020-08-15T00:32:23.099" v="1031"/>
          <ac:grpSpMkLst>
            <pc:docMk/>
            <pc:sldMk cId="3762213332" sldId="349"/>
            <ac:grpSpMk id="43" creationId="{CA1D6166-8C00-47FA-A2B3-DEFF0CE4E491}"/>
          </ac:grpSpMkLst>
        </pc:grpChg>
        <pc:grpChg chg="mod">
          <ac:chgData name="Dezhong Yao" userId="794760dbfb091494" providerId="LiveId" clId="{6A93F0AB-54F6-42DF-8696-544E7A873E31}" dt="2020-08-15T00:32:23.099" v="1031"/>
          <ac:grpSpMkLst>
            <pc:docMk/>
            <pc:sldMk cId="3762213332" sldId="349"/>
            <ac:grpSpMk id="44" creationId="{0FC12DF1-9992-4E45-8945-A1D431A0C195}"/>
          </ac:grpSpMkLst>
        </pc:grpChg>
        <pc:grpChg chg="mod">
          <ac:chgData name="Dezhong Yao" userId="794760dbfb091494" providerId="LiveId" clId="{6A93F0AB-54F6-42DF-8696-544E7A873E31}" dt="2020-08-15T00:32:23.099" v="1031"/>
          <ac:grpSpMkLst>
            <pc:docMk/>
            <pc:sldMk cId="3762213332" sldId="349"/>
            <ac:grpSpMk id="45" creationId="{0667F757-43C2-459E-81D4-497851BB0086}"/>
          </ac:grpSpMkLst>
        </pc:grpChg>
        <pc:grpChg chg="mod">
          <ac:chgData name="Dezhong Yao" userId="794760dbfb091494" providerId="LiveId" clId="{6A93F0AB-54F6-42DF-8696-544E7A873E31}" dt="2020-08-15T00:32:23.099" v="1031"/>
          <ac:grpSpMkLst>
            <pc:docMk/>
            <pc:sldMk cId="3762213332" sldId="349"/>
            <ac:grpSpMk id="73" creationId="{F0B5CCC4-CC4D-48C1-9C7C-20610B0043DF}"/>
          </ac:grpSpMkLst>
        </pc:grpChg>
        <pc:grpChg chg="mod">
          <ac:chgData name="Dezhong Yao" userId="794760dbfb091494" providerId="LiveId" clId="{6A93F0AB-54F6-42DF-8696-544E7A873E31}" dt="2020-08-15T00:32:23.099" v="1031"/>
          <ac:grpSpMkLst>
            <pc:docMk/>
            <pc:sldMk cId="3762213332" sldId="349"/>
            <ac:grpSpMk id="74" creationId="{8BAB5FA4-08C6-43D4-B76C-5455BD6A89B8}"/>
          </ac:grpSpMkLst>
        </pc:grpChg>
        <pc:grpChg chg="mod">
          <ac:chgData name="Dezhong Yao" userId="794760dbfb091494" providerId="LiveId" clId="{6A93F0AB-54F6-42DF-8696-544E7A873E31}" dt="2020-08-15T00:32:23.099" v="1031"/>
          <ac:grpSpMkLst>
            <pc:docMk/>
            <pc:sldMk cId="3762213332" sldId="349"/>
            <ac:grpSpMk id="75" creationId="{16E5C3E4-DB17-419A-8E99-E32D71C9FA39}"/>
          </ac:grpSpMkLst>
        </pc:grpChg>
        <pc:grpChg chg="mod">
          <ac:chgData name="Dezhong Yao" userId="794760dbfb091494" providerId="LiveId" clId="{6A93F0AB-54F6-42DF-8696-544E7A873E31}" dt="2020-08-15T00:32:23.099" v="1031"/>
          <ac:grpSpMkLst>
            <pc:docMk/>
            <pc:sldMk cId="3762213332" sldId="349"/>
            <ac:grpSpMk id="76" creationId="{EDB36F6D-F4C9-40AE-9168-F1925B046A8B}"/>
          </ac:grpSpMkLst>
        </pc:grpChg>
        <pc:grpChg chg="mod">
          <ac:chgData name="Dezhong Yao" userId="794760dbfb091494" providerId="LiveId" clId="{6A93F0AB-54F6-42DF-8696-544E7A873E31}" dt="2020-08-15T00:32:23.099" v="1031"/>
          <ac:grpSpMkLst>
            <pc:docMk/>
            <pc:sldMk cId="3762213332" sldId="349"/>
            <ac:grpSpMk id="77" creationId="{9F4E57C3-4B7D-4BCA-A09D-BF9CE913AB01}"/>
          </ac:grpSpMkLst>
        </pc:grpChg>
        <pc:grpChg chg="mod">
          <ac:chgData name="Dezhong Yao" userId="794760dbfb091494" providerId="LiveId" clId="{6A93F0AB-54F6-42DF-8696-544E7A873E31}" dt="2020-08-15T00:32:23.099" v="1031"/>
          <ac:grpSpMkLst>
            <pc:docMk/>
            <pc:sldMk cId="3762213332" sldId="349"/>
            <ac:grpSpMk id="78" creationId="{D6A5675C-1F16-4479-84C7-ED26BA74F050}"/>
          </ac:grpSpMkLst>
        </pc:grpChg>
        <pc:grpChg chg="mod">
          <ac:chgData name="Dezhong Yao" userId="794760dbfb091494" providerId="LiveId" clId="{6A93F0AB-54F6-42DF-8696-544E7A873E31}" dt="2020-08-15T00:32:23.099" v="1031"/>
          <ac:grpSpMkLst>
            <pc:docMk/>
            <pc:sldMk cId="3762213332" sldId="349"/>
            <ac:grpSpMk id="79" creationId="{D178B2BA-4A5F-4757-A99C-3CE2A2C49EA9}"/>
          </ac:grpSpMkLst>
        </pc:grpChg>
        <pc:grpChg chg="mod">
          <ac:chgData name="Dezhong Yao" userId="794760dbfb091494" providerId="LiveId" clId="{6A93F0AB-54F6-42DF-8696-544E7A873E31}" dt="2020-08-15T00:32:23.099" v="1031"/>
          <ac:grpSpMkLst>
            <pc:docMk/>
            <pc:sldMk cId="3762213332" sldId="349"/>
            <ac:grpSpMk id="80" creationId="{B4AF644B-F425-48B0-AD04-3B31B8AF5275}"/>
          </ac:grpSpMkLst>
        </pc:grpChg>
        <pc:grpChg chg="mod">
          <ac:chgData name="Dezhong Yao" userId="794760dbfb091494" providerId="LiveId" clId="{6A93F0AB-54F6-42DF-8696-544E7A873E31}" dt="2020-08-15T00:32:23.099" v="1031"/>
          <ac:grpSpMkLst>
            <pc:docMk/>
            <pc:sldMk cId="3762213332" sldId="349"/>
            <ac:grpSpMk id="81" creationId="{AFD26EFA-5E31-4136-9243-61C8AA9E25B6}"/>
          </ac:grpSpMkLst>
        </pc:grpChg>
        <pc:grpChg chg="mod">
          <ac:chgData name="Dezhong Yao" userId="794760dbfb091494" providerId="LiveId" clId="{6A93F0AB-54F6-42DF-8696-544E7A873E31}" dt="2020-08-15T00:32:23.099" v="1031"/>
          <ac:grpSpMkLst>
            <pc:docMk/>
            <pc:sldMk cId="3762213332" sldId="349"/>
            <ac:grpSpMk id="109" creationId="{AE2331AC-5395-4FA8-A423-86F6419CFC75}"/>
          </ac:grpSpMkLst>
        </pc:grpChg>
        <pc:grpChg chg="mod">
          <ac:chgData name="Dezhong Yao" userId="794760dbfb091494" providerId="LiveId" clId="{6A93F0AB-54F6-42DF-8696-544E7A873E31}" dt="2020-08-15T00:32:23.099" v="1031"/>
          <ac:grpSpMkLst>
            <pc:docMk/>
            <pc:sldMk cId="3762213332" sldId="349"/>
            <ac:grpSpMk id="110" creationId="{9B4443A4-9B28-4DEF-9834-75B6C786C082}"/>
          </ac:grpSpMkLst>
        </pc:grpChg>
        <pc:grpChg chg="mod">
          <ac:chgData name="Dezhong Yao" userId="794760dbfb091494" providerId="LiveId" clId="{6A93F0AB-54F6-42DF-8696-544E7A873E31}" dt="2020-08-15T00:32:23.099" v="1031"/>
          <ac:grpSpMkLst>
            <pc:docMk/>
            <pc:sldMk cId="3762213332" sldId="349"/>
            <ac:grpSpMk id="111" creationId="{0E0A70C0-7EC8-43E5-AF46-4F2848537F38}"/>
          </ac:grpSpMkLst>
        </pc:grpChg>
        <pc:grpChg chg="mod">
          <ac:chgData name="Dezhong Yao" userId="794760dbfb091494" providerId="LiveId" clId="{6A93F0AB-54F6-42DF-8696-544E7A873E31}" dt="2020-08-15T00:32:23.099" v="1031"/>
          <ac:grpSpMkLst>
            <pc:docMk/>
            <pc:sldMk cId="3762213332" sldId="349"/>
            <ac:grpSpMk id="112" creationId="{CF0FD508-0D21-443A-92FC-2A1D9F58D8E5}"/>
          </ac:grpSpMkLst>
        </pc:grpChg>
        <pc:grpChg chg="mod">
          <ac:chgData name="Dezhong Yao" userId="794760dbfb091494" providerId="LiveId" clId="{6A93F0AB-54F6-42DF-8696-544E7A873E31}" dt="2020-08-15T00:32:23.099" v="1031"/>
          <ac:grpSpMkLst>
            <pc:docMk/>
            <pc:sldMk cId="3762213332" sldId="349"/>
            <ac:grpSpMk id="125" creationId="{CC216213-2302-4C42-8343-836D255617DC}"/>
          </ac:grpSpMkLst>
        </pc:grpChg>
        <pc:grpChg chg="mod">
          <ac:chgData name="Dezhong Yao" userId="794760dbfb091494" providerId="LiveId" clId="{6A93F0AB-54F6-42DF-8696-544E7A873E31}" dt="2020-08-15T00:32:23.099" v="1031"/>
          <ac:grpSpMkLst>
            <pc:docMk/>
            <pc:sldMk cId="3762213332" sldId="349"/>
            <ac:grpSpMk id="126" creationId="{BB71670E-BD72-480E-88DF-96630C2BF1CD}"/>
          </ac:grpSpMkLst>
        </pc:grpChg>
        <pc:grpChg chg="mod">
          <ac:chgData name="Dezhong Yao" userId="794760dbfb091494" providerId="LiveId" clId="{6A93F0AB-54F6-42DF-8696-544E7A873E31}" dt="2020-08-15T00:32:23.099" v="1031"/>
          <ac:grpSpMkLst>
            <pc:docMk/>
            <pc:sldMk cId="3762213332" sldId="349"/>
            <ac:grpSpMk id="127" creationId="{DCA741A0-5DED-4AFB-996D-A7B8F05F7D32}"/>
          </ac:grpSpMkLst>
        </pc:grpChg>
        <pc:grpChg chg="mod">
          <ac:chgData name="Dezhong Yao" userId="794760dbfb091494" providerId="LiveId" clId="{6A93F0AB-54F6-42DF-8696-544E7A873E31}" dt="2020-08-15T00:32:23.099" v="1031"/>
          <ac:grpSpMkLst>
            <pc:docMk/>
            <pc:sldMk cId="3762213332" sldId="349"/>
            <ac:grpSpMk id="128" creationId="{4FC026DA-ADB2-4545-98AF-34F1D3767DF5}"/>
          </ac:grpSpMkLst>
        </pc:grpChg>
        <pc:grpChg chg="mod">
          <ac:chgData name="Dezhong Yao" userId="794760dbfb091494" providerId="LiveId" clId="{6A93F0AB-54F6-42DF-8696-544E7A873E31}" dt="2020-08-15T00:32:23.099" v="1031"/>
          <ac:grpSpMkLst>
            <pc:docMk/>
            <pc:sldMk cId="3762213332" sldId="349"/>
            <ac:grpSpMk id="141" creationId="{B10082F4-037A-45DB-B58A-F64DFB24A8EC}"/>
          </ac:grpSpMkLst>
        </pc:grpChg>
        <pc:grpChg chg="mod">
          <ac:chgData name="Dezhong Yao" userId="794760dbfb091494" providerId="LiveId" clId="{6A93F0AB-54F6-42DF-8696-544E7A873E31}" dt="2020-08-15T00:32:23.099" v="1031"/>
          <ac:grpSpMkLst>
            <pc:docMk/>
            <pc:sldMk cId="3762213332" sldId="349"/>
            <ac:grpSpMk id="143" creationId="{4D03A109-41E8-468C-91BF-26638E5E7A58}"/>
          </ac:grpSpMkLst>
        </pc:grpChg>
        <pc:grpChg chg="mod">
          <ac:chgData name="Dezhong Yao" userId="794760dbfb091494" providerId="LiveId" clId="{6A93F0AB-54F6-42DF-8696-544E7A873E31}" dt="2020-08-15T00:32:23.099" v="1031"/>
          <ac:grpSpMkLst>
            <pc:docMk/>
            <pc:sldMk cId="3762213332" sldId="349"/>
            <ac:grpSpMk id="146" creationId="{4B077905-8933-4BDF-A495-931275849CD0}"/>
          </ac:grpSpMkLst>
        </pc:grpChg>
        <pc:grpChg chg="mod">
          <ac:chgData name="Dezhong Yao" userId="794760dbfb091494" providerId="LiveId" clId="{6A93F0AB-54F6-42DF-8696-544E7A873E31}" dt="2020-08-15T00:32:23.099" v="1031"/>
          <ac:grpSpMkLst>
            <pc:docMk/>
            <pc:sldMk cId="3762213332" sldId="349"/>
            <ac:grpSpMk id="151" creationId="{00DFAE0F-04F6-4BCB-9B4D-0E458AAA7F03}"/>
          </ac:grpSpMkLst>
        </pc:grpChg>
        <pc:grpChg chg="mod">
          <ac:chgData name="Dezhong Yao" userId="794760dbfb091494" providerId="LiveId" clId="{6A93F0AB-54F6-42DF-8696-544E7A873E31}" dt="2020-08-15T00:32:23.099" v="1031"/>
          <ac:grpSpMkLst>
            <pc:docMk/>
            <pc:sldMk cId="3762213332" sldId="349"/>
            <ac:grpSpMk id="159" creationId="{28FD7063-1460-451F-8B08-067699FBB949}"/>
          </ac:grpSpMkLst>
        </pc:grpChg>
        <pc:picChg chg="del">
          <ac:chgData name="Dezhong Yao" userId="794760dbfb091494" providerId="LiveId" clId="{6A93F0AB-54F6-42DF-8696-544E7A873E31}" dt="2020-08-15T00:32:21.650" v="1030" actId="478"/>
          <ac:picMkLst>
            <pc:docMk/>
            <pc:sldMk cId="3762213332" sldId="349"/>
            <ac:picMk id="5" creationId="{19958DF0-80DD-4A16-BFA0-F76B5C782144}"/>
          </ac:picMkLst>
        </pc:picChg>
        <pc:cxnChg chg="mod">
          <ac:chgData name="Dezhong Yao" userId="794760dbfb091494" providerId="LiveId" clId="{6A93F0AB-54F6-42DF-8696-544E7A873E31}" dt="2020-08-15T00:32:23.099" v="1031"/>
          <ac:cxnSpMkLst>
            <pc:docMk/>
            <pc:sldMk cId="3762213332" sldId="349"/>
            <ac:cxnSpMk id="18" creationId="{742763E3-CA7C-49E9-9610-62E7F0D499B9}"/>
          </ac:cxnSpMkLst>
        </pc:cxnChg>
        <pc:cxnChg chg="mod">
          <ac:chgData name="Dezhong Yao" userId="794760dbfb091494" providerId="LiveId" clId="{6A93F0AB-54F6-42DF-8696-544E7A873E31}" dt="2020-08-15T00:32:23.099" v="1031"/>
          <ac:cxnSpMkLst>
            <pc:docMk/>
            <pc:sldMk cId="3762213332" sldId="349"/>
            <ac:cxnSpMk id="21" creationId="{CA15E8C7-6292-411B-BAD8-3A7448BF548A}"/>
          </ac:cxnSpMkLst>
        </pc:cxnChg>
        <pc:cxnChg chg="mod">
          <ac:chgData name="Dezhong Yao" userId="794760dbfb091494" providerId="LiveId" clId="{6A93F0AB-54F6-42DF-8696-544E7A873E31}" dt="2020-08-15T00:32:23.099" v="1031"/>
          <ac:cxnSpMkLst>
            <pc:docMk/>
            <pc:sldMk cId="3762213332" sldId="349"/>
            <ac:cxnSpMk id="22" creationId="{FE3AA02E-222C-4EE3-859D-6D3E8F947E8D}"/>
          </ac:cxnSpMkLst>
        </pc:cxnChg>
        <pc:cxnChg chg="mod">
          <ac:chgData name="Dezhong Yao" userId="794760dbfb091494" providerId="LiveId" clId="{6A93F0AB-54F6-42DF-8696-544E7A873E31}" dt="2020-08-15T00:32:23.099" v="1031"/>
          <ac:cxnSpMkLst>
            <pc:docMk/>
            <pc:sldMk cId="3762213332" sldId="349"/>
            <ac:cxnSpMk id="25" creationId="{0C20007B-EBE9-4B35-8D52-26641710C833}"/>
          </ac:cxnSpMkLst>
        </pc:cxnChg>
        <pc:cxnChg chg="mod">
          <ac:chgData name="Dezhong Yao" userId="794760dbfb091494" providerId="LiveId" clId="{6A93F0AB-54F6-42DF-8696-544E7A873E31}" dt="2020-08-15T00:32:23.099" v="1031"/>
          <ac:cxnSpMkLst>
            <pc:docMk/>
            <pc:sldMk cId="3762213332" sldId="349"/>
            <ac:cxnSpMk id="26" creationId="{4D699840-D506-400C-8E4A-538AAC142C93}"/>
          </ac:cxnSpMkLst>
        </pc:cxnChg>
        <pc:cxnChg chg="mod">
          <ac:chgData name="Dezhong Yao" userId="794760dbfb091494" providerId="LiveId" clId="{6A93F0AB-54F6-42DF-8696-544E7A873E31}" dt="2020-08-15T00:32:23.099" v="1031"/>
          <ac:cxnSpMkLst>
            <pc:docMk/>
            <pc:sldMk cId="3762213332" sldId="349"/>
            <ac:cxnSpMk id="27" creationId="{15711FC0-A6DF-416A-B99D-8910D8ECEBA8}"/>
          </ac:cxnSpMkLst>
        </pc:cxnChg>
        <pc:cxnChg chg="mod">
          <ac:chgData name="Dezhong Yao" userId="794760dbfb091494" providerId="LiveId" clId="{6A93F0AB-54F6-42DF-8696-544E7A873E31}" dt="2020-08-15T00:32:23.099" v="1031"/>
          <ac:cxnSpMkLst>
            <pc:docMk/>
            <pc:sldMk cId="3762213332" sldId="349"/>
            <ac:cxnSpMk id="28" creationId="{6AD365D7-A80C-492A-A973-5987D4473E47}"/>
          </ac:cxnSpMkLst>
        </pc:cxnChg>
        <pc:cxnChg chg="mod">
          <ac:chgData name="Dezhong Yao" userId="794760dbfb091494" providerId="LiveId" clId="{6A93F0AB-54F6-42DF-8696-544E7A873E31}" dt="2020-08-15T00:32:23.099" v="1031"/>
          <ac:cxnSpMkLst>
            <pc:docMk/>
            <pc:sldMk cId="3762213332" sldId="349"/>
            <ac:cxnSpMk id="33" creationId="{5B0A27BE-1734-4962-AF8F-C3CD930C8066}"/>
          </ac:cxnSpMkLst>
        </pc:cxnChg>
        <pc:cxnChg chg="mod">
          <ac:chgData name="Dezhong Yao" userId="794760dbfb091494" providerId="LiveId" clId="{6A93F0AB-54F6-42DF-8696-544E7A873E31}" dt="2020-08-15T00:32:23.099" v="1031"/>
          <ac:cxnSpMkLst>
            <pc:docMk/>
            <pc:sldMk cId="3762213332" sldId="349"/>
            <ac:cxnSpMk id="34" creationId="{3A6331DC-8710-4DA6-B2D6-E47BF5F7B3C4}"/>
          </ac:cxnSpMkLst>
        </pc:cxnChg>
        <pc:cxnChg chg="mod">
          <ac:chgData name="Dezhong Yao" userId="794760dbfb091494" providerId="LiveId" clId="{6A93F0AB-54F6-42DF-8696-544E7A873E31}" dt="2020-08-15T00:32:23.099" v="1031"/>
          <ac:cxnSpMkLst>
            <pc:docMk/>
            <pc:sldMk cId="3762213332" sldId="349"/>
            <ac:cxnSpMk id="35" creationId="{63B345D5-690B-4B94-A830-8745853CEBB3}"/>
          </ac:cxnSpMkLst>
        </pc:cxnChg>
        <pc:cxnChg chg="mod">
          <ac:chgData name="Dezhong Yao" userId="794760dbfb091494" providerId="LiveId" clId="{6A93F0AB-54F6-42DF-8696-544E7A873E31}" dt="2020-08-15T00:32:23.099" v="1031"/>
          <ac:cxnSpMkLst>
            <pc:docMk/>
            <pc:sldMk cId="3762213332" sldId="349"/>
            <ac:cxnSpMk id="48" creationId="{7ACF6259-72CF-4B03-B9AB-8CD3E81ABFFA}"/>
          </ac:cxnSpMkLst>
        </pc:cxnChg>
        <pc:cxnChg chg="mod">
          <ac:chgData name="Dezhong Yao" userId="794760dbfb091494" providerId="LiveId" clId="{6A93F0AB-54F6-42DF-8696-544E7A873E31}" dt="2020-08-15T00:32:23.099" v="1031"/>
          <ac:cxnSpMkLst>
            <pc:docMk/>
            <pc:sldMk cId="3762213332" sldId="349"/>
            <ac:cxnSpMk id="51" creationId="{DEE55575-05DD-4A3B-87C5-8F568FA7D697}"/>
          </ac:cxnSpMkLst>
        </pc:cxnChg>
        <pc:cxnChg chg="mod">
          <ac:chgData name="Dezhong Yao" userId="794760dbfb091494" providerId="LiveId" clId="{6A93F0AB-54F6-42DF-8696-544E7A873E31}" dt="2020-08-15T00:32:23.099" v="1031"/>
          <ac:cxnSpMkLst>
            <pc:docMk/>
            <pc:sldMk cId="3762213332" sldId="349"/>
            <ac:cxnSpMk id="54" creationId="{FA42B894-6EF1-4DC6-9926-DB60ACD0BF26}"/>
          </ac:cxnSpMkLst>
        </pc:cxnChg>
        <pc:cxnChg chg="mod">
          <ac:chgData name="Dezhong Yao" userId="794760dbfb091494" providerId="LiveId" clId="{6A93F0AB-54F6-42DF-8696-544E7A873E31}" dt="2020-08-15T00:32:23.099" v="1031"/>
          <ac:cxnSpMkLst>
            <pc:docMk/>
            <pc:sldMk cId="3762213332" sldId="349"/>
            <ac:cxnSpMk id="57" creationId="{61B14C49-E059-47FD-8417-10A6929FFB13}"/>
          </ac:cxnSpMkLst>
        </pc:cxnChg>
        <pc:cxnChg chg="mod">
          <ac:chgData name="Dezhong Yao" userId="794760dbfb091494" providerId="LiveId" clId="{6A93F0AB-54F6-42DF-8696-544E7A873E31}" dt="2020-08-15T00:32:23.099" v="1031"/>
          <ac:cxnSpMkLst>
            <pc:docMk/>
            <pc:sldMk cId="3762213332" sldId="349"/>
            <ac:cxnSpMk id="60" creationId="{EA24995A-020E-4681-9D5C-065CB7078A2A}"/>
          </ac:cxnSpMkLst>
        </pc:cxnChg>
        <pc:cxnChg chg="mod">
          <ac:chgData name="Dezhong Yao" userId="794760dbfb091494" providerId="LiveId" clId="{6A93F0AB-54F6-42DF-8696-544E7A873E31}" dt="2020-08-15T00:32:23.099" v="1031"/>
          <ac:cxnSpMkLst>
            <pc:docMk/>
            <pc:sldMk cId="3762213332" sldId="349"/>
            <ac:cxnSpMk id="63" creationId="{C10D0D76-18E5-46AC-AD59-86120C1F16AA}"/>
          </ac:cxnSpMkLst>
        </pc:cxnChg>
        <pc:cxnChg chg="mod">
          <ac:chgData name="Dezhong Yao" userId="794760dbfb091494" providerId="LiveId" clId="{6A93F0AB-54F6-42DF-8696-544E7A873E31}" dt="2020-08-15T00:32:23.099" v="1031"/>
          <ac:cxnSpMkLst>
            <pc:docMk/>
            <pc:sldMk cId="3762213332" sldId="349"/>
            <ac:cxnSpMk id="66" creationId="{C8AE396B-A6B2-4EE8-A7AA-51EA6BA01029}"/>
          </ac:cxnSpMkLst>
        </pc:cxnChg>
        <pc:cxnChg chg="mod">
          <ac:chgData name="Dezhong Yao" userId="794760dbfb091494" providerId="LiveId" clId="{6A93F0AB-54F6-42DF-8696-544E7A873E31}" dt="2020-08-15T00:32:23.099" v="1031"/>
          <ac:cxnSpMkLst>
            <pc:docMk/>
            <pc:sldMk cId="3762213332" sldId="349"/>
            <ac:cxnSpMk id="69" creationId="{84D0583B-C451-4B5A-AA3E-948BB65B48E8}"/>
          </ac:cxnSpMkLst>
        </pc:cxnChg>
        <pc:cxnChg chg="mod">
          <ac:chgData name="Dezhong Yao" userId="794760dbfb091494" providerId="LiveId" clId="{6A93F0AB-54F6-42DF-8696-544E7A873E31}" dt="2020-08-15T00:32:23.099" v="1031"/>
          <ac:cxnSpMkLst>
            <pc:docMk/>
            <pc:sldMk cId="3762213332" sldId="349"/>
            <ac:cxnSpMk id="72" creationId="{2367D616-2B14-4EB9-A5B3-4A3D06B940DF}"/>
          </ac:cxnSpMkLst>
        </pc:cxnChg>
        <pc:cxnChg chg="mod">
          <ac:chgData name="Dezhong Yao" userId="794760dbfb091494" providerId="LiveId" clId="{6A93F0AB-54F6-42DF-8696-544E7A873E31}" dt="2020-08-15T00:32:23.099" v="1031"/>
          <ac:cxnSpMkLst>
            <pc:docMk/>
            <pc:sldMk cId="3762213332" sldId="349"/>
            <ac:cxnSpMk id="84" creationId="{256278E8-2981-4355-AE70-DE4B84B017EB}"/>
          </ac:cxnSpMkLst>
        </pc:cxnChg>
        <pc:cxnChg chg="mod">
          <ac:chgData name="Dezhong Yao" userId="794760dbfb091494" providerId="LiveId" clId="{6A93F0AB-54F6-42DF-8696-544E7A873E31}" dt="2020-08-15T00:32:23.099" v="1031"/>
          <ac:cxnSpMkLst>
            <pc:docMk/>
            <pc:sldMk cId="3762213332" sldId="349"/>
            <ac:cxnSpMk id="87" creationId="{84646818-92EF-47D4-8C00-B74FFCBA4C02}"/>
          </ac:cxnSpMkLst>
        </pc:cxnChg>
        <pc:cxnChg chg="mod">
          <ac:chgData name="Dezhong Yao" userId="794760dbfb091494" providerId="LiveId" clId="{6A93F0AB-54F6-42DF-8696-544E7A873E31}" dt="2020-08-15T00:32:23.099" v="1031"/>
          <ac:cxnSpMkLst>
            <pc:docMk/>
            <pc:sldMk cId="3762213332" sldId="349"/>
            <ac:cxnSpMk id="90" creationId="{1901511E-D2EE-430B-972D-1EC014EE80F7}"/>
          </ac:cxnSpMkLst>
        </pc:cxnChg>
        <pc:cxnChg chg="mod">
          <ac:chgData name="Dezhong Yao" userId="794760dbfb091494" providerId="LiveId" clId="{6A93F0AB-54F6-42DF-8696-544E7A873E31}" dt="2020-08-15T00:32:23.099" v="1031"/>
          <ac:cxnSpMkLst>
            <pc:docMk/>
            <pc:sldMk cId="3762213332" sldId="349"/>
            <ac:cxnSpMk id="93" creationId="{29E1C24E-0187-4D8F-B3E9-3681FD9D0664}"/>
          </ac:cxnSpMkLst>
        </pc:cxnChg>
        <pc:cxnChg chg="mod">
          <ac:chgData name="Dezhong Yao" userId="794760dbfb091494" providerId="LiveId" clId="{6A93F0AB-54F6-42DF-8696-544E7A873E31}" dt="2020-08-15T00:32:23.099" v="1031"/>
          <ac:cxnSpMkLst>
            <pc:docMk/>
            <pc:sldMk cId="3762213332" sldId="349"/>
            <ac:cxnSpMk id="96" creationId="{F39B6173-C0DC-4DFE-9E8A-0214DFDB716D}"/>
          </ac:cxnSpMkLst>
        </pc:cxnChg>
        <pc:cxnChg chg="mod">
          <ac:chgData name="Dezhong Yao" userId="794760dbfb091494" providerId="LiveId" clId="{6A93F0AB-54F6-42DF-8696-544E7A873E31}" dt="2020-08-15T00:32:23.099" v="1031"/>
          <ac:cxnSpMkLst>
            <pc:docMk/>
            <pc:sldMk cId="3762213332" sldId="349"/>
            <ac:cxnSpMk id="99" creationId="{BCD032E6-3079-43DE-AE05-61D0B7700F89}"/>
          </ac:cxnSpMkLst>
        </pc:cxnChg>
        <pc:cxnChg chg="mod">
          <ac:chgData name="Dezhong Yao" userId="794760dbfb091494" providerId="LiveId" clId="{6A93F0AB-54F6-42DF-8696-544E7A873E31}" dt="2020-08-15T00:32:23.099" v="1031"/>
          <ac:cxnSpMkLst>
            <pc:docMk/>
            <pc:sldMk cId="3762213332" sldId="349"/>
            <ac:cxnSpMk id="102" creationId="{4BD40578-D401-46A1-8BBC-60D3C9E8DE69}"/>
          </ac:cxnSpMkLst>
        </pc:cxnChg>
        <pc:cxnChg chg="mod">
          <ac:chgData name="Dezhong Yao" userId="794760dbfb091494" providerId="LiveId" clId="{6A93F0AB-54F6-42DF-8696-544E7A873E31}" dt="2020-08-15T00:32:23.099" v="1031"/>
          <ac:cxnSpMkLst>
            <pc:docMk/>
            <pc:sldMk cId="3762213332" sldId="349"/>
            <ac:cxnSpMk id="105" creationId="{D66FEEF2-3B72-40F7-B2B8-502F2379E9E8}"/>
          </ac:cxnSpMkLst>
        </pc:cxnChg>
        <pc:cxnChg chg="mod">
          <ac:chgData name="Dezhong Yao" userId="794760dbfb091494" providerId="LiveId" clId="{6A93F0AB-54F6-42DF-8696-544E7A873E31}" dt="2020-08-15T00:32:23.099" v="1031"/>
          <ac:cxnSpMkLst>
            <pc:docMk/>
            <pc:sldMk cId="3762213332" sldId="349"/>
            <ac:cxnSpMk id="108" creationId="{248169DB-2B3E-450C-A980-90D1A1D9B57A}"/>
          </ac:cxnSpMkLst>
        </pc:cxnChg>
        <pc:cxnChg chg="mod">
          <ac:chgData name="Dezhong Yao" userId="794760dbfb091494" providerId="LiveId" clId="{6A93F0AB-54F6-42DF-8696-544E7A873E31}" dt="2020-08-15T00:32:23.099" v="1031"/>
          <ac:cxnSpMkLst>
            <pc:docMk/>
            <pc:sldMk cId="3762213332" sldId="349"/>
            <ac:cxnSpMk id="115" creationId="{8C8E5FA9-50B0-4F42-A5E4-0ED0AB6188F2}"/>
          </ac:cxnSpMkLst>
        </pc:cxnChg>
        <pc:cxnChg chg="mod">
          <ac:chgData name="Dezhong Yao" userId="794760dbfb091494" providerId="LiveId" clId="{6A93F0AB-54F6-42DF-8696-544E7A873E31}" dt="2020-08-15T00:32:23.099" v="1031"/>
          <ac:cxnSpMkLst>
            <pc:docMk/>
            <pc:sldMk cId="3762213332" sldId="349"/>
            <ac:cxnSpMk id="118" creationId="{B271C5BF-7DCA-44AA-A1DE-E4B90F4D58D7}"/>
          </ac:cxnSpMkLst>
        </pc:cxnChg>
        <pc:cxnChg chg="mod">
          <ac:chgData name="Dezhong Yao" userId="794760dbfb091494" providerId="LiveId" clId="{6A93F0AB-54F6-42DF-8696-544E7A873E31}" dt="2020-08-15T00:32:23.099" v="1031"/>
          <ac:cxnSpMkLst>
            <pc:docMk/>
            <pc:sldMk cId="3762213332" sldId="349"/>
            <ac:cxnSpMk id="121" creationId="{D8BC1D97-C1C1-47AF-BBF1-8FBE51FE9B75}"/>
          </ac:cxnSpMkLst>
        </pc:cxnChg>
        <pc:cxnChg chg="mod">
          <ac:chgData name="Dezhong Yao" userId="794760dbfb091494" providerId="LiveId" clId="{6A93F0AB-54F6-42DF-8696-544E7A873E31}" dt="2020-08-15T00:32:23.099" v="1031"/>
          <ac:cxnSpMkLst>
            <pc:docMk/>
            <pc:sldMk cId="3762213332" sldId="349"/>
            <ac:cxnSpMk id="124" creationId="{F7411468-4E70-4AB5-A2B4-B1B72ED13ECC}"/>
          </ac:cxnSpMkLst>
        </pc:cxnChg>
        <pc:cxnChg chg="mod">
          <ac:chgData name="Dezhong Yao" userId="794760dbfb091494" providerId="LiveId" clId="{6A93F0AB-54F6-42DF-8696-544E7A873E31}" dt="2020-08-15T00:32:23.099" v="1031"/>
          <ac:cxnSpMkLst>
            <pc:docMk/>
            <pc:sldMk cId="3762213332" sldId="349"/>
            <ac:cxnSpMk id="131" creationId="{89EEAC9A-EEA0-4E72-A6CD-B8C3EBF95729}"/>
          </ac:cxnSpMkLst>
        </pc:cxnChg>
        <pc:cxnChg chg="mod">
          <ac:chgData name="Dezhong Yao" userId="794760dbfb091494" providerId="LiveId" clId="{6A93F0AB-54F6-42DF-8696-544E7A873E31}" dt="2020-08-15T00:32:23.099" v="1031"/>
          <ac:cxnSpMkLst>
            <pc:docMk/>
            <pc:sldMk cId="3762213332" sldId="349"/>
            <ac:cxnSpMk id="134" creationId="{23552CE8-0A0C-453A-8D9E-9756FF650DBF}"/>
          </ac:cxnSpMkLst>
        </pc:cxnChg>
        <pc:cxnChg chg="mod">
          <ac:chgData name="Dezhong Yao" userId="794760dbfb091494" providerId="LiveId" clId="{6A93F0AB-54F6-42DF-8696-544E7A873E31}" dt="2020-08-15T00:32:23.099" v="1031"/>
          <ac:cxnSpMkLst>
            <pc:docMk/>
            <pc:sldMk cId="3762213332" sldId="349"/>
            <ac:cxnSpMk id="137" creationId="{FB296263-5F57-451E-9A8A-6CF20CBE04F5}"/>
          </ac:cxnSpMkLst>
        </pc:cxnChg>
        <pc:cxnChg chg="mod">
          <ac:chgData name="Dezhong Yao" userId="794760dbfb091494" providerId="LiveId" clId="{6A93F0AB-54F6-42DF-8696-544E7A873E31}" dt="2020-08-15T00:32:23.099" v="1031"/>
          <ac:cxnSpMkLst>
            <pc:docMk/>
            <pc:sldMk cId="3762213332" sldId="349"/>
            <ac:cxnSpMk id="140" creationId="{46B0C8B9-1850-4C89-A940-A619997CBB14}"/>
          </ac:cxnSpMkLst>
        </pc:cxnChg>
      </pc:sldChg>
      <pc:sldChg chg="addSp delSp modSp mod">
        <pc:chgData name="Dezhong Yao" userId="794760dbfb091494" providerId="LiveId" clId="{6A93F0AB-54F6-42DF-8696-544E7A873E31}" dt="2020-08-15T00:34:05.647" v="1066" actId="1076"/>
        <pc:sldMkLst>
          <pc:docMk/>
          <pc:sldMk cId="1206588654" sldId="351"/>
        </pc:sldMkLst>
        <pc:spChg chg="del">
          <ac:chgData name="Dezhong Yao" userId="794760dbfb091494" providerId="LiveId" clId="{6A93F0AB-54F6-42DF-8696-544E7A873E31}" dt="2020-08-15T00:34:01.832" v="1064" actId="478"/>
          <ac:spMkLst>
            <pc:docMk/>
            <pc:sldMk cId="1206588654" sldId="351"/>
            <ac:spMk id="7" creationId="{510243F3-A7A0-4153-A23E-98A9F037ED04}"/>
          </ac:spMkLst>
        </pc:spChg>
        <pc:spChg chg="mod">
          <ac:chgData name="Dezhong Yao" userId="794760dbfb091494" providerId="LiveId" clId="{6A93F0AB-54F6-42DF-8696-544E7A873E31}" dt="2020-08-15T00:34:02.207" v="1065"/>
          <ac:spMkLst>
            <pc:docMk/>
            <pc:sldMk cId="1206588654" sldId="351"/>
            <ac:spMk id="36" creationId="{C57A7C5A-E4D5-492A-9166-1DAB5656EA87}"/>
          </ac:spMkLst>
        </pc:spChg>
        <pc:spChg chg="mod">
          <ac:chgData name="Dezhong Yao" userId="794760dbfb091494" providerId="LiveId" clId="{6A93F0AB-54F6-42DF-8696-544E7A873E31}" dt="2020-08-15T00:34:02.207" v="1065"/>
          <ac:spMkLst>
            <pc:docMk/>
            <pc:sldMk cId="1206588654" sldId="351"/>
            <ac:spMk id="37" creationId="{A7EAD73B-B248-4A91-A01F-2B74641CBCE0}"/>
          </ac:spMkLst>
        </pc:spChg>
        <pc:spChg chg="mod">
          <ac:chgData name="Dezhong Yao" userId="794760dbfb091494" providerId="LiveId" clId="{6A93F0AB-54F6-42DF-8696-544E7A873E31}" dt="2020-08-15T00:34:02.207" v="1065"/>
          <ac:spMkLst>
            <pc:docMk/>
            <pc:sldMk cId="1206588654" sldId="351"/>
            <ac:spMk id="42" creationId="{D810B2C0-D08A-4CC2-A141-8BDADEB11F81}"/>
          </ac:spMkLst>
        </pc:spChg>
        <pc:spChg chg="mod">
          <ac:chgData name="Dezhong Yao" userId="794760dbfb091494" providerId="LiveId" clId="{6A93F0AB-54F6-42DF-8696-544E7A873E31}" dt="2020-08-15T00:34:02.207" v="1065"/>
          <ac:spMkLst>
            <pc:docMk/>
            <pc:sldMk cId="1206588654" sldId="351"/>
            <ac:spMk id="43" creationId="{4B3F4EE7-6F87-497C-8A24-0C045724C1AD}"/>
          </ac:spMkLst>
        </pc:spChg>
        <pc:spChg chg="mod">
          <ac:chgData name="Dezhong Yao" userId="794760dbfb091494" providerId="LiveId" clId="{6A93F0AB-54F6-42DF-8696-544E7A873E31}" dt="2020-08-15T00:34:02.207" v="1065"/>
          <ac:spMkLst>
            <pc:docMk/>
            <pc:sldMk cId="1206588654" sldId="351"/>
            <ac:spMk id="44" creationId="{57996B6D-1966-44AB-B7CD-A04D17B5C551}"/>
          </ac:spMkLst>
        </pc:spChg>
        <pc:spChg chg="mod">
          <ac:chgData name="Dezhong Yao" userId="794760dbfb091494" providerId="LiveId" clId="{6A93F0AB-54F6-42DF-8696-544E7A873E31}" dt="2020-08-15T00:34:02.207" v="1065"/>
          <ac:spMkLst>
            <pc:docMk/>
            <pc:sldMk cId="1206588654" sldId="351"/>
            <ac:spMk id="45" creationId="{09E3E4C5-EDD1-4B35-B048-30DDA0428EC4}"/>
          </ac:spMkLst>
        </pc:spChg>
        <pc:spChg chg="mod">
          <ac:chgData name="Dezhong Yao" userId="794760dbfb091494" providerId="LiveId" clId="{6A93F0AB-54F6-42DF-8696-544E7A873E31}" dt="2020-08-15T00:34:02.207" v="1065"/>
          <ac:spMkLst>
            <pc:docMk/>
            <pc:sldMk cId="1206588654" sldId="351"/>
            <ac:spMk id="46" creationId="{985D8B66-8AD7-4B87-87F0-27D279C9CE45}"/>
          </ac:spMkLst>
        </pc:spChg>
        <pc:spChg chg="mod">
          <ac:chgData name="Dezhong Yao" userId="794760dbfb091494" providerId="LiveId" clId="{6A93F0AB-54F6-42DF-8696-544E7A873E31}" dt="2020-08-15T00:34:02.207" v="1065"/>
          <ac:spMkLst>
            <pc:docMk/>
            <pc:sldMk cId="1206588654" sldId="351"/>
            <ac:spMk id="51" creationId="{D6ED8C31-9567-4AE3-A917-C59CB59C3EA7}"/>
          </ac:spMkLst>
        </pc:spChg>
        <pc:spChg chg="mod">
          <ac:chgData name="Dezhong Yao" userId="794760dbfb091494" providerId="LiveId" clId="{6A93F0AB-54F6-42DF-8696-544E7A873E31}" dt="2020-08-15T00:34:02.207" v="1065"/>
          <ac:spMkLst>
            <pc:docMk/>
            <pc:sldMk cId="1206588654" sldId="351"/>
            <ac:spMk id="56" creationId="{FAA553E8-4555-4126-A357-3DB1B594A06E}"/>
          </ac:spMkLst>
        </pc:spChg>
        <pc:spChg chg="mod">
          <ac:chgData name="Dezhong Yao" userId="794760dbfb091494" providerId="LiveId" clId="{6A93F0AB-54F6-42DF-8696-544E7A873E31}" dt="2020-08-15T00:34:02.207" v="1065"/>
          <ac:spMkLst>
            <pc:docMk/>
            <pc:sldMk cId="1206588654" sldId="351"/>
            <ac:spMk id="57" creationId="{4639F4F6-8E11-440A-AEB8-F9F19F126C8E}"/>
          </ac:spMkLst>
        </pc:spChg>
        <pc:spChg chg="mod">
          <ac:chgData name="Dezhong Yao" userId="794760dbfb091494" providerId="LiveId" clId="{6A93F0AB-54F6-42DF-8696-544E7A873E31}" dt="2020-08-15T00:34:02.207" v="1065"/>
          <ac:spMkLst>
            <pc:docMk/>
            <pc:sldMk cId="1206588654" sldId="351"/>
            <ac:spMk id="58" creationId="{87E78D45-30E1-41A5-BB4B-BF0D5C33E1A1}"/>
          </ac:spMkLst>
        </pc:spChg>
        <pc:spChg chg="mod">
          <ac:chgData name="Dezhong Yao" userId="794760dbfb091494" providerId="LiveId" clId="{6A93F0AB-54F6-42DF-8696-544E7A873E31}" dt="2020-08-15T00:34:02.207" v="1065"/>
          <ac:spMkLst>
            <pc:docMk/>
            <pc:sldMk cId="1206588654" sldId="351"/>
            <ac:spMk id="59" creationId="{E0F2DF81-1BC7-4B26-812B-FA0E5E2FD137}"/>
          </ac:spMkLst>
        </pc:spChg>
        <pc:spChg chg="mod">
          <ac:chgData name="Dezhong Yao" userId="794760dbfb091494" providerId="LiveId" clId="{6A93F0AB-54F6-42DF-8696-544E7A873E31}" dt="2020-08-15T00:34:02.207" v="1065"/>
          <ac:spMkLst>
            <pc:docMk/>
            <pc:sldMk cId="1206588654" sldId="351"/>
            <ac:spMk id="60" creationId="{6B64B683-9909-407D-9636-8D1F74BB1C51}"/>
          </ac:spMkLst>
        </pc:spChg>
        <pc:spChg chg="mod">
          <ac:chgData name="Dezhong Yao" userId="794760dbfb091494" providerId="LiveId" clId="{6A93F0AB-54F6-42DF-8696-544E7A873E31}" dt="2020-08-15T00:34:02.207" v="1065"/>
          <ac:spMkLst>
            <pc:docMk/>
            <pc:sldMk cId="1206588654" sldId="351"/>
            <ac:spMk id="69" creationId="{8884AD86-0A0F-43A2-BC08-398BD64646FF}"/>
          </ac:spMkLst>
        </pc:spChg>
        <pc:spChg chg="mod">
          <ac:chgData name="Dezhong Yao" userId="794760dbfb091494" providerId="LiveId" clId="{6A93F0AB-54F6-42DF-8696-544E7A873E31}" dt="2020-08-15T00:34:02.207" v="1065"/>
          <ac:spMkLst>
            <pc:docMk/>
            <pc:sldMk cId="1206588654" sldId="351"/>
            <ac:spMk id="70" creationId="{02779FB6-1AD8-4A93-A29F-B8FEE3AAB8FC}"/>
          </ac:spMkLst>
        </pc:spChg>
        <pc:spChg chg="mod">
          <ac:chgData name="Dezhong Yao" userId="794760dbfb091494" providerId="LiveId" clId="{6A93F0AB-54F6-42DF-8696-544E7A873E31}" dt="2020-08-15T00:34:02.207" v="1065"/>
          <ac:spMkLst>
            <pc:docMk/>
            <pc:sldMk cId="1206588654" sldId="351"/>
            <ac:spMk id="71" creationId="{A0528D0B-04F5-41FE-9148-9089BBD2DD59}"/>
          </ac:spMkLst>
        </pc:spChg>
        <pc:spChg chg="mod">
          <ac:chgData name="Dezhong Yao" userId="794760dbfb091494" providerId="LiveId" clId="{6A93F0AB-54F6-42DF-8696-544E7A873E31}" dt="2020-08-15T00:34:02.207" v="1065"/>
          <ac:spMkLst>
            <pc:docMk/>
            <pc:sldMk cId="1206588654" sldId="351"/>
            <ac:spMk id="72" creationId="{514E34C5-EFDC-433B-8FCC-E6DD3AA81E07}"/>
          </ac:spMkLst>
        </pc:spChg>
        <pc:spChg chg="mod">
          <ac:chgData name="Dezhong Yao" userId="794760dbfb091494" providerId="LiveId" clId="{6A93F0AB-54F6-42DF-8696-544E7A873E31}" dt="2020-08-15T00:34:02.207" v="1065"/>
          <ac:spMkLst>
            <pc:docMk/>
            <pc:sldMk cId="1206588654" sldId="351"/>
            <ac:spMk id="73" creationId="{1F55A8AB-E8C7-4CCC-BF8A-5764FAE089E6}"/>
          </ac:spMkLst>
        </pc:spChg>
        <pc:spChg chg="mod">
          <ac:chgData name="Dezhong Yao" userId="794760dbfb091494" providerId="LiveId" clId="{6A93F0AB-54F6-42DF-8696-544E7A873E31}" dt="2020-08-15T00:34:02.207" v="1065"/>
          <ac:spMkLst>
            <pc:docMk/>
            <pc:sldMk cId="1206588654" sldId="351"/>
            <ac:spMk id="78" creationId="{744A9788-BAA3-4BAA-A832-866C57A7050B}"/>
          </ac:spMkLst>
        </pc:spChg>
        <pc:spChg chg="mod">
          <ac:chgData name="Dezhong Yao" userId="794760dbfb091494" providerId="LiveId" clId="{6A93F0AB-54F6-42DF-8696-544E7A873E31}" dt="2020-08-15T00:34:02.207" v="1065"/>
          <ac:spMkLst>
            <pc:docMk/>
            <pc:sldMk cId="1206588654" sldId="351"/>
            <ac:spMk id="83" creationId="{5D56BEEE-D922-4C1D-9F5E-B44E1F8A40B0}"/>
          </ac:spMkLst>
        </pc:spChg>
        <pc:spChg chg="mod">
          <ac:chgData name="Dezhong Yao" userId="794760dbfb091494" providerId="LiveId" clId="{6A93F0AB-54F6-42DF-8696-544E7A873E31}" dt="2020-08-15T00:34:02.207" v="1065"/>
          <ac:spMkLst>
            <pc:docMk/>
            <pc:sldMk cId="1206588654" sldId="351"/>
            <ac:spMk id="84" creationId="{A6B4FE00-0B60-4D81-AFA5-382EE43E15A5}"/>
          </ac:spMkLst>
        </pc:spChg>
        <pc:spChg chg="mod">
          <ac:chgData name="Dezhong Yao" userId="794760dbfb091494" providerId="LiveId" clId="{6A93F0AB-54F6-42DF-8696-544E7A873E31}" dt="2020-08-15T00:34:02.207" v="1065"/>
          <ac:spMkLst>
            <pc:docMk/>
            <pc:sldMk cId="1206588654" sldId="351"/>
            <ac:spMk id="85" creationId="{0CCFA7D1-8CAD-4F8F-9A18-5A68EE28214B}"/>
          </ac:spMkLst>
        </pc:spChg>
        <pc:spChg chg="mod">
          <ac:chgData name="Dezhong Yao" userId="794760dbfb091494" providerId="LiveId" clId="{6A93F0AB-54F6-42DF-8696-544E7A873E31}" dt="2020-08-15T00:34:02.207" v="1065"/>
          <ac:spMkLst>
            <pc:docMk/>
            <pc:sldMk cId="1206588654" sldId="351"/>
            <ac:spMk id="86" creationId="{8576C136-3E68-4483-8A65-60ABBF6D1517}"/>
          </ac:spMkLst>
        </pc:spChg>
        <pc:spChg chg="mod">
          <ac:chgData name="Dezhong Yao" userId="794760dbfb091494" providerId="LiveId" clId="{6A93F0AB-54F6-42DF-8696-544E7A873E31}" dt="2020-08-15T00:34:02.207" v="1065"/>
          <ac:spMkLst>
            <pc:docMk/>
            <pc:sldMk cId="1206588654" sldId="351"/>
            <ac:spMk id="87" creationId="{7D42B5BB-4242-458E-AA55-20F3A51F0D5A}"/>
          </ac:spMkLst>
        </pc:spChg>
        <pc:spChg chg="mod">
          <ac:chgData name="Dezhong Yao" userId="794760dbfb091494" providerId="LiveId" clId="{6A93F0AB-54F6-42DF-8696-544E7A873E31}" dt="2020-08-15T00:34:02.207" v="1065"/>
          <ac:spMkLst>
            <pc:docMk/>
            <pc:sldMk cId="1206588654" sldId="351"/>
            <ac:spMk id="92" creationId="{E05BBFD5-0735-4829-8451-CB0159D46C91}"/>
          </ac:spMkLst>
        </pc:spChg>
        <pc:spChg chg="mod">
          <ac:chgData name="Dezhong Yao" userId="794760dbfb091494" providerId="LiveId" clId="{6A93F0AB-54F6-42DF-8696-544E7A873E31}" dt="2020-08-15T00:34:02.207" v="1065"/>
          <ac:spMkLst>
            <pc:docMk/>
            <pc:sldMk cId="1206588654" sldId="351"/>
            <ac:spMk id="97" creationId="{8A482EC5-5E70-4879-A6D6-8515C3E16791}"/>
          </ac:spMkLst>
        </pc:spChg>
        <pc:spChg chg="mod">
          <ac:chgData name="Dezhong Yao" userId="794760dbfb091494" providerId="LiveId" clId="{6A93F0AB-54F6-42DF-8696-544E7A873E31}" dt="2020-08-15T00:34:02.207" v="1065"/>
          <ac:spMkLst>
            <pc:docMk/>
            <pc:sldMk cId="1206588654" sldId="351"/>
            <ac:spMk id="98" creationId="{B09CBF38-B809-4A79-8839-B5C2FE3C4ADF}"/>
          </ac:spMkLst>
        </pc:spChg>
        <pc:spChg chg="mod">
          <ac:chgData name="Dezhong Yao" userId="794760dbfb091494" providerId="LiveId" clId="{6A93F0AB-54F6-42DF-8696-544E7A873E31}" dt="2020-08-15T00:34:02.207" v="1065"/>
          <ac:spMkLst>
            <pc:docMk/>
            <pc:sldMk cId="1206588654" sldId="351"/>
            <ac:spMk id="99" creationId="{D9DA95AA-D2F4-4314-B58D-A523C8C3A3BE}"/>
          </ac:spMkLst>
        </pc:spChg>
        <pc:spChg chg="mod">
          <ac:chgData name="Dezhong Yao" userId="794760dbfb091494" providerId="LiveId" clId="{6A93F0AB-54F6-42DF-8696-544E7A873E31}" dt="2020-08-15T00:34:02.207" v="1065"/>
          <ac:spMkLst>
            <pc:docMk/>
            <pc:sldMk cId="1206588654" sldId="351"/>
            <ac:spMk id="100" creationId="{C933A805-07FA-40E8-811C-51C96D2C531E}"/>
          </ac:spMkLst>
        </pc:spChg>
        <pc:spChg chg="mod">
          <ac:chgData name="Dezhong Yao" userId="794760dbfb091494" providerId="LiveId" clId="{6A93F0AB-54F6-42DF-8696-544E7A873E31}" dt="2020-08-15T00:34:02.207" v="1065"/>
          <ac:spMkLst>
            <pc:docMk/>
            <pc:sldMk cId="1206588654" sldId="351"/>
            <ac:spMk id="101" creationId="{0ECA712E-5126-40C8-B82F-1F350BC715E9}"/>
          </ac:spMkLst>
        </pc:spChg>
        <pc:spChg chg="mod">
          <ac:chgData name="Dezhong Yao" userId="794760dbfb091494" providerId="LiveId" clId="{6A93F0AB-54F6-42DF-8696-544E7A873E31}" dt="2020-08-15T00:34:02.207" v="1065"/>
          <ac:spMkLst>
            <pc:docMk/>
            <pc:sldMk cId="1206588654" sldId="351"/>
            <ac:spMk id="106" creationId="{E66FAF70-02C0-4A39-826C-83BD252CE067}"/>
          </ac:spMkLst>
        </pc:spChg>
        <pc:spChg chg="mod">
          <ac:chgData name="Dezhong Yao" userId="794760dbfb091494" providerId="LiveId" clId="{6A93F0AB-54F6-42DF-8696-544E7A873E31}" dt="2020-08-15T00:34:02.207" v="1065"/>
          <ac:spMkLst>
            <pc:docMk/>
            <pc:sldMk cId="1206588654" sldId="351"/>
            <ac:spMk id="111" creationId="{92982A7E-3DF3-496F-809D-0D819FA29821}"/>
          </ac:spMkLst>
        </pc:spChg>
        <pc:spChg chg="mod">
          <ac:chgData name="Dezhong Yao" userId="794760dbfb091494" providerId="LiveId" clId="{6A93F0AB-54F6-42DF-8696-544E7A873E31}" dt="2020-08-15T00:34:02.207" v="1065"/>
          <ac:spMkLst>
            <pc:docMk/>
            <pc:sldMk cId="1206588654" sldId="351"/>
            <ac:spMk id="112" creationId="{D321A1D5-3BE2-457E-8E8C-0ACA1F519E16}"/>
          </ac:spMkLst>
        </pc:spChg>
        <pc:spChg chg="mod">
          <ac:chgData name="Dezhong Yao" userId="794760dbfb091494" providerId="LiveId" clId="{6A93F0AB-54F6-42DF-8696-544E7A873E31}" dt="2020-08-15T00:34:02.207" v="1065"/>
          <ac:spMkLst>
            <pc:docMk/>
            <pc:sldMk cId="1206588654" sldId="351"/>
            <ac:spMk id="113" creationId="{8B4281C0-E8D6-4032-9DF8-D39F66AAC49E}"/>
          </ac:spMkLst>
        </pc:spChg>
        <pc:spChg chg="mod">
          <ac:chgData name="Dezhong Yao" userId="794760dbfb091494" providerId="LiveId" clId="{6A93F0AB-54F6-42DF-8696-544E7A873E31}" dt="2020-08-15T00:34:02.207" v="1065"/>
          <ac:spMkLst>
            <pc:docMk/>
            <pc:sldMk cId="1206588654" sldId="351"/>
            <ac:spMk id="114" creationId="{C1A59EC7-A273-4F72-B637-CD2BBB5D1257}"/>
          </ac:spMkLst>
        </pc:spChg>
        <pc:spChg chg="mod">
          <ac:chgData name="Dezhong Yao" userId="794760dbfb091494" providerId="LiveId" clId="{6A93F0AB-54F6-42DF-8696-544E7A873E31}" dt="2020-08-15T00:34:02.207" v="1065"/>
          <ac:spMkLst>
            <pc:docMk/>
            <pc:sldMk cId="1206588654" sldId="351"/>
            <ac:spMk id="115" creationId="{35AC2691-3308-4CA6-BC56-0F9F995BE894}"/>
          </ac:spMkLst>
        </pc:spChg>
        <pc:spChg chg="mod">
          <ac:chgData name="Dezhong Yao" userId="794760dbfb091494" providerId="LiveId" clId="{6A93F0AB-54F6-42DF-8696-544E7A873E31}" dt="2020-08-15T00:34:02.207" v="1065"/>
          <ac:spMkLst>
            <pc:docMk/>
            <pc:sldMk cId="1206588654" sldId="351"/>
            <ac:spMk id="120" creationId="{CB3FA802-C8A7-4F0E-B418-A5F71B2627BD}"/>
          </ac:spMkLst>
        </pc:spChg>
        <pc:spChg chg="mod">
          <ac:chgData name="Dezhong Yao" userId="794760dbfb091494" providerId="LiveId" clId="{6A93F0AB-54F6-42DF-8696-544E7A873E31}" dt="2020-08-15T00:34:02.207" v="1065"/>
          <ac:spMkLst>
            <pc:docMk/>
            <pc:sldMk cId="1206588654" sldId="351"/>
            <ac:spMk id="125" creationId="{8BFF98A5-6C44-427A-BEAC-2CB3FE03FFFD}"/>
          </ac:spMkLst>
        </pc:spChg>
        <pc:spChg chg="mod">
          <ac:chgData name="Dezhong Yao" userId="794760dbfb091494" providerId="LiveId" clId="{6A93F0AB-54F6-42DF-8696-544E7A873E31}" dt="2020-08-15T00:34:02.207" v="1065"/>
          <ac:spMkLst>
            <pc:docMk/>
            <pc:sldMk cId="1206588654" sldId="351"/>
            <ac:spMk id="126" creationId="{44193C6B-8E2E-4334-9876-B5AB6F477C3C}"/>
          </ac:spMkLst>
        </pc:spChg>
        <pc:spChg chg="mod">
          <ac:chgData name="Dezhong Yao" userId="794760dbfb091494" providerId="LiveId" clId="{6A93F0AB-54F6-42DF-8696-544E7A873E31}" dt="2020-08-15T00:34:02.207" v="1065"/>
          <ac:spMkLst>
            <pc:docMk/>
            <pc:sldMk cId="1206588654" sldId="351"/>
            <ac:spMk id="127" creationId="{45EF1BA2-FD30-44D0-A9BA-55F03AD17D50}"/>
          </ac:spMkLst>
        </pc:spChg>
        <pc:spChg chg="mod">
          <ac:chgData name="Dezhong Yao" userId="794760dbfb091494" providerId="LiveId" clId="{6A93F0AB-54F6-42DF-8696-544E7A873E31}" dt="2020-08-15T00:34:02.207" v="1065"/>
          <ac:spMkLst>
            <pc:docMk/>
            <pc:sldMk cId="1206588654" sldId="351"/>
            <ac:spMk id="128" creationId="{253A0726-B1DC-4159-9C94-2ACCA03132A9}"/>
          </ac:spMkLst>
        </pc:spChg>
        <pc:spChg chg="mod">
          <ac:chgData name="Dezhong Yao" userId="794760dbfb091494" providerId="LiveId" clId="{6A93F0AB-54F6-42DF-8696-544E7A873E31}" dt="2020-08-15T00:34:02.207" v="1065"/>
          <ac:spMkLst>
            <pc:docMk/>
            <pc:sldMk cId="1206588654" sldId="351"/>
            <ac:spMk id="129" creationId="{760146E0-2FEC-4582-B7BB-CC3F8027CB04}"/>
          </ac:spMkLst>
        </pc:spChg>
        <pc:spChg chg="mod">
          <ac:chgData name="Dezhong Yao" userId="794760dbfb091494" providerId="LiveId" clId="{6A93F0AB-54F6-42DF-8696-544E7A873E31}" dt="2020-08-15T00:34:02.207" v="1065"/>
          <ac:spMkLst>
            <pc:docMk/>
            <pc:sldMk cId="1206588654" sldId="351"/>
            <ac:spMk id="134" creationId="{9E1EE7E4-7F7F-4618-9D27-232B7B53E254}"/>
          </ac:spMkLst>
        </pc:spChg>
        <pc:spChg chg="mod">
          <ac:chgData name="Dezhong Yao" userId="794760dbfb091494" providerId="LiveId" clId="{6A93F0AB-54F6-42DF-8696-544E7A873E31}" dt="2020-08-15T00:34:02.207" v="1065"/>
          <ac:spMkLst>
            <pc:docMk/>
            <pc:sldMk cId="1206588654" sldId="351"/>
            <ac:spMk id="139" creationId="{F17EADF2-DB58-4FFA-86E5-106C4F65D750}"/>
          </ac:spMkLst>
        </pc:spChg>
        <pc:spChg chg="mod">
          <ac:chgData name="Dezhong Yao" userId="794760dbfb091494" providerId="LiveId" clId="{6A93F0AB-54F6-42DF-8696-544E7A873E31}" dt="2020-08-15T00:34:02.207" v="1065"/>
          <ac:spMkLst>
            <pc:docMk/>
            <pc:sldMk cId="1206588654" sldId="351"/>
            <ac:spMk id="140" creationId="{E1133606-25A3-4FDE-8A0C-80B8CBD8F8CC}"/>
          </ac:spMkLst>
        </pc:spChg>
        <pc:spChg chg="mod">
          <ac:chgData name="Dezhong Yao" userId="794760dbfb091494" providerId="LiveId" clId="{6A93F0AB-54F6-42DF-8696-544E7A873E31}" dt="2020-08-15T00:34:02.207" v="1065"/>
          <ac:spMkLst>
            <pc:docMk/>
            <pc:sldMk cId="1206588654" sldId="351"/>
            <ac:spMk id="141" creationId="{26E9664F-9865-4E08-8394-A744013324C5}"/>
          </ac:spMkLst>
        </pc:spChg>
        <pc:spChg chg="mod">
          <ac:chgData name="Dezhong Yao" userId="794760dbfb091494" providerId="LiveId" clId="{6A93F0AB-54F6-42DF-8696-544E7A873E31}" dt="2020-08-15T00:34:02.207" v="1065"/>
          <ac:spMkLst>
            <pc:docMk/>
            <pc:sldMk cId="1206588654" sldId="351"/>
            <ac:spMk id="142" creationId="{3BB72C58-FE08-4F06-857A-D7D86389CC25}"/>
          </ac:spMkLst>
        </pc:spChg>
        <pc:spChg chg="mod">
          <ac:chgData name="Dezhong Yao" userId="794760dbfb091494" providerId="LiveId" clId="{6A93F0AB-54F6-42DF-8696-544E7A873E31}" dt="2020-08-15T00:34:02.207" v="1065"/>
          <ac:spMkLst>
            <pc:docMk/>
            <pc:sldMk cId="1206588654" sldId="351"/>
            <ac:spMk id="143" creationId="{8E5B261D-57F5-4BEC-99ED-35A3177B6234}"/>
          </ac:spMkLst>
        </pc:spChg>
        <pc:spChg chg="mod">
          <ac:chgData name="Dezhong Yao" userId="794760dbfb091494" providerId="LiveId" clId="{6A93F0AB-54F6-42DF-8696-544E7A873E31}" dt="2020-08-15T00:34:02.207" v="1065"/>
          <ac:spMkLst>
            <pc:docMk/>
            <pc:sldMk cId="1206588654" sldId="351"/>
            <ac:spMk id="148" creationId="{B169C44E-2A94-4703-96B0-0C36A7F734B9}"/>
          </ac:spMkLst>
        </pc:spChg>
        <pc:spChg chg="mod">
          <ac:chgData name="Dezhong Yao" userId="794760dbfb091494" providerId="LiveId" clId="{6A93F0AB-54F6-42DF-8696-544E7A873E31}" dt="2020-08-15T00:34:02.207" v="1065"/>
          <ac:spMkLst>
            <pc:docMk/>
            <pc:sldMk cId="1206588654" sldId="351"/>
            <ac:spMk id="153" creationId="{B286F012-B6EF-4EF8-A229-148C46582E7F}"/>
          </ac:spMkLst>
        </pc:spChg>
        <pc:spChg chg="mod">
          <ac:chgData name="Dezhong Yao" userId="794760dbfb091494" providerId="LiveId" clId="{6A93F0AB-54F6-42DF-8696-544E7A873E31}" dt="2020-08-15T00:34:02.207" v="1065"/>
          <ac:spMkLst>
            <pc:docMk/>
            <pc:sldMk cId="1206588654" sldId="351"/>
            <ac:spMk id="154" creationId="{79A356DE-83FB-45FC-A5AA-FC86874DABEC}"/>
          </ac:spMkLst>
        </pc:spChg>
        <pc:spChg chg="mod">
          <ac:chgData name="Dezhong Yao" userId="794760dbfb091494" providerId="LiveId" clId="{6A93F0AB-54F6-42DF-8696-544E7A873E31}" dt="2020-08-15T00:34:02.207" v="1065"/>
          <ac:spMkLst>
            <pc:docMk/>
            <pc:sldMk cId="1206588654" sldId="351"/>
            <ac:spMk id="155" creationId="{E9945F7A-5F44-45AA-9AF3-226B13A8332D}"/>
          </ac:spMkLst>
        </pc:spChg>
        <pc:spChg chg="mod">
          <ac:chgData name="Dezhong Yao" userId="794760dbfb091494" providerId="LiveId" clId="{6A93F0AB-54F6-42DF-8696-544E7A873E31}" dt="2020-08-15T00:34:02.207" v="1065"/>
          <ac:spMkLst>
            <pc:docMk/>
            <pc:sldMk cId="1206588654" sldId="351"/>
            <ac:spMk id="156" creationId="{E9B511DB-1089-4710-812A-F3EE0C1A48EC}"/>
          </ac:spMkLst>
        </pc:spChg>
        <pc:spChg chg="mod">
          <ac:chgData name="Dezhong Yao" userId="794760dbfb091494" providerId="LiveId" clId="{6A93F0AB-54F6-42DF-8696-544E7A873E31}" dt="2020-08-15T00:34:02.207" v="1065"/>
          <ac:spMkLst>
            <pc:docMk/>
            <pc:sldMk cId="1206588654" sldId="351"/>
            <ac:spMk id="157" creationId="{198F6034-8100-4F14-9814-CEC832C2A6EC}"/>
          </ac:spMkLst>
        </pc:spChg>
        <pc:spChg chg="add mod">
          <ac:chgData name="Dezhong Yao" userId="794760dbfb091494" providerId="LiveId" clId="{6A93F0AB-54F6-42DF-8696-544E7A873E31}" dt="2020-08-15T00:34:05.647" v="1066" actId="1076"/>
          <ac:spMkLst>
            <pc:docMk/>
            <pc:sldMk cId="1206588654" sldId="351"/>
            <ac:spMk id="162" creationId="{9096C65B-96BC-4087-A391-B42508F73EFC}"/>
          </ac:spMkLst>
        </pc:spChg>
        <pc:spChg chg="add mod">
          <ac:chgData name="Dezhong Yao" userId="794760dbfb091494" providerId="LiveId" clId="{6A93F0AB-54F6-42DF-8696-544E7A873E31}" dt="2020-08-15T00:34:05.647" v="1066" actId="1076"/>
          <ac:spMkLst>
            <pc:docMk/>
            <pc:sldMk cId="1206588654" sldId="351"/>
            <ac:spMk id="163" creationId="{9C0C51CD-1E8A-4A78-8AC5-81109533A472}"/>
          </ac:spMkLst>
        </pc:spChg>
        <pc:spChg chg="add mod">
          <ac:chgData name="Dezhong Yao" userId="794760dbfb091494" providerId="LiveId" clId="{6A93F0AB-54F6-42DF-8696-544E7A873E31}" dt="2020-08-15T00:34:05.647" v="1066" actId="1076"/>
          <ac:spMkLst>
            <pc:docMk/>
            <pc:sldMk cId="1206588654" sldId="351"/>
            <ac:spMk id="165" creationId="{CEC07B3D-62B1-4314-B33D-0B50675E4C18}"/>
          </ac:spMkLst>
        </pc:spChg>
        <pc:spChg chg="add mod">
          <ac:chgData name="Dezhong Yao" userId="794760dbfb091494" providerId="LiveId" clId="{6A93F0AB-54F6-42DF-8696-544E7A873E31}" dt="2020-08-15T00:34:05.647" v="1066" actId="1076"/>
          <ac:spMkLst>
            <pc:docMk/>
            <pc:sldMk cId="1206588654" sldId="351"/>
            <ac:spMk id="166" creationId="{EBD1585D-2EA8-4E82-AB48-C8D9B06CE0EF}"/>
          </ac:spMkLst>
        </pc:spChg>
        <pc:spChg chg="add mod">
          <ac:chgData name="Dezhong Yao" userId="794760dbfb091494" providerId="LiveId" clId="{6A93F0AB-54F6-42DF-8696-544E7A873E31}" dt="2020-08-15T00:34:05.647" v="1066" actId="1076"/>
          <ac:spMkLst>
            <pc:docMk/>
            <pc:sldMk cId="1206588654" sldId="351"/>
            <ac:spMk id="167" creationId="{78FA8C1D-258B-4DF6-9811-18A2D369CECC}"/>
          </ac:spMkLst>
        </pc:spChg>
        <pc:grpChg chg="add mod">
          <ac:chgData name="Dezhong Yao" userId="794760dbfb091494" providerId="LiveId" clId="{6A93F0AB-54F6-42DF-8696-544E7A873E31}" dt="2020-08-15T00:34:05.647" v="1066" actId="1076"/>
          <ac:grpSpMkLst>
            <pc:docMk/>
            <pc:sldMk cId="1206588654" sldId="351"/>
            <ac:grpSpMk id="8" creationId="{07F4216A-D03E-455C-988F-A87136FAB105}"/>
          </ac:grpSpMkLst>
        </pc:grpChg>
        <pc:grpChg chg="mod">
          <ac:chgData name="Dezhong Yao" userId="794760dbfb091494" providerId="LiveId" clId="{6A93F0AB-54F6-42DF-8696-544E7A873E31}" dt="2020-08-15T00:34:02.207" v="1065"/>
          <ac:grpSpMkLst>
            <pc:docMk/>
            <pc:sldMk cId="1206588654" sldId="351"/>
            <ac:grpSpMk id="9" creationId="{F57C58F3-927C-4850-BCAC-087B1EAA31EB}"/>
          </ac:grpSpMkLst>
        </pc:grpChg>
        <pc:grpChg chg="mod">
          <ac:chgData name="Dezhong Yao" userId="794760dbfb091494" providerId="LiveId" clId="{6A93F0AB-54F6-42DF-8696-544E7A873E31}" dt="2020-08-15T00:34:02.207" v="1065"/>
          <ac:grpSpMkLst>
            <pc:docMk/>
            <pc:sldMk cId="1206588654" sldId="351"/>
            <ac:grpSpMk id="10" creationId="{1300F55D-998E-4D61-A1AD-99CC2D8B7923}"/>
          </ac:grpSpMkLst>
        </pc:grpChg>
        <pc:grpChg chg="mod">
          <ac:chgData name="Dezhong Yao" userId="794760dbfb091494" providerId="LiveId" clId="{6A93F0AB-54F6-42DF-8696-544E7A873E31}" dt="2020-08-15T00:34:02.207" v="1065"/>
          <ac:grpSpMkLst>
            <pc:docMk/>
            <pc:sldMk cId="1206588654" sldId="351"/>
            <ac:grpSpMk id="11" creationId="{35ED02AB-CB09-4380-94CF-933AAFAA533F}"/>
          </ac:grpSpMkLst>
        </pc:grpChg>
        <pc:grpChg chg="mod">
          <ac:chgData name="Dezhong Yao" userId="794760dbfb091494" providerId="LiveId" clId="{6A93F0AB-54F6-42DF-8696-544E7A873E31}" dt="2020-08-15T00:34:02.207" v="1065"/>
          <ac:grpSpMkLst>
            <pc:docMk/>
            <pc:sldMk cId="1206588654" sldId="351"/>
            <ac:grpSpMk id="12" creationId="{7F885CA6-EAE4-4629-A71F-68778FF663FF}"/>
          </ac:grpSpMkLst>
        </pc:grpChg>
        <pc:grpChg chg="mod">
          <ac:chgData name="Dezhong Yao" userId="794760dbfb091494" providerId="LiveId" clId="{6A93F0AB-54F6-42DF-8696-544E7A873E31}" dt="2020-08-15T00:34:02.207" v="1065"/>
          <ac:grpSpMkLst>
            <pc:docMk/>
            <pc:sldMk cId="1206588654" sldId="351"/>
            <ac:grpSpMk id="13" creationId="{BFA9BEB6-B729-463E-A572-00EB385F0076}"/>
          </ac:grpSpMkLst>
        </pc:grpChg>
        <pc:grpChg chg="mod">
          <ac:chgData name="Dezhong Yao" userId="794760dbfb091494" providerId="LiveId" clId="{6A93F0AB-54F6-42DF-8696-544E7A873E31}" dt="2020-08-15T00:34:02.207" v="1065"/>
          <ac:grpSpMkLst>
            <pc:docMk/>
            <pc:sldMk cId="1206588654" sldId="351"/>
            <ac:grpSpMk id="14" creationId="{3802043F-1A03-4C8B-8D7D-3C93FF26F520}"/>
          </ac:grpSpMkLst>
        </pc:grpChg>
        <pc:grpChg chg="mod">
          <ac:chgData name="Dezhong Yao" userId="794760dbfb091494" providerId="LiveId" clId="{6A93F0AB-54F6-42DF-8696-544E7A873E31}" dt="2020-08-15T00:34:02.207" v="1065"/>
          <ac:grpSpMkLst>
            <pc:docMk/>
            <pc:sldMk cId="1206588654" sldId="351"/>
            <ac:grpSpMk id="15" creationId="{4AF188EC-34DE-4DB9-B5C0-91DA2E810169}"/>
          </ac:grpSpMkLst>
        </pc:grpChg>
        <pc:grpChg chg="mod">
          <ac:chgData name="Dezhong Yao" userId="794760dbfb091494" providerId="LiveId" clId="{6A93F0AB-54F6-42DF-8696-544E7A873E31}" dt="2020-08-15T00:34:02.207" v="1065"/>
          <ac:grpSpMkLst>
            <pc:docMk/>
            <pc:sldMk cId="1206588654" sldId="351"/>
            <ac:grpSpMk id="16" creationId="{E3F7C1FD-770C-4E91-8FEE-3DA36CBEF105}"/>
          </ac:grpSpMkLst>
        </pc:grpChg>
        <pc:grpChg chg="mod">
          <ac:chgData name="Dezhong Yao" userId="794760dbfb091494" providerId="LiveId" clId="{6A93F0AB-54F6-42DF-8696-544E7A873E31}" dt="2020-08-15T00:34:02.207" v="1065"/>
          <ac:grpSpMkLst>
            <pc:docMk/>
            <pc:sldMk cId="1206588654" sldId="351"/>
            <ac:grpSpMk id="17" creationId="{29C2E8CA-2BA3-4B1B-9990-CBBE46EEFADD}"/>
          </ac:grpSpMkLst>
        </pc:grpChg>
        <pc:picChg chg="del">
          <ac:chgData name="Dezhong Yao" userId="794760dbfb091494" providerId="LiveId" clId="{6A93F0AB-54F6-42DF-8696-544E7A873E31}" dt="2020-08-15T00:34:01.832" v="1064" actId="478"/>
          <ac:picMkLst>
            <pc:docMk/>
            <pc:sldMk cId="1206588654" sldId="351"/>
            <ac:picMk id="6" creationId="{0717436F-3DDD-4A6B-A1A8-02D8AF5F5B67}"/>
          </ac:picMkLst>
        </pc:picChg>
        <pc:picChg chg="mod">
          <ac:chgData name="Dezhong Yao" userId="794760dbfb091494" providerId="LiveId" clId="{6A93F0AB-54F6-42DF-8696-544E7A873E31}" dt="2020-08-15T00:34:02.207" v="1065"/>
          <ac:picMkLst>
            <pc:docMk/>
            <pc:sldMk cId="1206588654" sldId="351"/>
            <ac:picMk id="38" creationId="{E601F20F-2FE3-413B-BCAA-08ED60735EA8}"/>
          </ac:picMkLst>
        </pc:picChg>
        <pc:picChg chg="mod">
          <ac:chgData name="Dezhong Yao" userId="794760dbfb091494" providerId="LiveId" clId="{6A93F0AB-54F6-42DF-8696-544E7A873E31}" dt="2020-08-15T00:34:02.207" v="1065"/>
          <ac:picMkLst>
            <pc:docMk/>
            <pc:sldMk cId="1206588654" sldId="351"/>
            <ac:picMk id="39" creationId="{FA005239-15AD-493B-A41B-DD2F5C49F27A}"/>
          </ac:picMkLst>
        </pc:picChg>
        <pc:picChg chg="mod">
          <ac:chgData name="Dezhong Yao" userId="794760dbfb091494" providerId="LiveId" clId="{6A93F0AB-54F6-42DF-8696-544E7A873E31}" dt="2020-08-15T00:34:02.207" v="1065"/>
          <ac:picMkLst>
            <pc:docMk/>
            <pc:sldMk cId="1206588654" sldId="351"/>
            <ac:picMk id="40" creationId="{EA3358B9-9E0A-4DDC-8BFB-34DE651ED9A9}"/>
          </ac:picMkLst>
        </pc:picChg>
        <pc:picChg chg="mod">
          <ac:chgData name="Dezhong Yao" userId="794760dbfb091494" providerId="LiveId" clId="{6A93F0AB-54F6-42DF-8696-544E7A873E31}" dt="2020-08-15T00:34:02.207" v="1065"/>
          <ac:picMkLst>
            <pc:docMk/>
            <pc:sldMk cId="1206588654" sldId="351"/>
            <ac:picMk id="41" creationId="{D04BF8CA-C067-44F7-AD40-519CA4F0B61A}"/>
          </ac:picMkLst>
        </pc:picChg>
        <pc:picChg chg="mod">
          <ac:chgData name="Dezhong Yao" userId="794760dbfb091494" providerId="LiveId" clId="{6A93F0AB-54F6-42DF-8696-544E7A873E31}" dt="2020-08-15T00:34:02.207" v="1065"/>
          <ac:picMkLst>
            <pc:docMk/>
            <pc:sldMk cId="1206588654" sldId="351"/>
            <ac:picMk id="52" creationId="{5A04991B-C003-4576-A2F1-B5656FC27D8D}"/>
          </ac:picMkLst>
        </pc:picChg>
        <pc:picChg chg="mod">
          <ac:chgData name="Dezhong Yao" userId="794760dbfb091494" providerId="LiveId" clId="{6A93F0AB-54F6-42DF-8696-544E7A873E31}" dt="2020-08-15T00:34:02.207" v="1065"/>
          <ac:picMkLst>
            <pc:docMk/>
            <pc:sldMk cId="1206588654" sldId="351"/>
            <ac:picMk id="53" creationId="{1D1931C4-22DD-4C0A-9E42-43D4C5A3F9A1}"/>
          </ac:picMkLst>
        </pc:picChg>
        <pc:picChg chg="mod">
          <ac:chgData name="Dezhong Yao" userId="794760dbfb091494" providerId="LiveId" clId="{6A93F0AB-54F6-42DF-8696-544E7A873E31}" dt="2020-08-15T00:34:02.207" v="1065"/>
          <ac:picMkLst>
            <pc:docMk/>
            <pc:sldMk cId="1206588654" sldId="351"/>
            <ac:picMk id="54" creationId="{BE517D22-2686-48A7-8880-7EECA60C47BC}"/>
          </ac:picMkLst>
        </pc:picChg>
        <pc:picChg chg="mod">
          <ac:chgData name="Dezhong Yao" userId="794760dbfb091494" providerId="LiveId" clId="{6A93F0AB-54F6-42DF-8696-544E7A873E31}" dt="2020-08-15T00:34:02.207" v="1065"/>
          <ac:picMkLst>
            <pc:docMk/>
            <pc:sldMk cId="1206588654" sldId="351"/>
            <ac:picMk id="55" creationId="{912F4AF7-1E02-4A52-BD1D-6BB25743FCDF}"/>
          </ac:picMkLst>
        </pc:picChg>
        <pc:picChg chg="mod">
          <ac:chgData name="Dezhong Yao" userId="794760dbfb091494" providerId="LiveId" clId="{6A93F0AB-54F6-42DF-8696-544E7A873E31}" dt="2020-08-15T00:34:02.207" v="1065"/>
          <ac:picMkLst>
            <pc:docMk/>
            <pc:sldMk cId="1206588654" sldId="351"/>
            <ac:picMk id="65" creationId="{58029B8F-4410-479B-8128-00B19A9BE48D}"/>
          </ac:picMkLst>
        </pc:picChg>
        <pc:picChg chg="mod">
          <ac:chgData name="Dezhong Yao" userId="794760dbfb091494" providerId="LiveId" clId="{6A93F0AB-54F6-42DF-8696-544E7A873E31}" dt="2020-08-15T00:34:02.207" v="1065"/>
          <ac:picMkLst>
            <pc:docMk/>
            <pc:sldMk cId="1206588654" sldId="351"/>
            <ac:picMk id="66" creationId="{F1A32626-AC6C-4CBA-B005-54C12F0B3FA4}"/>
          </ac:picMkLst>
        </pc:picChg>
        <pc:picChg chg="mod">
          <ac:chgData name="Dezhong Yao" userId="794760dbfb091494" providerId="LiveId" clId="{6A93F0AB-54F6-42DF-8696-544E7A873E31}" dt="2020-08-15T00:34:02.207" v="1065"/>
          <ac:picMkLst>
            <pc:docMk/>
            <pc:sldMk cId="1206588654" sldId="351"/>
            <ac:picMk id="67" creationId="{763827F6-49F8-40A8-9114-1321E43F6AF3}"/>
          </ac:picMkLst>
        </pc:picChg>
        <pc:picChg chg="mod">
          <ac:chgData name="Dezhong Yao" userId="794760dbfb091494" providerId="LiveId" clId="{6A93F0AB-54F6-42DF-8696-544E7A873E31}" dt="2020-08-15T00:34:02.207" v="1065"/>
          <ac:picMkLst>
            <pc:docMk/>
            <pc:sldMk cId="1206588654" sldId="351"/>
            <ac:picMk id="68" creationId="{2B7F5CAD-4206-482F-A54A-50C9D617FABF}"/>
          </ac:picMkLst>
        </pc:picChg>
        <pc:picChg chg="mod">
          <ac:chgData name="Dezhong Yao" userId="794760dbfb091494" providerId="LiveId" clId="{6A93F0AB-54F6-42DF-8696-544E7A873E31}" dt="2020-08-15T00:34:02.207" v="1065"/>
          <ac:picMkLst>
            <pc:docMk/>
            <pc:sldMk cId="1206588654" sldId="351"/>
            <ac:picMk id="79" creationId="{8EA8F76C-4B13-44BB-A5EC-CACD5BE20B73}"/>
          </ac:picMkLst>
        </pc:picChg>
        <pc:picChg chg="mod">
          <ac:chgData name="Dezhong Yao" userId="794760dbfb091494" providerId="LiveId" clId="{6A93F0AB-54F6-42DF-8696-544E7A873E31}" dt="2020-08-15T00:34:02.207" v="1065"/>
          <ac:picMkLst>
            <pc:docMk/>
            <pc:sldMk cId="1206588654" sldId="351"/>
            <ac:picMk id="80" creationId="{613D4574-51E1-4280-A941-084BDB5A0AC6}"/>
          </ac:picMkLst>
        </pc:picChg>
        <pc:picChg chg="mod">
          <ac:chgData name="Dezhong Yao" userId="794760dbfb091494" providerId="LiveId" clId="{6A93F0AB-54F6-42DF-8696-544E7A873E31}" dt="2020-08-15T00:34:02.207" v="1065"/>
          <ac:picMkLst>
            <pc:docMk/>
            <pc:sldMk cId="1206588654" sldId="351"/>
            <ac:picMk id="81" creationId="{FF4A7A5C-8802-4F6E-954F-94BCCA1ADE8D}"/>
          </ac:picMkLst>
        </pc:picChg>
        <pc:picChg chg="mod">
          <ac:chgData name="Dezhong Yao" userId="794760dbfb091494" providerId="LiveId" clId="{6A93F0AB-54F6-42DF-8696-544E7A873E31}" dt="2020-08-15T00:34:02.207" v="1065"/>
          <ac:picMkLst>
            <pc:docMk/>
            <pc:sldMk cId="1206588654" sldId="351"/>
            <ac:picMk id="82" creationId="{8E179D13-92A5-4076-918D-C90969F9D6C5}"/>
          </ac:picMkLst>
        </pc:picChg>
        <pc:picChg chg="mod">
          <ac:chgData name="Dezhong Yao" userId="794760dbfb091494" providerId="LiveId" clId="{6A93F0AB-54F6-42DF-8696-544E7A873E31}" dt="2020-08-15T00:34:02.207" v="1065"/>
          <ac:picMkLst>
            <pc:docMk/>
            <pc:sldMk cId="1206588654" sldId="351"/>
            <ac:picMk id="93" creationId="{410D200F-2042-415A-9F27-71B8CB5AC4FF}"/>
          </ac:picMkLst>
        </pc:picChg>
        <pc:picChg chg="mod">
          <ac:chgData name="Dezhong Yao" userId="794760dbfb091494" providerId="LiveId" clId="{6A93F0AB-54F6-42DF-8696-544E7A873E31}" dt="2020-08-15T00:34:02.207" v="1065"/>
          <ac:picMkLst>
            <pc:docMk/>
            <pc:sldMk cId="1206588654" sldId="351"/>
            <ac:picMk id="94" creationId="{6F6E521B-806F-47D2-BEB6-337CB0E59A83}"/>
          </ac:picMkLst>
        </pc:picChg>
        <pc:picChg chg="mod">
          <ac:chgData name="Dezhong Yao" userId="794760dbfb091494" providerId="LiveId" clId="{6A93F0AB-54F6-42DF-8696-544E7A873E31}" dt="2020-08-15T00:34:02.207" v="1065"/>
          <ac:picMkLst>
            <pc:docMk/>
            <pc:sldMk cId="1206588654" sldId="351"/>
            <ac:picMk id="95" creationId="{DC0A86DD-98D8-4838-8CF7-64C241B5BECB}"/>
          </ac:picMkLst>
        </pc:picChg>
        <pc:picChg chg="mod">
          <ac:chgData name="Dezhong Yao" userId="794760dbfb091494" providerId="LiveId" clId="{6A93F0AB-54F6-42DF-8696-544E7A873E31}" dt="2020-08-15T00:34:02.207" v="1065"/>
          <ac:picMkLst>
            <pc:docMk/>
            <pc:sldMk cId="1206588654" sldId="351"/>
            <ac:picMk id="96" creationId="{EB89035A-BBFF-4FD8-9398-0066EB65137D}"/>
          </ac:picMkLst>
        </pc:picChg>
        <pc:picChg chg="mod">
          <ac:chgData name="Dezhong Yao" userId="794760dbfb091494" providerId="LiveId" clId="{6A93F0AB-54F6-42DF-8696-544E7A873E31}" dt="2020-08-15T00:34:02.207" v="1065"/>
          <ac:picMkLst>
            <pc:docMk/>
            <pc:sldMk cId="1206588654" sldId="351"/>
            <ac:picMk id="107" creationId="{818D2D05-895C-460E-B3D1-E1BDD73ECDB8}"/>
          </ac:picMkLst>
        </pc:picChg>
        <pc:picChg chg="mod">
          <ac:chgData name="Dezhong Yao" userId="794760dbfb091494" providerId="LiveId" clId="{6A93F0AB-54F6-42DF-8696-544E7A873E31}" dt="2020-08-15T00:34:02.207" v="1065"/>
          <ac:picMkLst>
            <pc:docMk/>
            <pc:sldMk cId="1206588654" sldId="351"/>
            <ac:picMk id="108" creationId="{5767C526-BF33-4F0C-9B8C-8BDD4A8CDA69}"/>
          </ac:picMkLst>
        </pc:picChg>
        <pc:picChg chg="mod">
          <ac:chgData name="Dezhong Yao" userId="794760dbfb091494" providerId="LiveId" clId="{6A93F0AB-54F6-42DF-8696-544E7A873E31}" dt="2020-08-15T00:34:02.207" v="1065"/>
          <ac:picMkLst>
            <pc:docMk/>
            <pc:sldMk cId="1206588654" sldId="351"/>
            <ac:picMk id="109" creationId="{963BC5B2-C93F-42FA-9A1A-47C3BAFCA6B5}"/>
          </ac:picMkLst>
        </pc:picChg>
        <pc:picChg chg="mod">
          <ac:chgData name="Dezhong Yao" userId="794760dbfb091494" providerId="LiveId" clId="{6A93F0AB-54F6-42DF-8696-544E7A873E31}" dt="2020-08-15T00:34:02.207" v="1065"/>
          <ac:picMkLst>
            <pc:docMk/>
            <pc:sldMk cId="1206588654" sldId="351"/>
            <ac:picMk id="110" creationId="{3DD2DE04-42C4-4077-A5A7-1C3475FF8F6A}"/>
          </ac:picMkLst>
        </pc:picChg>
        <pc:picChg chg="mod">
          <ac:chgData name="Dezhong Yao" userId="794760dbfb091494" providerId="LiveId" clId="{6A93F0AB-54F6-42DF-8696-544E7A873E31}" dt="2020-08-15T00:34:02.207" v="1065"/>
          <ac:picMkLst>
            <pc:docMk/>
            <pc:sldMk cId="1206588654" sldId="351"/>
            <ac:picMk id="121" creationId="{B6201CBB-289C-46EC-AF4C-01E8F24D8FE0}"/>
          </ac:picMkLst>
        </pc:picChg>
        <pc:picChg chg="mod">
          <ac:chgData name="Dezhong Yao" userId="794760dbfb091494" providerId="LiveId" clId="{6A93F0AB-54F6-42DF-8696-544E7A873E31}" dt="2020-08-15T00:34:02.207" v="1065"/>
          <ac:picMkLst>
            <pc:docMk/>
            <pc:sldMk cId="1206588654" sldId="351"/>
            <ac:picMk id="122" creationId="{0C99AA56-62C5-40FB-9743-08ECF3E0DD59}"/>
          </ac:picMkLst>
        </pc:picChg>
        <pc:picChg chg="mod">
          <ac:chgData name="Dezhong Yao" userId="794760dbfb091494" providerId="LiveId" clId="{6A93F0AB-54F6-42DF-8696-544E7A873E31}" dt="2020-08-15T00:34:02.207" v="1065"/>
          <ac:picMkLst>
            <pc:docMk/>
            <pc:sldMk cId="1206588654" sldId="351"/>
            <ac:picMk id="123" creationId="{B5C90C2C-728E-4898-864D-577900F6459D}"/>
          </ac:picMkLst>
        </pc:picChg>
        <pc:picChg chg="mod">
          <ac:chgData name="Dezhong Yao" userId="794760dbfb091494" providerId="LiveId" clId="{6A93F0AB-54F6-42DF-8696-544E7A873E31}" dt="2020-08-15T00:34:02.207" v="1065"/>
          <ac:picMkLst>
            <pc:docMk/>
            <pc:sldMk cId="1206588654" sldId="351"/>
            <ac:picMk id="124" creationId="{3D3F66EB-0395-41EB-B2FE-716C439DBAB1}"/>
          </ac:picMkLst>
        </pc:picChg>
        <pc:picChg chg="mod">
          <ac:chgData name="Dezhong Yao" userId="794760dbfb091494" providerId="LiveId" clId="{6A93F0AB-54F6-42DF-8696-544E7A873E31}" dt="2020-08-15T00:34:02.207" v="1065"/>
          <ac:picMkLst>
            <pc:docMk/>
            <pc:sldMk cId="1206588654" sldId="351"/>
            <ac:picMk id="135" creationId="{4D9BE1B5-FC71-4F1E-B65B-FB8A8FDA5687}"/>
          </ac:picMkLst>
        </pc:picChg>
        <pc:picChg chg="mod">
          <ac:chgData name="Dezhong Yao" userId="794760dbfb091494" providerId="LiveId" clId="{6A93F0AB-54F6-42DF-8696-544E7A873E31}" dt="2020-08-15T00:34:02.207" v="1065"/>
          <ac:picMkLst>
            <pc:docMk/>
            <pc:sldMk cId="1206588654" sldId="351"/>
            <ac:picMk id="136" creationId="{E261423A-3F7D-4E27-BEA3-B1EC6D116BF1}"/>
          </ac:picMkLst>
        </pc:picChg>
        <pc:picChg chg="mod">
          <ac:chgData name="Dezhong Yao" userId="794760dbfb091494" providerId="LiveId" clId="{6A93F0AB-54F6-42DF-8696-544E7A873E31}" dt="2020-08-15T00:34:02.207" v="1065"/>
          <ac:picMkLst>
            <pc:docMk/>
            <pc:sldMk cId="1206588654" sldId="351"/>
            <ac:picMk id="137" creationId="{EE518F54-A166-4EFF-BACF-1D7BC19409A3}"/>
          </ac:picMkLst>
        </pc:picChg>
        <pc:picChg chg="mod">
          <ac:chgData name="Dezhong Yao" userId="794760dbfb091494" providerId="LiveId" clId="{6A93F0AB-54F6-42DF-8696-544E7A873E31}" dt="2020-08-15T00:34:02.207" v="1065"/>
          <ac:picMkLst>
            <pc:docMk/>
            <pc:sldMk cId="1206588654" sldId="351"/>
            <ac:picMk id="138" creationId="{CB98FFE6-B590-405E-AFF4-FEBC0BBD36A8}"/>
          </ac:picMkLst>
        </pc:picChg>
        <pc:picChg chg="mod">
          <ac:chgData name="Dezhong Yao" userId="794760dbfb091494" providerId="LiveId" clId="{6A93F0AB-54F6-42DF-8696-544E7A873E31}" dt="2020-08-15T00:34:02.207" v="1065"/>
          <ac:picMkLst>
            <pc:docMk/>
            <pc:sldMk cId="1206588654" sldId="351"/>
            <ac:picMk id="149" creationId="{3A3E438D-13EC-4CFC-A93E-E1D88D3786B9}"/>
          </ac:picMkLst>
        </pc:picChg>
        <pc:picChg chg="mod">
          <ac:chgData name="Dezhong Yao" userId="794760dbfb091494" providerId="LiveId" clId="{6A93F0AB-54F6-42DF-8696-544E7A873E31}" dt="2020-08-15T00:34:02.207" v="1065"/>
          <ac:picMkLst>
            <pc:docMk/>
            <pc:sldMk cId="1206588654" sldId="351"/>
            <ac:picMk id="150" creationId="{05344B08-AB8C-4F0D-95E2-3BBD669CB00E}"/>
          </ac:picMkLst>
        </pc:picChg>
        <pc:picChg chg="mod">
          <ac:chgData name="Dezhong Yao" userId="794760dbfb091494" providerId="LiveId" clId="{6A93F0AB-54F6-42DF-8696-544E7A873E31}" dt="2020-08-15T00:34:02.207" v="1065"/>
          <ac:picMkLst>
            <pc:docMk/>
            <pc:sldMk cId="1206588654" sldId="351"/>
            <ac:picMk id="151" creationId="{40681410-6311-4EFF-9DCC-E89462501F74}"/>
          </ac:picMkLst>
        </pc:picChg>
        <pc:picChg chg="mod">
          <ac:chgData name="Dezhong Yao" userId="794760dbfb091494" providerId="LiveId" clId="{6A93F0AB-54F6-42DF-8696-544E7A873E31}" dt="2020-08-15T00:34:02.207" v="1065"/>
          <ac:picMkLst>
            <pc:docMk/>
            <pc:sldMk cId="1206588654" sldId="351"/>
            <ac:picMk id="152" creationId="{5526356C-B946-4578-976C-A8D83BC9C3E9}"/>
          </ac:picMkLst>
        </pc:picChg>
        <pc:picChg chg="add mod">
          <ac:chgData name="Dezhong Yao" userId="794760dbfb091494" providerId="LiveId" clId="{6A93F0AB-54F6-42DF-8696-544E7A873E31}" dt="2020-08-15T00:34:05.647" v="1066" actId="1076"/>
          <ac:picMkLst>
            <pc:docMk/>
            <pc:sldMk cId="1206588654" sldId="351"/>
            <ac:picMk id="164" creationId="{A548C561-A280-45EA-9DE4-C2C7EEC814B6}"/>
          </ac:picMkLst>
        </pc:picChg>
        <pc:cxnChg chg="mod">
          <ac:chgData name="Dezhong Yao" userId="794760dbfb091494" providerId="LiveId" clId="{6A93F0AB-54F6-42DF-8696-544E7A873E31}" dt="2020-08-15T00:34:02.207" v="1065"/>
          <ac:cxnSpMkLst>
            <pc:docMk/>
            <pc:sldMk cId="1206588654" sldId="351"/>
            <ac:cxnSpMk id="18" creationId="{04FDE44D-0974-41B5-9D7F-B0B76374CFAD}"/>
          </ac:cxnSpMkLst>
        </pc:cxnChg>
        <pc:cxnChg chg="mod">
          <ac:chgData name="Dezhong Yao" userId="794760dbfb091494" providerId="LiveId" clId="{6A93F0AB-54F6-42DF-8696-544E7A873E31}" dt="2020-08-15T00:34:02.207" v="1065"/>
          <ac:cxnSpMkLst>
            <pc:docMk/>
            <pc:sldMk cId="1206588654" sldId="351"/>
            <ac:cxnSpMk id="19" creationId="{3C431A38-3FE4-4595-A421-28581C8D7401}"/>
          </ac:cxnSpMkLst>
        </pc:cxnChg>
        <pc:cxnChg chg="mod">
          <ac:chgData name="Dezhong Yao" userId="794760dbfb091494" providerId="LiveId" clId="{6A93F0AB-54F6-42DF-8696-544E7A873E31}" dt="2020-08-15T00:34:02.207" v="1065"/>
          <ac:cxnSpMkLst>
            <pc:docMk/>
            <pc:sldMk cId="1206588654" sldId="351"/>
            <ac:cxnSpMk id="20" creationId="{36822603-78CB-4A8E-B654-EBCC22E5ED5E}"/>
          </ac:cxnSpMkLst>
        </pc:cxnChg>
        <pc:cxnChg chg="mod">
          <ac:chgData name="Dezhong Yao" userId="794760dbfb091494" providerId="LiveId" clId="{6A93F0AB-54F6-42DF-8696-544E7A873E31}" dt="2020-08-15T00:34:02.207" v="1065"/>
          <ac:cxnSpMkLst>
            <pc:docMk/>
            <pc:sldMk cId="1206588654" sldId="351"/>
            <ac:cxnSpMk id="21" creationId="{CE8948E5-4528-416B-A362-10871354C3E8}"/>
          </ac:cxnSpMkLst>
        </pc:cxnChg>
        <pc:cxnChg chg="mod">
          <ac:chgData name="Dezhong Yao" userId="794760dbfb091494" providerId="LiveId" clId="{6A93F0AB-54F6-42DF-8696-544E7A873E31}" dt="2020-08-15T00:34:02.207" v="1065"/>
          <ac:cxnSpMkLst>
            <pc:docMk/>
            <pc:sldMk cId="1206588654" sldId="351"/>
            <ac:cxnSpMk id="22" creationId="{E02A3088-35D6-46B6-A980-88EF1DA5D34D}"/>
          </ac:cxnSpMkLst>
        </pc:cxnChg>
        <pc:cxnChg chg="mod">
          <ac:chgData name="Dezhong Yao" userId="794760dbfb091494" providerId="LiveId" clId="{6A93F0AB-54F6-42DF-8696-544E7A873E31}" dt="2020-08-15T00:34:02.207" v="1065"/>
          <ac:cxnSpMkLst>
            <pc:docMk/>
            <pc:sldMk cId="1206588654" sldId="351"/>
            <ac:cxnSpMk id="23" creationId="{69562CB4-CF2E-423E-B26A-A8D5B60BD4B6}"/>
          </ac:cxnSpMkLst>
        </pc:cxnChg>
        <pc:cxnChg chg="mod">
          <ac:chgData name="Dezhong Yao" userId="794760dbfb091494" providerId="LiveId" clId="{6A93F0AB-54F6-42DF-8696-544E7A873E31}" dt="2020-08-15T00:34:02.207" v="1065"/>
          <ac:cxnSpMkLst>
            <pc:docMk/>
            <pc:sldMk cId="1206588654" sldId="351"/>
            <ac:cxnSpMk id="24" creationId="{C76E7013-E4A5-4BF5-A3E1-60D09417248B}"/>
          </ac:cxnSpMkLst>
        </pc:cxnChg>
        <pc:cxnChg chg="mod">
          <ac:chgData name="Dezhong Yao" userId="794760dbfb091494" providerId="LiveId" clId="{6A93F0AB-54F6-42DF-8696-544E7A873E31}" dt="2020-08-15T00:34:02.207" v="1065"/>
          <ac:cxnSpMkLst>
            <pc:docMk/>
            <pc:sldMk cId="1206588654" sldId="351"/>
            <ac:cxnSpMk id="25" creationId="{48CF938E-7ECA-40D5-BCA2-1A1685D8473A}"/>
          </ac:cxnSpMkLst>
        </pc:cxnChg>
        <pc:cxnChg chg="mod">
          <ac:chgData name="Dezhong Yao" userId="794760dbfb091494" providerId="LiveId" clId="{6A93F0AB-54F6-42DF-8696-544E7A873E31}" dt="2020-08-15T00:34:02.207" v="1065"/>
          <ac:cxnSpMkLst>
            <pc:docMk/>
            <pc:sldMk cId="1206588654" sldId="351"/>
            <ac:cxnSpMk id="26" creationId="{0F8FB785-E125-49A2-81F1-7ADEE2DB356D}"/>
          </ac:cxnSpMkLst>
        </pc:cxnChg>
        <pc:cxnChg chg="mod">
          <ac:chgData name="Dezhong Yao" userId="794760dbfb091494" providerId="LiveId" clId="{6A93F0AB-54F6-42DF-8696-544E7A873E31}" dt="2020-08-15T00:34:02.207" v="1065"/>
          <ac:cxnSpMkLst>
            <pc:docMk/>
            <pc:sldMk cId="1206588654" sldId="351"/>
            <ac:cxnSpMk id="27" creationId="{BBEAEAE7-21F4-4822-9826-FFCB6A9C9C21}"/>
          </ac:cxnSpMkLst>
        </pc:cxnChg>
        <pc:cxnChg chg="mod">
          <ac:chgData name="Dezhong Yao" userId="794760dbfb091494" providerId="LiveId" clId="{6A93F0AB-54F6-42DF-8696-544E7A873E31}" dt="2020-08-15T00:34:02.207" v="1065"/>
          <ac:cxnSpMkLst>
            <pc:docMk/>
            <pc:sldMk cId="1206588654" sldId="351"/>
            <ac:cxnSpMk id="28" creationId="{2FE4BDFD-6C39-4715-91F3-6FACD98B81BF}"/>
          </ac:cxnSpMkLst>
        </pc:cxnChg>
        <pc:cxnChg chg="mod">
          <ac:chgData name="Dezhong Yao" userId="794760dbfb091494" providerId="LiveId" clId="{6A93F0AB-54F6-42DF-8696-544E7A873E31}" dt="2020-08-15T00:34:02.207" v="1065"/>
          <ac:cxnSpMkLst>
            <pc:docMk/>
            <pc:sldMk cId="1206588654" sldId="351"/>
            <ac:cxnSpMk id="29" creationId="{84440CA6-9A09-455B-B969-2DD3B82D506E}"/>
          </ac:cxnSpMkLst>
        </pc:cxnChg>
        <pc:cxnChg chg="mod">
          <ac:chgData name="Dezhong Yao" userId="794760dbfb091494" providerId="LiveId" clId="{6A93F0AB-54F6-42DF-8696-544E7A873E31}" dt="2020-08-15T00:34:02.207" v="1065"/>
          <ac:cxnSpMkLst>
            <pc:docMk/>
            <pc:sldMk cId="1206588654" sldId="351"/>
            <ac:cxnSpMk id="30" creationId="{3D7BC3FF-260D-4AD7-8AE9-BC179E4855B3}"/>
          </ac:cxnSpMkLst>
        </pc:cxnChg>
        <pc:cxnChg chg="mod">
          <ac:chgData name="Dezhong Yao" userId="794760dbfb091494" providerId="LiveId" clId="{6A93F0AB-54F6-42DF-8696-544E7A873E31}" dt="2020-08-15T00:34:02.207" v="1065"/>
          <ac:cxnSpMkLst>
            <pc:docMk/>
            <pc:sldMk cId="1206588654" sldId="351"/>
            <ac:cxnSpMk id="31" creationId="{B7A45D43-3E4D-477F-BD8D-F3F0E383844E}"/>
          </ac:cxnSpMkLst>
        </pc:cxnChg>
        <pc:cxnChg chg="mod">
          <ac:chgData name="Dezhong Yao" userId="794760dbfb091494" providerId="LiveId" clId="{6A93F0AB-54F6-42DF-8696-544E7A873E31}" dt="2020-08-15T00:34:02.207" v="1065"/>
          <ac:cxnSpMkLst>
            <pc:docMk/>
            <pc:sldMk cId="1206588654" sldId="351"/>
            <ac:cxnSpMk id="32" creationId="{B8EA8C50-BB87-491B-A7CD-26D8C414AFFD}"/>
          </ac:cxnSpMkLst>
        </pc:cxnChg>
        <pc:cxnChg chg="mod">
          <ac:chgData name="Dezhong Yao" userId="794760dbfb091494" providerId="LiveId" clId="{6A93F0AB-54F6-42DF-8696-544E7A873E31}" dt="2020-08-15T00:34:02.207" v="1065"/>
          <ac:cxnSpMkLst>
            <pc:docMk/>
            <pc:sldMk cId="1206588654" sldId="351"/>
            <ac:cxnSpMk id="33" creationId="{DE5E0A1B-EDE3-4B81-B4B8-D0B96E65E284}"/>
          </ac:cxnSpMkLst>
        </pc:cxnChg>
        <pc:cxnChg chg="mod">
          <ac:chgData name="Dezhong Yao" userId="794760dbfb091494" providerId="LiveId" clId="{6A93F0AB-54F6-42DF-8696-544E7A873E31}" dt="2020-08-15T00:34:02.207" v="1065"/>
          <ac:cxnSpMkLst>
            <pc:docMk/>
            <pc:sldMk cId="1206588654" sldId="351"/>
            <ac:cxnSpMk id="34" creationId="{06C92D21-5F59-4CCD-AC51-74F1A0DBC1D4}"/>
          </ac:cxnSpMkLst>
        </pc:cxnChg>
        <pc:cxnChg chg="mod">
          <ac:chgData name="Dezhong Yao" userId="794760dbfb091494" providerId="LiveId" clId="{6A93F0AB-54F6-42DF-8696-544E7A873E31}" dt="2020-08-15T00:34:02.207" v="1065"/>
          <ac:cxnSpMkLst>
            <pc:docMk/>
            <pc:sldMk cId="1206588654" sldId="351"/>
            <ac:cxnSpMk id="35" creationId="{2FBFA0BB-0B6F-4C47-A142-126AF952370B}"/>
          </ac:cxnSpMkLst>
        </pc:cxnChg>
        <pc:cxnChg chg="mod">
          <ac:chgData name="Dezhong Yao" userId="794760dbfb091494" providerId="LiveId" clId="{6A93F0AB-54F6-42DF-8696-544E7A873E31}" dt="2020-08-15T00:34:02.207" v="1065"/>
          <ac:cxnSpMkLst>
            <pc:docMk/>
            <pc:sldMk cId="1206588654" sldId="351"/>
            <ac:cxnSpMk id="47" creationId="{CAE75C7C-2913-4A1B-BCED-F91346B6EB9D}"/>
          </ac:cxnSpMkLst>
        </pc:cxnChg>
        <pc:cxnChg chg="mod">
          <ac:chgData name="Dezhong Yao" userId="794760dbfb091494" providerId="LiveId" clId="{6A93F0AB-54F6-42DF-8696-544E7A873E31}" dt="2020-08-15T00:34:02.207" v="1065"/>
          <ac:cxnSpMkLst>
            <pc:docMk/>
            <pc:sldMk cId="1206588654" sldId="351"/>
            <ac:cxnSpMk id="48" creationId="{783701E2-C8A1-4AD3-BAD5-1971B1B8AF87}"/>
          </ac:cxnSpMkLst>
        </pc:cxnChg>
        <pc:cxnChg chg="mod">
          <ac:chgData name="Dezhong Yao" userId="794760dbfb091494" providerId="LiveId" clId="{6A93F0AB-54F6-42DF-8696-544E7A873E31}" dt="2020-08-15T00:34:02.207" v="1065"/>
          <ac:cxnSpMkLst>
            <pc:docMk/>
            <pc:sldMk cId="1206588654" sldId="351"/>
            <ac:cxnSpMk id="49" creationId="{DAC88AE3-025F-4C3B-B336-496CBFA15527}"/>
          </ac:cxnSpMkLst>
        </pc:cxnChg>
        <pc:cxnChg chg="mod">
          <ac:chgData name="Dezhong Yao" userId="794760dbfb091494" providerId="LiveId" clId="{6A93F0AB-54F6-42DF-8696-544E7A873E31}" dt="2020-08-15T00:34:02.207" v="1065"/>
          <ac:cxnSpMkLst>
            <pc:docMk/>
            <pc:sldMk cId="1206588654" sldId="351"/>
            <ac:cxnSpMk id="50" creationId="{1AA4A1D3-057A-4D82-8C1B-806C2685FCA4}"/>
          </ac:cxnSpMkLst>
        </pc:cxnChg>
        <pc:cxnChg chg="mod">
          <ac:chgData name="Dezhong Yao" userId="794760dbfb091494" providerId="LiveId" clId="{6A93F0AB-54F6-42DF-8696-544E7A873E31}" dt="2020-08-15T00:34:02.207" v="1065"/>
          <ac:cxnSpMkLst>
            <pc:docMk/>
            <pc:sldMk cId="1206588654" sldId="351"/>
            <ac:cxnSpMk id="61" creationId="{F5E2F4BC-8D5B-4828-BC93-BCEC19DAC532}"/>
          </ac:cxnSpMkLst>
        </pc:cxnChg>
        <pc:cxnChg chg="mod">
          <ac:chgData name="Dezhong Yao" userId="794760dbfb091494" providerId="LiveId" clId="{6A93F0AB-54F6-42DF-8696-544E7A873E31}" dt="2020-08-15T00:34:02.207" v="1065"/>
          <ac:cxnSpMkLst>
            <pc:docMk/>
            <pc:sldMk cId="1206588654" sldId="351"/>
            <ac:cxnSpMk id="62" creationId="{BF5BBC85-6F70-40A6-81B3-12995EC96F89}"/>
          </ac:cxnSpMkLst>
        </pc:cxnChg>
        <pc:cxnChg chg="mod">
          <ac:chgData name="Dezhong Yao" userId="794760dbfb091494" providerId="LiveId" clId="{6A93F0AB-54F6-42DF-8696-544E7A873E31}" dt="2020-08-15T00:34:02.207" v="1065"/>
          <ac:cxnSpMkLst>
            <pc:docMk/>
            <pc:sldMk cId="1206588654" sldId="351"/>
            <ac:cxnSpMk id="63" creationId="{7D600A16-90B2-477D-BC91-F4FE2BFD3B2B}"/>
          </ac:cxnSpMkLst>
        </pc:cxnChg>
        <pc:cxnChg chg="mod">
          <ac:chgData name="Dezhong Yao" userId="794760dbfb091494" providerId="LiveId" clId="{6A93F0AB-54F6-42DF-8696-544E7A873E31}" dt="2020-08-15T00:34:02.207" v="1065"/>
          <ac:cxnSpMkLst>
            <pc:docMk/>
            <pc:sldMk cId="1206588654" sldId="351"/>
            <ac:cxnSpMk id="64" creationId="{0B5782AB-E6BA-4794-BDAB-3BB153A9F7A8}"/>
          </ac:cxnSpMkLst>
        </pc:cxnChg>
        <pc:cxnChg chg="mod">
          <ac:chgData name="Dezhong Yao" userId="794760dbfb091494" providerId="LiveId" clId="{6A93F0AB-54F6-42DF-8696-544E7A873E31}" dt="2020-08-15T00:34:02.207" v="1065"/>
          <ac:cxnSpMkLst>
            <pc:docMk/>
            <pc:sldMk cId="1206588654" sldId="351"/>
            <ac:cxnSpMk id="74" creationId="{078F44FF-8B0C-459A-B1E2-3D05FE99AF08}"/>
          </ac:cxnSpMkLst>
        </pc:cxnChg>
        <pc:cxnChg chg="mod">
          <ac:chgData name="Dezhong Yao" userId="794760dbfb091494" providerId="LiveId" clId="{6A93F0AB-54F6-42DF-8696-544E7A873E31}" dt="2020-08-15T00:34:02.207" v="1065"/>
          <ac:cxnSpMkLst>
            <pc:docMk/>
            <pc:sldMk cId="1206588654" sldId="351"/>
            <ac:cxnSpMk id="75" creationId="{FCEDD092-C503-4AF7-9BF6-3B77D67F43E7}"/>
          </ac:cxnSpMkLst>
        </pc:cxnChg>
        <pc:cxnChg chg="mod">
          <ac:chgData name="Dezhong Yao" userId="794760dbfb091494" providerId="LiveId" clId="{6A93F0AB-54F6-42DF-8696-544E7A873E31}" dt="2020-08-15T00:34:02.207" v="1065"/>
          <ac:cxnSpMkLst>
            <pc:docMk/>
            <pc:sldMk cId="1206588654" sldId="351"/>
            <ac:cxnSpMk id="76" creationId="{08FE21E9-7906-4AF3-8A36-5EC5635CA781}"/>
          </ac:cxnSpMkLst>
        </pc:cxnChg>
        <pc:cxnChg chg="mod">
          <ac:chgData name="Dezhong Yao" userId="794760dbfb091494" providerId="LiveId" clId="{6A93F0AB-54F6-42DF-8696-544E7A873E31}" dt="2020-08-15T00:34:02.207" v="1065"/>
          <ac:cxnSpMkLst>
            <pc:docMk/>
            <pc:sldMk cId="1206588654" sldId="351"/>
            <ac:cxnSpMk id="77" creationId="{FB3F5364-3704-4A2F-BD11-DDC981394897}"/>
          </ac:cxnSpMkLst>
        </pc:cxnChg>
        <pc:cxnChg chg="mod">
          <ac:chgData name="Dezhong Yao" userId="794760dbfb091494" providerId="LiveId" clId="{6A93F0AB-54F6-42DF-8696-544E7A873E31}" dt="2020-08-15T00:34:02.207" v="1065"/>
          <ac:cxnSpMkLst>
            <pc:docMk/>
            <pc:sldMk cId="1206588654" sldId="351"/>
            <ac:cxnSpMk id="88" creationId="{308B8870-35C1-4EB7-AF65-2D75A42A2373}"/>
          </ac:cxnSpMkLst>
        </pc:cxnChg>
        <pc:cxnChg chg="mod">
          <ac:chgData name="Dezhong Yao" userId="794760dbfb091494" providerId="LiveId" clId="{6A93F0AB-54F6-42DF-8696-544E7A873E31}" dt="2020-08-15T00:34:02.207" v="1065"/>
          <ac:cxnSpMkLst>
            <pc:docMk/>
            <pc:sldMk cId="1206588654" sldId="351"/>
            <ac:cxnSpMk id="89" creationId="{A3064BE2-3EA0-4A21-B83E-28258EBD5DD1}"/>
          </ac:cxnSpMkLst>
        </pc:cxnChg>
        <pc:cxnChg chg="mod">
          <ac:chgData name="Dezhong Yao" userId="794760dbfb091494" providerId="LiveId" clId="{6A93F0AB-54F6-42DF-8696-544E7A873E31}" dt="2020-08-15T00:34:02.207" v="1065"/>
          <ac:cxnSpMkLst>
            <pc:docMk/>
            <pc:sldMk cId="1206588654" sldId="351"/>
            <ac:cxnSpMk id="90" creationId="{5985C87E-0DDB-4A98-9DEF-CFBDEB5AED54}"/>
          </ac:cxnSpMkLst>
        </pc:cxnChg>
        <pc:cxnChg chg="mod">
          <ac:chgData name="Dezhong Yao" userId="794760dbfb091494" providerId="LiveId" clId="{6A93F0AB-54F6-42DF-8696-544E7A873E31}" dt="2020-08-15T00:34:02.207" v="1065"/>
          <ac:cxnSpMkLst>
            <pc:docMk/>
            <pc:sldMk cId="1206588654" sldId="351"/>
            <ac:cxnSpMk id="91" creationId="{3E609A24-0BEF-4A32-8AD4-39EE6040A9E6}"/>
          </ac:cxnSpMkLst>
        </pc:cxnChg>
        <pc:cxnChg chg="mod">
          <ac:chgData name="Dezhong Yao" userId="794760dbfb091494" providerId="LiveId" clId="{6A93F0AB-54F6-42DF-8696-544E7A873E31}" dt="2020-08-15T00:34:02.207" v="1065"/>
          <ac:cxnSpMkLst>
            <pc:docMk/>
            <pc:sldMk cId="1206588654" sldId="351"/>
            <ac:cxnSpMk id="102" creationId="{D91018F7-64E6-40C4-94B5-8CA2951AC2C5}"/>
          </ac:cxnSpMkLst>
        </pc:cxnChg>
        <pc:cxnChg chg="mod">
          <ac:chgData name="Dezhong Yao" userId="794760dbfb091494" providerId="LiveId" clId="{6A93F0AB-54F6-42DF-8696-544E7A873E31}" dt="2020-08-15T00:34:02.207" v="1065"/>
          <ac:cxnSpMkLst>
            <pc:docMk/>
            <pc:sldMk cId="1206588654" sldId="351"/>
            <ac:cxnSpMk id="103" creationId="{4B8F4B2C-2DCE-4047-8298-7EABC3898BBD}"/>
          </ac:cxnSpMkLst>
        </pc:cxnChg>
        <pc:cxnChg chg="mod">
          <ac:chgData name="Dezhong Yao" userId="794760dbfb091494" providerId="LiveId" clId="{6A93F0AB-54F6-42DF-8696-544E7A873E31}" dt="2020-08-15T00:34:02.207" v="1065"/>
          <ac:cxnSpMkLst>
            <pc:docMk/>
            <pc:sldMk cId="1206588654" sldId="351"/>
            <ac:cxnSpMk id="104" creationId="{BF356A4B-0BC4-479D-A125-B998C2F5FACD}"/>
          </ac:cxnSpMkLst>
        </pc:cxnChg>
        <pc:cxnChg chg="mod">
          <ac:chgData name="Dezhong Yao" userId="794760dbfb091494" providerId="LiveId" clId="{6A93F0AB-54F6-42DF-8696-544E7A873E31}" dt="2020-08-15T00:34:02.207" v="1065"/>
          <ac:cxnSpMkLst>
            <pc:docMk/>
            <pc:sldMk cId="1206588654" sldId="351"/>
            <ac:cxnSpMk id="105" creationId="{AB385234-F0F2-4EC5-AC3B-3451E6BAD4CA}"/>
          </ac:cxnSpMkLst>
        </pc:cxnChg>
        <pc:cxnChg chg="mod">
          <ac:chgData name="Dezhong Yao" userId="794760dbfb091494" providerId="LiveId" clId="{6A93F0AB-54F6-42DF-8696-544E7A873E31}" dt="2020-08-15T00:34:02.207" v="1065"/>
          <ac:cxnSpMkLst>
            <pc:docMk/>
            <pc:sldMk cId="1206588654" sldId="351"/>
            <ac:cxnSpMk id="116" creationId="{72936BDB-31F8-4885-A05F-ED61A5770684}"/>
          </ac:cxnSpMkLst>
        </pc:cxnChg>
        <pc:cxnChg chg="mod">
          <ac:chgData name="Dezhong Yao" userId="794760dbfb091494" providerId="LiveId" clId="{6A93F0AB-54F6-42DF-8696-544E7A873E31}" dt="2020-08-15T00:34:02.207" v="1065"/>
          <ac:cxnSpMkLst>
            <pc:docMk/>
            <pc:sldMk cId="1206588654" sldId="351"/>
            <ac:cxnSpMk id="117" creationId="{C4DB83F4-D838-48D7-8BF2-402D4FAC93D0}"/>
          </ac:cxnSpMkLst>
        </pc:cxnChg>
        <pc:cxnChg chg="mod">
          <ac:chgData name="Dezhong Yao" userId="794760dbfb091494" providerId="LiveId" clId="{6A93F0AB-54F6-42DF-8696-544E7A873E31}" dt="2020-08-15T00:34:02.207" v="1065"/>
          <ac:cxnSpMkLst>
            <pc:docMk/>
            <pc:sldMk cId="1206588654" sldId="351"/>
            <ac:cxnSpMk id="118" creationId="{8381E8C5-C7C9-4D8A-AECB-C4D85CF1C76C}"/>
          </ac:cxnSpMkLst>
        </pc:cxnChg>
        <pc:cxnChg chg="mod">
          <ac:chgData name="Dezhong Yao" userId="794760dbfb091494" providerId="LiveId" clId="{6A93F0AB-54F6-42DF-8696-544E7A873E31}" dt="2020-08-15T00:34:02.207" v="1065"/>
          <ac:cxnSpMkLst>
            <pc:docMk/>
            <pc:sldMk cId="1206588654" sldId="351"/>
            <ac:cxnSpMk id="119" creationId="{AC8D7CEE-8FA6-42D8-BB04-FF2E147C680D}"/>
          </ac:cxnSpMkLst>
        </pc:cxnChg>
        <pc:cxnChg chg="mod">
          <ac:chgData name="Dezhong Yao" userId="794760dbfb091494" providerId="LiveId" clId="{6A93F0AB-54F6-42DF-8696-544E7A873E31}" dt="2020-08-15T00:34:02.207" v="1065"/>
          <ac:cxnSpMkLst>
            <pc:docMk/>
            <pc:sldMk cId="1206588654" sldId="351"/>
            <ac:cxnSpMk id="130" creationId="{1AF5A7B4-082A-4879-8DE5-636475572C0F}"/>
          </ac:cxnSpMkLst>
        </pc:cxnChg>
        <pc:cxnChg chg="mod">
          <ac:chgData name="Dezhong Yao" userId="794760dbfb091494" providerId="LiveId" clId="{6A93F0AB-54F6-42DF-8696-544E7A873E31}" dt="2020-08-15T00:34:02.207" v="1065"/>
          <ac:cxnSpMkLst>
            <pc:docMk/>
            <pc:sldMk cId="1206588654" sldId="351"/>
            <ac:cxnSpMk id="131" creationId="{F0E5BF4C-AAAC-44F6-A92A-2C2DF590ED00}"/>
          </ac:cxnSpMkLst>
        </pc:cxnChg>
        <pc:cxnChg chg="mod">
          <ac:chgData name="Dezhong Yao" userId="794760dbfb091494" providerId="LiveId" clId="{6A93F0AB-54F6-42DF-8696-544E7A873E31}" dt="2020-08-15T00:34:02.207" v="1065"/>
          <ac:cxnSpMkLst>
            <pc:docMk/>
            <pc:sldMk cId="1206588654" sldId="351"/>
            <ac:cxnSpMk id="132" creationId="{F8FC183B-65B7-4868-AD3B-CA32F9E18B6F}"/>
          </ac:cxnSpMkLst>
        </pc:cxnChg>
        <pc:cxnChg chg="mod">
          <ac:chgData name="Dezhong Yao" userId="794760dbfb091494" providerId="LiveId" clId="{6A93F0AB-54F6-42DF-8696-544E7A873E31}" dt="2020-08-15T00:34:02.207" v="1065"/>
          <ac:cxnSpMkLst>
            <pc:docMk/>
            <pc:sldMk cId="1206588654" sldId="351"/>
            <ac:cxnSpMk id="133" creationId="{4BC69346-F90C-4CBF-8AA7-9C92DB898924}"/>
          </ac:cxnSpMkLst>
        </pc:cxnChg>
        <pc:cxnChg chg="mod">
          <ac:chgData name="Dezhong Yao" userId="794760dbfb091494" providerId="LiveId" clId="{6A93F0AB-54F6-42DF-8696-544E7A873E31}" dt="2020-08-15T00:34:02.207" v="1065"/>
          <ac:cxnSpMkLst>
            <pc:docMk/>
            <pc:sldMk cId="1206588654" sldId="351"/>
            <ac:cxnSpMk id="144" creationId="{0097DAAA-2203-4937-BE93-476CA3897EE8}"/>
          </ac:cxnSpMkLst>
        </pc:cxnChg>
        <pc:cxnChg chg="mod">
          <ac:chgData name="Dezhong Yao" userId="794760dbfb091494" providerId="LiveId" clId="{6A93F0AB-54F6-42DF-8696-544E7A873E31}" dt="2020-08-15T00:34:02.207" v="1065"/>
          <ac:cxnSpMkLst>
            <pc:docMk/>
            <pc:sldMk cId="1206588654" sldId="351"/>
            <ac:cxnSpMk id="145" creationId="{610539E6-0751-494A-A031-C9820C68BCEA}"/>
          </ac:cxnSpMkLst>
        </pc:cxnChg>
        <pc:cxnChg chg="mod">
          <ac:chgData name="Dezhong Yao" userId="794760dbfb091494" providerId="LiveId" clId="{6A93F0AB-54F6-42DF-8696-544E7A873E31}" dt="2020-08-15T00:34:02.207" v="1065"/>
          <ac:cxnSpMkLst>
            <pc:docMk/>
            <pc:sldMk cId="1206588654" sldId="351"/>
            <ac:cxnSpMk id="146" creationId="{3A3BC409-F7CC-47D6-B058-4F5CA14D9151}"/>
          </ac:cxnSpMkLst>
        </pc:cxnChg>
        <pc:cxnChg chg="mod">
          <ac:chgData name="Dezhong Yao" userId="794760dbfb091494" providerId="LiveId" clId="{6A93F0AB-54F6-42DF-8696-544E7A873E31}" dt="2020-08-15T00:34:02.207" v="1065"/>
          <ac:cxnSpMkLst>
            <pc:docMk/>
            <pc:sldMk cId="1206588654" sldId="351"/>
            <ac:cxnSpMk id="147" creationId="{35941F9A-0AA8-4A2E-BC9F-D9FE1800243E}"/>
          </ac:cxnSpMkLst>
        </pc:cxnChg>
        <pc:cxnChg chg="mod">
          <ac:chgData name="Dezhong Yao" userId="794760dbfb091494" providerId="LiveId" clId="{6A93F0AB-54F6-42DF-8696-544E7A873E31}" dt="2020-08-15T00:34:02.207" v="1065"/>
          <ac:cxnSpMkLst>
            <pc:docMk/>
            <pc:sldMk cId="1206588654" sldId="351"/>
            <ac:cxnSpMk id="158" creationId="{229B92D6-8CC1-4E50-A58E-0674583E5232}"/>
          </ac:cxnSpMkLst>
        </pc:cxnChg>
        <pc:cxnChg chg="mod">
          <ac:chgData name="Dezhong Yao" userId="794760dbfb091494" providerId="LiveId" clId="{6A93F0AB-54F6-42DF-8696-544E7A873E31}" dt="2020-08-15T00:34:02.207" v="1065"/>
          <ac:cxnSpMkLst>
            <pc:docMk/>
            <pc:sldMk cId="1206588654" sldId="351"/>
            <ac:cxnSpMk id="159" creationId="{BFC6A568-B3F7-449F-ABE2-9690603A7A6A}"/>
          </ac:cxnSpMkLst>
        </pc:cxnChg>
        <pc:cxnChg chg="mod">
          <ac:chgData name="Dezhong Yao" userId="794760dbfb091494" providerId="LiveId" clId="{6A93F0AB-54F6-42DF-8696-544E7A873E31}" dt="2020-08-15T00:34:02.207" v="1065"/>
          <ac:cxnSpMkLst>
            <pc:docMk/>
            <pc:sldMk cId="1206588654" sldId="351"/>
            <ac:cxnSpMk id="160" creationId="{6D786E8A-B77F-4397-88E3-B9E59D859EFA}"/>
          </ac:cxnSpMkLst>
        </pc:cxnChg>
        <pc:cxnChg chg="mod">
          <ac:chgData name="Dezhong Yao" userId="794760dbfb091494" providerId="LiveId" clId="{6A93F0AB-54F6-42DF-8696-544E7A873E31}" dt="2020-08-15T00:34:02.207" v="1065"/>
          <ac:cxnSpMkLst>
            <pc:docMk/>
            <pc:sldMk cId="1206588654" sldId="351"/>
            <ac:cxnSpMk id="161" creationId="{62B02F1A-67EA-4959-B2DB-34861F0B1D31}"/>
          </ac:cxnSpMkLst>
        </pc:cxnChg>
      </pc:sldChg>
      <pc:sldChg chg="addSp delSp modSp mod">
        <pc:chgData name="Dezhong Yao" userId="794760dbfb091494" providerId="LiveId" clId="{6A93F0AB-54F6-42DF-8696-544E7A873E31}" dt="2020-08-15T00:34:13.994" v="1068"/>
        <pc:sldMkLst>
          <pc:docMk/>
          <pc:sldMk cId="2441033121" sldId="352"/>
        </pc:sldMkLst>
        <pc:spChg chg="del">
          <ac:chgData name="Dezhong Yao" userId="794760dbfb091494" providerId="LiveId" clId="{6A93F0AB-54F6-42DF-8696-544E7A873E31}" dt="2020-08-15T00:34:13.672" v="1067" actId="478"/>
          <ac:spMkLst>
            <pc:docMk/>
            <pc:sldMk cId="2441033121" sldId="352"/>
            <ac:spMk id="7" creationId="{0BABFA10-9C97-4311-99F4-E68DFAFABB8E}"/>
          </ac:spMkLst>
        </pc:spChg>
        <pc:spChg chg="add mod">
          <ac:chgData name="Dezhong Yao" userId="794760dbfb091494" providerId="LiveId" clId="{6A93F0AB-54F6-42DF-8696-544E7A873E31}" dt="2020-08-15T00:34:13.994" v="1068"/>
          <ac:spMkLst>
            <pc:docMk/>
            <pc:sldMk cId="2441033121" sldId="352"/>
            <ac:spMk id="8" creationId="{076EEA41-1B49-4378-990B-49043ED6EBE9}"/>
          </ac:spMkLst>
        </pc:spChg>
        <pc:spChg chg="add mod">
          <ac:chgData name="Dezhong Yao" userId="794760dbfb091494" providerId="LiveId" clId="{6A93F0AB-54F6-42DF-8696-544E7A873E31}" dt="2020-08-15T00:34:13.994" v="1068"/>
          <ac:spMkLst>
            <pc:docMk/>
            <pc:sldMk cId="2441033121" sldId="352"/>
            <ac:spMk id="9" creationId="{A996C714-195C-4752-A8B1-DCAC3A3611F3}"/>
          </ac:spMkLst>
        </pc:spChg>
        <pc:spChg chg="add mod">
          <ac:chgData name="Dezhong Yao" userId="794760dbfb091494" providerId="LiveId" clId="{6A93F0AB-54F6-42DF-8696-544E7A873E31}" dt="2020-08-15T00:34:13.994" v="1068"/>
          <ac:spMkLst>
            <pc:docMk/>
            <pc:sldMk cId="2441033121" sldId="352"/>
            <ac:spMk id="34" creationId="{03962FD2-8A49-4F33-9979-2F8CC01AE3D1}"/>
          </ac:spMkLst>
        </pc:spChg>
        <pc:spChg chg="add mod">
          <ac:chgData name="Dezhong Yao" userId="794760dbfb091494" providerId="LiveId" clId="{6A93F0AB-54F6-42DF-8696-544E7A873E31}" dt="2020-08-15T00:34:13.994" v="1068"/>
          <ac:spMkLst>
            <pc:docMk/>
            <pc:sldMk cId="2441033121" sldId="352"/>
            <ac:spMk id="35" creationId="{B8EEB17A-5050-4150-9911-AA9037CF1431}"/>
          </ac:spMkLst>
        </pc:spChg>
        <pc:spChg chg="add mod">
          <ac:chgData name="Dezhong Yao" userId="794760dbfb091494" providerId="LiveId" clId="{6A93F0AB-54F6-42DF-8696-544E7A873E31}" dt="2020-08-15T00:34:13.994" v="1068"/>
          <ac:spMkLst>
            <pc:docMk/>
            <pc:sldMk cId="2441033121" sldId="352"/>
            <ac:spMk id="36" creationId="{CC97826C-CD0B-446B-B91D-03AB3155AAAF}"/>
          </ac:spMkLst>
        </pc:spChg>
        <pc:picChg chg="del">
          <ac:chgData name="Dezhong Yao" userId="794760dbfb091494" providerId="LiveId" clId="{6A93F0AB-54F6-42DF-8696-544E7A873E31}" dt="2020-08-15T00:34:13.672" v="1067" actId="478"/>
          <ac:picMkLst>
            <pc:docMk/>
            <pc:sldMk cId="2441033121" sldId="352"/>
            <ac:picMk id="6" creationId="{1FD458F9-DD1E-4331-B8CD-ABB000A48548}"/>
          </ac:picMkLst>
        </pc:picChg>
        <pc:picChg chg="add mod">
          <ac:chgData name="Dezhong Yao" userId="794760dbfb091494" providerId="LiveId" clId="{6A93F0AB-54F6-42DF-8696-544E7A873E31}" dt="2020-08-15T00:34:13.994" v="1068"/>
          <ac:picMkLst>
            <pc:docMk/>
            <pc:sldMk cId="2441033121" sldId="352"/>
            <ac:picMk id="10" creationId="{0A9827BC-83DE-4566-98DE-23B064E84D6D}"/>
          </ac:picMkLst>
        </pc:picChg>
        <pc:picChg chg="add mod">
          <ac:chgData name="Dezhong Yao" userId="794760dbfb091494" providerId="LiveId" clId="{6A93F0AB-54F6-42DF-8696-544E7A873E31}" dt="2020-08-15T00:34:13.994" v="1068"/>
          <ac:picMkLst>
            <pc:docMk/>
            <pc:sldMk cId="2441033121" sldId="352"/>
            <ac:picMk id="11" creationId="{581436E8-A5C1-4D84-B059-CB550A5E1FAA}"/>
          </ac:picMkLst>
        </pc:picChg>
        <pc:picChg chg="add mod">
          <ac:chgData name="Dezhong Yao" userId="794760dbfb091494" providerId="LiveId" clId="{6A93F0AB-54F6-42DF-8696-544E7A873E31}" dt="2020-08-15T00:34:13.994" v="1068"/>
          <ac:picMkLst>
            <pc:docMk/>
            <pc:sldMk cId="2441033121" sldId="352"/>
            <ac:picMk id="12" creationId="{45FD39A9-4CBB-46F5-B704-EDF8A14CBE34}"/>
          </ac:picMkLst>
        </pc:picChg>
        <pc:picChg chg="add mod">
          <ac:chgData name="Dezhong Yao" userId="794760dbfb091494" providerId="LiveId" clId="{6A93F0AB-54F6-42DF-8696-544E7A873E31}" dt="2020-08-15T00:34:13.994" v="1068"/>
          <ac:picMkLst>
            <pc:docMk/>
            <pc:sldMk cId="2441033121" sldId="352"/>
            <ac:picMk id="13" creationId="{0D5D2ADE-B4EB-45E5-B0EA-D7913B1EC4F2}"/>
          </ac:picMkLst>
        </pc:picChg>
        <pc:picChg chg="add mod">
          <ac:chgData name="Dezhong Yao" userId="794760dbfb091494" providerId="LiveId" clId="{6A93F0AB-54F6-42DF-8696-544E7A873E31}" dt="2020-08-15T00:34:13.994" v="1068"/>
          <ac:picMkLst>
            <pc:docMk/>
            <pc:sldMk cId="2441033121" sldId="352"/>
            <ac:picMk id="14" creationId="{6FDBB54F-A7E8-49B4-A3DD-22337783569A}"/>
          </ac:picMkLst>
        </pc:picChg>
        <pc:picChg chg="add mod">
          <ac:chgData name="Dezhong Yao" userId="794760dbfb091494" providerId="LiveId" clId="{6A93F0AB-54F6-42DF-8696-544E7A873E31}" dt="2020-08-15T00:34:13.994" v="1068"/>
          <ac:picMkLst>
            <pc:docMk/>
            <pc:sldMk cId="2441033121" sldId="352"/>
            <ac:picMk id="15" creationId="{134F3A5F-2AB3-4759-AE02-0005EF3AE3C7}"/>
          </ac:picMkLst>
        </pc:picChg>
        <pc:picChg chg="add mod">
          <ac:chgData name="Dezhong Yao" userId="794760dbfb091494" providerId="LiveId" clId="{6A93F0AB-54F6-42DF-8696-544E7A873E31}" dt="2020-08-15T00:34:13.994" v="1068"/>
          <ac:picMkLst>
            <pc:docMk/>
            <pc:sldMk cId="2441033121" sldId="352"/>
            <ac:picMk id="16" creationId="{E891DBB0-659C-4973-A6D6-BF7E5C161876}"/>
          </ac:picMkLst>
        </pc:picChg>
        <pc:picChg chg="add mod">
          <ac:chgData name="Dezhong Yao" userId="794760dbfb091494" providerId="LiveId" clId="{6A93F0AB-54F6-42DF-8696-544E7A873E31}" dt="2020-08-15T00:34:13.994" v="1068"/>
          <ac:picMkLst>
            <pc:docMk/>
            <pc:sldMk cId="2441033121" sldId="352"/>
            <ac:picMk id="24" creationId="{4F876DF9-862B-4B92-9AE6-9011946A1D0F}"/>
          </ac:picMkLst>
        </pc:picChg>
        <pc:picChg chg="add mod">
          <ac:chgData name="Dezhong Yao" userId="794760dbfb091494" providerId="LiveId" clId="{6A93F0AB-54F6-42DF-8696-544E7A873E31}" dt="2020-08-15T00:34:13.994" v="1068"/>
          <ac:picMkLst>
            <pc:docMk/>
            <pc:sldMk cId="2441033121" sldId="352"/>
            <ac:picMk id="25" creationId="{38D1855C-6241-42EF-B56C-6548B7DFC5B3}"/>
          </ac:picMkLst>
        </pc:picChg>
        <pc:picChg chg="add mod">
          <ac:chgData name="Dezhong Yao" userId="794760dbfb091494" providerId="LiveId" clId="{6A93F0AB-54F6-42DF-8696-544E7A873E31}" dt="2020-08-15T00:34:13.994" v="1068"/>
          <ac:picMkLst>
            <pc:docMk/>
            <pc:sldMk cId="2441033121" sldId="352"/>
            <ac:picMk id="26" creationId="{15DC4A6B-F603-406C-8ECC-DF9233F21E15}"/>
          </ac:picMkLst>
        </pc:picChg>
        <pc:picChg chg="add mod">
          <ac:chgData name="Dezhong Yao" userId="794760dbfb091494" providerId="LiveId" clId="{6A93F0AB-54F6-42DF-8696-544E7A873E31}" dt="2020-08-15T00:34:13.994" v="1068"/>
          <ac:picMkLst>
            <pc:docMk/>
            <pc:sldMk cId="2441033121" sldId="352"/>
            <ac:picMk id="27" creationId="{FBFDF16C-6ED9-4811-9B1E-E4B19A2D88C7}"/>
          </ac:picMkLst>
        </pc:picChg>
        <pc:cxnChg chg="add mod">
          <ac:chgData name="Dezhong Yao" userId="794760dbfb091494" providerId="LiveId" clId="{6A93F0AB-54F6-42DF-8696-544E7A873E31}" dt="2020-08-15T00:34:13.994" v="1068"/>
          <ac:cxnSpMkLst>
            <pc:docMk/>
            <pc:sldMk cId="2441033121" sldId="352"/>
            <ac:cxnSpMk id="17" creationId="{5AB9859B-A97F-45D2-B77D-2AE460EF074D}"/>
          </ac:cxnSpMkLst>
        </pc:cxnChg>
        <pc:cxnChg chg="add mod">
          <ac:chgData name="Dezhong Yao" userId="794760dbfb091494" providerId="LiveId" clId="{6A93F0AB-54F6-42DF-8696-544E7A873E31}" dt="2020-08-15T00:34:13.994" v="1068"/>
          <ac:cxnSpMkLst>
            <pc:docMk/>
            <pc:sldMk cId="2441033121" sldId="352"/>
            <ac:cxnSpMk id="18" creationId="{16003A43-01F5-4499-9414-39C3BE6D8FE5}"/>
          </ac:cxnSpMkLst>
        </pc:cxnChg>
        <pc:cxnChg chg="add mod">
          <ac:chgData name="Dezhong Yao" userId="794760dbfb091494" providerId="LiveId" clId="{6A93F0AB-54F6-42DF-8696-544E7A873E31}" dt="2020-08-15T00:34:13.994" v="1068"/>
          <ac:cxnSpMkLst>
            <pc:docMk/>
            <pc:sldMk cId="2441033121" sldId="352"/>
            <ac:cxnSpMk id="19" creationId="{74C94B7A-E0E0-4ABB-AD98-4F275EC386BB}"/>
          </ac:cxnSpMkLst>
        </pc:cxnChg>
        <pc:cxnChg chg="add mod">
          <ac:chgData name="Dezhong Yao" userId="794760dbfb091494" providerId="LiveId" clId="{6A93F0AB-54F6-42DF-8696-544E7A873E31}" dt="2020-08-15T00:34:13.994" v="1068"/>
          <ac:cxnSpMkLst>
            <pc:docMk/>
            <pc:sldMk cId="2441033121" sldId="352"/>
            <ac:cxnSpMk id="20" creationId="{B9B7F30F-6EC4-40F1-BA52-0EBE425AF79C}"/>
          </ac:cxnSpMkLst>
        </pc:cxnChg>
        <pc:cxnChg chg="add mod">
          <ac:chgData name="Dezhong Yao" userId="794760dbfb091494" providerId="LiveId" clId="{6A93F0AB-54F6-42DF-8696-544E7A873E31}" dt="2020-08-15T00:34:13.994" v="1068"/>
          <ac:cxnSpMkLst>
            <pc:docMk/>
            <pc:sldMk cId="2441033121" sldId="352"/>
            <ac:cxnSpMk id="21" creationId="{B103E9C3-8FDD-41FC-BED8-29256F3FF163}"/>
          </ac:cxnSpMkLst>
        </pc:cxnChg>
        <pc:cxnChg chg="add mod">
          <ac:chgData name="Dezhong Yao" userId="794760dbfb091494" providerId="LiveId" clId="{6A93F0AB-54F6-42DF-8696-544E7A873E31}" dt="2020-08-15T00:34:13.994" v="1068"/>
          <ac:cxnSpMkLst>
            <pc:docMk/>
            <pc:sldMk cId="2441033121" sldId="352"/>
            <ac:cxnSpMk id="22" creationId="{35CAA9CD-F71B-42F5-8C6B-E14FFEC3110F}"/>
          </ac:cxnSpMkLst>
        </pc:cxnChg>
        <pc:cxnChg chg="add mod">
          <ac:chgData name="Dezhong Yao" userId="794760dbfb091494" providerId="LiveId" clId="{6A93F0AB-54F6-42DF-8696-544E7A873E31}" dt="2020-08-15T00:34:13.994" v="1068"/>
          <ac:cxnSpMkLst>
            <pc:docMk/>
            <pc:sldMk cId="2441033121" sldId="352"/>
            <ac:cxnSpMk id="23" creationId="{4B51C813-F2B7-41C0-A7B2-33B9181BC303}"/>
          </ac:cxnSpMkLst>
        </pc:cxnChg>
        <pc:cxnChg chg="add mod">
          <ac:chgData name="Dezhong Yao" userId="794760dbfb091494" providerId="LiveId" clId="{6A93F0AB-54F6-42DF-8696-544E7A873E31}" dt="2020-08-15T00:34:13.994" v="1068"/>
          <ac:cxnSpMkLst>
            <pc:docMk/>
            <pc:sldMk cId="2441033121" sldId="352"/>
            <ac:cxnSpMk id="28" creationId="{457ACC6D-986E-487B-8EE2-19CEB67AF203}"/>
          </ac:cxnSpMkLst>
        </pc:cxnChg>
        <pc:cxnChg chg="add mod">
          <ac:chgData name="Dezhong Yao" userId="794760dbfb091494" providerId="LiveId" clId="{6A93F0AB-54F6-42DF-8696-544E7A873E31}" dt="2020-08-15T00:34:13.994" v="1068"/>
          <ac:cxnSpMkLst>
            <pc:docMk/>
            <pc:sldMk cId="2441033121" sldId="352"/>
            <ac:cxnSpMk id="29" creationId="{C626191C-3C5F-4EBD-96AB-842D4327FCC7}"/>
          </ac:cxnSpMkLst>
        </pc:cxnChg>
        <pc:cxnChg chg="add mod">
          <ac:chgData name="Dezhong Yao" userId="794760dbfb091494" providerId="LiveId" clId="{6A93F0AB-54F6-42DF-8696-544E7A873E31}" dt="2020-08-15T00:34:13.994" v="1068"/>
          <ac:cxnSpMkLst>
            <pc:docMk/>
            <pc:sldMk cId="2441033121" sldId="352"/>
            <ac:cxnSpMk id="30" creationId="{72483DAE-98D5-455B-A019-18F456808318}"/>
          </ac:cxnSpMkLst>
        </pc:cxnChg>
        <pc:cxnChg chg="add mod">
          <ac:chgData name="Dezhong Yao" userId="794760dbfb091494" providerId="LiveId" clId="{6A93F0AB-54F6-42DF-8696-544E7A873E31}" dt="2020-08-15T00:34:13.994" v="1068"/>
          <ac:cxnSpMkLst>
            <pc:docMk/>
            <pc:sldMk cId="2441033121" sldId="352"/>
            <ac:cxnSpMk id="31" creationId="{CBBBDC7C-FEC3-4FF9-A434-C20968970303}"/>
          </ac:cxnSpMkLst>
        </pc:cxnChg>
        <pc:cxnChg chg="add mod">
          <ac:chgData name="Dezhong Yao" userId="794760dbfb091494" providerId="LiveId" clId="{6A93F0AB-54F6-42DF-8696-544E7A873E31}" dt="2020-08-15T00:34:13.994" v="1068"/>
          <ac:cxnSpMkLst>
            <pc:docMk/>
            <pc:sldMk cId="2441033121" sldId="352"/>
            <ac:cxnSpMk id="32" creationId="{AA19DD2E-C92E-4937-BC54-FF322B3F8F44}"/>
          </ac:cxnSpMkLst>
        </pc:cxnChg>
        <pc:cxnChg chg="add mod">
          <ac:chgData name="Dezhong Yao" userId="794760dbfb091494" providerId="LiveId" clId="{6A93F0AB-54F6-42DF-8696-544E7A873E31}" dt="2020-08-15T00:34:13.994" v="1068"/>
          <ac:cxnSpMkLst>
            <pc:docMk/>
            <pc:sldMk cId="2441033121" sldId="352"/>
            <ac:cxnSpMk id="33" creationId="{7F2B4018-38F3-4C02-A0DF-19C1E084E6A4}"/>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A558FC-BC02-491F-B8BB-0DFEA2592A64}" type="doc">
      <dgm:prSet loTypeId="urn:microsoft.com/office/officeart/2005/8/layout/venn1" loCatId="relationship" qsTypeId="urn:microsoft.com/office/officeart/2005/8/quickstyle/simple5" qsCatId="simple" csTypeId="urn:microsoft.com/office/officeart/2005/8/colors/colorful4" csCatId="colorful" phldr="1"/>
      <dgm:spPr/>
    </dgm:pt>
    <dgm:pt modelId="{2D2DF065-4A10-4766-873C-5D866F257961}">
      <dgm:prSet phldrT="[Text]"/>
      <dgm:spPr/>
      <dgm:t>
        <a:bodyPr/>
        <a:lstStyle/>
        <a:p>
          <a:r>
            <a:rPr lang="en-US" dirty="0"/>
            <a:t>Availability</a:t>
          </a:r>
        </a:p>
        <a:p>
          <a:r>
            <a:rPr lang="zh-CN" altLang="en-US" dirty="0"/>
            <a:t>可用性</a:t>
          </a:r>
          <a:endParaRPr lang="en-US" dirty="0"/>
        </a:p>
      </dgm:t>
    </dgm:pt>
    <dgm:pt modelId="{0F15EC42-CE7A-4DD1-A87B-4C2C426123D0}" type="parTrans" cxnId="{20C6F71C-68D0-40D8-9CAC-CA72B1ABCD05}">
      <dgm:prSet/>
      <dgm:spPr/>
      <dgm:t>
        <a:bodyPr/>
        <a:lstStyle/>
        <a:p>
          <a:endParaRPr lang="en-US"/>
        </a:p>
      </dgm:t>
    </dgm:pt>
    <dgm:pt modelId="{1B7D2027-AD00-4588-9DFA-3DD2CBB5F3E5}" type="sibTrans" cxnId="{20C6F71C-68D0-40D8-9CAC-CA72B1ABCD05}">
      <dgm:prSet/>
      <dgm:spPr/>
      <dgm:t>
        <a:bodyPr/>
        <a:lstStyle/>
        <a:p>
          <a:endParaRPr lang="en-US"/>
        </a:p>
      </dgm:t>
    </dgm:pt>
    <dgm:pt modelId="{B72E471B-063F-47A8-B0E4-1A8509704213}">
      <dgm:prSet phldrT="[Text]"/>
      <dgm:spPr/>
      <dgm:t>
        <a:bodyPr/>
        <a:lstStyle/>
        <a:p>
          <a:r>
            <a:rPr lang="en-US" dirty="0"/>
            <a:t>Consistency</a:t>
          </a:r>
        </a:p>
        <a:p>
          <a:r>
            <a:rPr lang="zh-CN" altLang="en-US" dirty="0"/>
            <a:t>一致性</a:t>
          </a:r>
          <a:endParaRPr lang="en-US" dirty="0"/>
        </a:p>
      </dgm:t>
    </dgm:pt>
    <dgm:pt modelId="{86DC5064-CABB-4447-803A-D77BC184E7EC}" type="parTrans" cxnId="{ECD658DF-54DC-4915-AC5E-9BBF294B12FD}">
      <dgm:prSet/>
      <dgm:spPr/>
      <dgm:t>
        <a:bodyPr/>
        <a:lstStyle/>
        <a:p>
          <a:endParaRPr lang="en-US"/>
        </a:p>
      </dgm:t>
    </dgm:pt>
    <dgm:pt modelId="{2974C7DD-7E07-4CA7-8A8B-EBFAF984661D}" type="sibTrans" cxnId="{ECD658DF-54DC-4915-AC5E-9BBF294B12FD}">
      <dgm:prSet/>
      <dgm:spPr/>
      <dgm:t>
        <a:bodyPr/>
        <a:lstStyle/>
        <a:p>
          <a:endParaRPr lang="en-US"/>
        </a:p>
      </dgm:t>
    </dgm:pt>
    <dgm:pt modelId="{50468F48-CBF6-4F10-8A3C-3C0C11E2FB16}">
      <dgm:prSet phldrT="[Text]"/>
      <dgm:spPr/>
      <dgm:t>
        <a:bodyPr/>
        <a:lstStyle/>
        <a:p>
          <a:r>
            <a:rPr lang="en-US" dirty="0"/>
            <a:t>Partition tolerance </a:t>
          </a:r>
        </a:p>
        <a:p>
          <a:r>
            <a:rPr lang="zh-CN" altLang="en-US" dirty="0"/>
            <a:t>分区容错性</a:t>
          </a:r>
          <a:endParaRPr lang="en-US" dirty="0"/>
        </a:p>
      </dgm:t>
    </dgm:pt>
    <dgm:pt modelId="{7CCE8749-AB57-4941-BD5D-2DC294C6300C}" type="parTrans" cxnId="{5BE10218-43FE-4EFF-9353-7B275764291B}">
      <dgm:prSet/>
      <dgm:spPr/>
      <dgm:t>
        <a:bodyPr/>
        <a:lstStyle/>
        <a:p>
          <a:endParaRPr lang="en-US"/>
        </a:p>
      </dgm:t>
    </dgm:pt>
    <dgm:pt modelId="{C91918A8-6615-45CA-B0F8-65C6C1317283}" type="sibTrans" cxnId="{5BE10218-43FE-4EFF-9353-7B275764291B}">
      <dgm:prSet/>
      <dgm:spPr/>
      <dgm:t>
        <a:bodyPr/>
        <a:lstStyle/>
        <a:p>
          <a:endParaRPr lang="en-US"/>
        </a:p>
      </dgm:t>
    </dgm:pt>
    <dgm:pt modelId="{8C6E8170-E284-4301-8120-B616C5234A6E}" type="pres">
      <dgm:prSet presAssocID="{EFA558FC-BC02-491F-B8BB-0DFEA2592A64}" presName="compositeShape" presStyleCnt="0">
        <dgm:presLayoutVars>
          <dgm:chMax val="7"/>
          <dgm:dir/>
          <dgm:resizeHandles val="exact"/>
        </dgm:presLayoutVars>
      </dgm:prSet>
      <dgm:spPr/>
    </dgm:pt>
    <dgm:pt modelId="{0F32EA0B-6B5B-470A-94AA-BF55F5C6EB4D}" type="pres">
      <dgm:prSet presAssocID="{2D2DF065-4A10-4766-873C-5D866F257961}" presName="circ1" presStyleLbl="vennNode1" presStyleIdx="0" presStyleCnt="3"/>
      <dgm:spPr/>
      <dgm:t>
        <a:bodyPr/>
        <a:lstStyle/>
        <a:p>
          <a:endParaRPr lang="zh-CN" altLang="en-US"/>
        </a:p>
      </dgm:t>
    </dgm:pt>
    <dgm:pt modelId="{A4FCAC9F-4FC2-4E70-AC04-D1937479D86D}" type="pres">
      <dgm:prSet presAssocID="{2D2DF065-4A10-4766-873C-5D866F257961}" presName="circ1Tx" presStyleLbl="revTx" presStyleIdx="0" presStyleCnt="0">
        <dgm:presLayoutVars>
          <dgm:chMax val="0"/>
          <dgm:chPref val="0"/>
          <dgm:bulletEnabled val="1"/>
        </dgm:presLayoutVars>
      </dgm:prSet>
      <dgm:spPr/>
      <dgm:t>
        <a:bodyPr/>
        <a:lstStyle/>
        <a:p>
          <a:endParaRPr lang="zh-CN" altLang="en-US"/>
        </a:p>
      </dgm:t>
    </dgm:pt>
    <dgm:pt modelId="{406D4DEA-89EE-40E5-9B31-BCE96883C34C}" type="pres">
      <dgm:prSet presAssocID="{50468F48-CBF6-4F10-8A3C-3C0C11E2FB16}" presName="circ2" presStyleLbl="vennNode1" presStyleIdx="1" presStyleCnt="3"/>
      <dgm:spPr/>
      <dgm:t>
        <a:bodyPr/>
        <a:lstStyle/>
        <a:p>
          <a:endParaRPr lang="zh-CN" altLang="en-US"/>
        </a:p>
      </dgm:t>
    </dgm:pt>
    <dgm:pt modelId="{7BB3BD9D-909A-440E-9F4E-EAFACFA8B9E8}" type="pres">
      <dgm:prSet presAssocID="{50468F48-CBF6-4F10-8A3C-3C0C11E2FB16}" presName="circ2Tx" presStyleLbl="revTx" presStyleIdx="0" presStyleCnt="0">
        <dgm:presLayoutVars>
          <dgm:chMax val="0"/>
          <dgm:chPref val="0"/>
          <dgm:bulletEnabled val="1"/>
        </dgm:presLayoutVars>
      </dgm:prSet>
      <dgm:spPr/>
      <dgm:t>
        <a:bodyPr/>
        <a:lstStyle/>
        <a:p>
          <a:endParaRPr lang="zh-CN" altLang="en-US"/>
        </a:p>
      </dgm:t>
    </dgm:pt>
    <dgm:pt modelId="{38BC7C83-EA6E-40DB-AA6A-F3DFEF88AC62}" type="pres">
      <dgm:prSet presAssocID="{B72E471B-063F-47A8-B0E4-1A8509704213}" presName="circ3" presStyleLbl="vennNode1" presStyleIdx="2" presStyleCnt="3"/>
      <dgm:spPr/>
      <dgm:t>
        <a:bodyPr/>
        <a:lstStyle/>
        <a:p>
          <a:endParaRPr lang="zh-CN" altLang="en-US"/>
        </a:p>
      </dgm:t>
    </dgm:pt>
    <dgm:pt modelId="{E61BF760-73A1-45BF-9C2C-69D902FEE0EE}" type="pres">
      <dgm:prSet presAssocID="{B72E471B-063F-47A8-B0E4-1A8509704213}" presName="circ3Tx" presStyleLbl="revTx" presStyleIdx="0" presStyleCnt="0">
        <dgm:presLayoutVars>
          <dgm:chMax val="0"/>
          <dgm:chPref val="0"/>
          <dgm:bulletEnabled val="1"/>
        </dgm:presLayoutVars>
      </dgm:prSet>
      <dgm:spPr/>
      <dgm:t>
        <a:bodyPr/>
        <a:lstStyle/>
        <a:p>
          <a:endParaRPr lang="zh-CN" altLang="en-US"/>
        </a:p>
      </dgm:t>
    </dgm:pt>
  </dgm:ptLst>
  <dgm:cxnLst>
    <dgm:cxn modelId="{19C648F6-37D7-492B-9263-EC79AE018194}" type="presOf" srcId="{2D2DF065-4A10-4766-873C-5D866F257961}" destId="{0F32EA0B-6B5B-470A-94AA-BF55F5C6EB4D}" srcOrd="0" destOrd="0" presId="urn:microsoft.com/office/officeart/2005/8/layout/venn1"/>
    <dgm:cxn modelId="{AA026D8E-256B-4398-B6DE-C0650E34F211}" type="presOf" srcId="{EFA558FC-BC02-491F-B8BB-0DFEA2592A64}" destId="{8C6E8170-E284-4301-8120-B616C5234A6E}" srcOrd="0" destOrd="0" presId="urn:microsoft.com/office/officeart/2005/8/layout/venn1"/>
    <dgm:cxn modelId="{20C6F71C-68D0-40D8-9CAC-CA72B1ABCD05}" srcId="{EFA558FC-BC02-491F-B8BB-0DFEA2592A64}" destId="{2D2DF065-4A10-4766-873C-5D866F257961}" srcOrd="0" destOrd="0" parTransId="{0F15EC42-CE7A-4DD1-A87B-4C2C426123D0}" sibTransId="{1B7D2027-AD00-4588-9DFA-3DD2CBB5F3E5}"/>
    <dgm:cxn modelId="{67E3E92F-371B-49C4-AD97-77F522DC85FF}" type="presOf" srcId="{50468F48-CBF6-4F10-8A3C-3C0C11E2FB16}" destId="{406D4DEA-89EE-40E5-9B31-BCE96883C34C}" srcOrd="0" destOrd="0" presId="urn:microsoft.com/office/officeart/2005/8/layout/venn1"/>
    <dgm:cxn modelId="{2028B967-AD4F-48F9-88E5-04046E85B91D}" type="presOf" srcId="{B72E471B-063F-47A8-B0E4-1A8509704213}" destId="{38BC7C83-EA6E-40DB-AA6A-F3DFEF88AC62}" srcOrd="0" destOrd="0" presId="urn:microsoft.com/office/officeart/2005/8/layout/venn1"/>
    <dgm:cxn modelId="{5BE10218-43FE-4EFF-9353-7B275764291B}" srcId="{EFA558FC-BC02-491F-B8BB-0DFEA2592A64}" destId="{50468F48-CBF6-4F10-8A3C-3C0C11E2FB16}" srcOrd="1" destOrd="0" parTransId="{7CCE8749-AB57-4941-BD5D-2DC294C6300C}" sibTransId="{C91918A8-6615-45CA-B0F8-65C6C1317283}"/>
    <dgm:cxn modelId="{754B2769-453D-4ADC-B99C-C878A0C8DEC0}" type="presOf" srcId="{50468F48-CBF6-4F10-8A3C-3C0C11E2FB16}" destId="{7BB3BD9D-909A-440E-9F4E-EAFACFA8B9E8}" srcOrd="1" destOrd="0" presId="urn:microsoft.com/office/officeart/2005/8/layout/venn1"/>
    <dgm:cxn modelId="{CBF8F2EE-E5CF-4591-A368-67FF71FA56B6}" type="presOf" srcId="{2D2DF065-4A10-4766-873C-5D866F257961}" destId="{A4FCAC9F-4FC2-4E70-AC04-D1937479D86D}" srcOrd="1" destOrd="0" presId="urn:microsoft.com/office/officeart/2005/8/layout/venn1"/>
    <dgm:cxn modelId="{ECD658DF-54DC-4915-AC5E-9BBF294B12FD}" srcId="{EFA558FC-BC02-491F-B8BB-0DFEA2592A64}" destId="{B72E471B-063F-47A8-B0E4-1A8509704213}" srcOrd="2" destOrd="0" parTransId="{86DC5064-CABB-4447-803A-D77BC184E7EC}" sibTransId="{2974C7DD-7E07-4CA7-8A8B-EBFAF984661D}"/>
    <dgm:cxn modelId="{B4C16777-E97F-49A4-AEFC-23218B7FED78}" type="presOf" srcId="{B72E471B-063F-47A8-B0E4-1A8509704213}" destId="{E61BF760-73A1-45BF-9C2C-69D902FEE0EE}" srcOrd="1" destOrd="0" presId="urn:microsoft.com/office/officeart/2005/8/layout/venn1"/>
    <dgm:cxn modelId="{3FCC9CA7-A8B2-4E0F-9F08-EC74ED11A9D3}" type="presParOf" srcId="{8C6E8170-E284-4301-8120-B616C5234A6E}" destId="{0F32EA0B-6B5B-470A-94AA-BF55F5C6EB4D}" srcOrd="0" destOrd="0" presId="urn:microsoft.com/office/officeart/2005/8/layout/venn1"/>
    <dgm:cxn modelId="{4B607830-2245-455E-92A0-BECAE85E92B2}" type="presParOf" srcId="{8C6E8170-E284-4301-8120-B616C5234A6E}" destId="{A4FCAC9F-4FC2-4E70-AC04-D1937479D86D}" srcOrd="1" destOrd="0" presId="urn:microsoft.com/office/officeart/2005/8/layout/venn1"/>
    <dgm:cxn modelId="{33403D5B-D3DE-40B4-AF04-C34CF66DEB9C}" type="presParOf" srcId="{8C6E8170-E284-4301-8120-B616C5234A6E}" destId="{406D4DEA-89EE-40E5-9B31-BCE96883C34C}" srcOrd="2" destOrd="0" presId="urn:microsoft.com/office/officeart/2005/8/layout/venn1"/>
    <dgm:cxn modelId="{1ED47C61-2EE7-4263-9B61-9E1C25FE20FA}" type="presParOf" srcId="{8C6E8170-E284-4301-8120-B616C5234A6E}" destId="{7BB3BD9D-909A-440E-9F4E-EAFACFA8B9E8}" srcOrd="3" destOrd="0" presId="urn:microsoft.com/office/officeart/2005/8/layout/venn1"/>
    <dgm:cxn modelId="{0D7F6A86-B8C3-4ECD-8315-84E6227FDA1A}" type="presParOf" srcId="{8C6E8170-E284-4301-8120-B616C5234A6E}" destId="{38BC7C83-EA6E-40DB-AA6A-F3DFEF88AC62}" srcOrd="4" destOrd="0" presId="urn:microsoft.com/office/officeart/2005/8/layout/venn1"/>
    <dgm:cxn modelId="{347FA9BE-51D7-4DE5-9471-6B2953338800}" type="presParOf" srcId="{8C6E8170-E284-4301-8120-B616C5234A6E}" destId="{E61BF760-73A1-45BF-9C2C-69D902FEE0E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2EA0B-6B5B-470A-94AA-BF55F5C6EB4D}">
      <dsp:nvSpPr>
        <dsp:cNvPr id="0" name=""/>
        <dsp:cNvSpPr/>
      </dsp:nvSpPr>
      <dsp:spPr>
        <a:xfrm>
          <a:off x="1167171" y="39033"/>
          <a:ext cx="1873589" cy="1873589"/>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Availability</a:t>
          </a:r>
        </a:p>
        <a:p>
          <a:pPr lvl="0" algn="ctr" defTabSz="755650">
            <a:lnSpc>
              <a:spcPct val="90000"/>
            </a:lnSpc>
            <a:spcBef>
              <a:spcPct val="0"/>
            </a:spcBef>
            <a:spcAft>
              <a:spcPct val="35000"/>
            </a:spcAft>
          </a:pPr>
          <a:r>
            <a:rPr lang="zh-CN" altLang="en-US" sz="1700" kern="1200" dirty="0"/>
            <a:t>可用性</a:t>
          </a:r>
          <a:endParaRPr lang="en-US" sz="1700" kern="1200" dirty="0"/>
        </a:p>
      </dsp:txBody>
      <dsp:txXfrm>
        <a:off x="1416983" y="366911"/>
        <a:ext cx="1373965" cy="843115"/>
      </dsp:txXfrm>
    </dsp:sp>
    <dsp:sp modelId="{406D4DEA-89EE-40E5-9B31-BCE96883C34C}">
      <dsp:nvSpPr>
        <dsp:cNvPr id="0" name=""/>
        <dsp:cNvSpPr/>
      </dsp:nvSpPr>
      <dsp:spPr>
        <a:xfrm>
          <a:off x="1843224" y="1210026"/>
          <a:ext cx="1873589" cy="1873589"/>
        </a:xfrm>
        <a:prstGeom prst="ellipse">
          <a:avLst/>
        </a:prstGeom>
        <a:gradFill rotWithShape="0">
          <a:gsLst>
            <a:gs pos="0">
              <a:schemeClr val="accent4">
                <a:alpha val="50000"/>
                <a:hueOff val="4900445"/>
                <a:satOff val="-20388"/>
                <a:lumOff val="4804"/>
                <a:alphaOff val="0"/>
                <a:satMod val="103000"/>
                <a:lumMod val="102000"/>
                <a:tint val="94000"/>
              </a:schemeClr>
            </a:gs>
            <a:gs pos="50000">
              <a:schemeClr val="accent4">
                <a:alpha val="50000"/>
                <a:hueOff val="4900445"/>
                <a:satOff val="-20388"/>
                <a:lumOff val="4804"/>
                <a:alphaOff val="0"/>
                <a:satMod val="110000"/>
                <a:lumMod val="100000"/>
                <a:shade val="100000"/>
              </a:schemeClr>
            </a:gs>
            <a:gs pos="100000">
              <a:schemeClr val="accent4">
                <a:alpha val="50000"/>
                <a:hueOff val="4900445"/>
                <a:satOff val="-20388"/>
                <a:lumOff val="4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Partition tolerance </a:t>
          </a:r>
        </a:p>
        <a:p>
          <a:pPr lvl="0" algn="ctr" defTabSz="755650">
            <a:lnSpc>
              <a:spcPct val="90000"/>
            </a:lnSpc>
            <a:spcBef>
              <a:spcPct val="0"/>
            </a:spcBef>
            <a:spcAft>
              <a:spcPct val="35000"/>
            </a:spcAft>
          </a:pPr>
          <a:r>
            <a:rPr lang="zh-CN" altLang="en-US" sz="1700" kern="1200" dirty="0"/>
            <a:t>分区容错性</a:t>
          </a:r>
          <a:endParaRPr lang="en-US" sz="1700" kern="1200" dirty="0"/>
        </a:p>
      </dsp:txBody>
      <dsp:txXfrm>
        <a:off x="2416230" y="1694037"/>
        <a:ext cx="1124153" cy="1030474"/>
      </dsp:txXfrm>
    </dsp:sp>
    <dsp:sp modelId="{38BC7C83-EA6E-40DB-AA6A-F3DFEF88AC62}">
      <dsp:nvSpPr>
        <dsp:cNvPr id="0" name=""/>
        <dsp:cNvSpPr/>
      </dsp:nvSpPr>
      <dsp:spPr>
        <a:xfrm>
          <a:off x="491117" y="1210026"/>
          <a:ext cx="1873589" cy="1873589"/>
        </a:xfrm>
        <a:prstGeom prst="ellipse">
          <a:avLst/>
        </a:prstGeom>
        <a:gradFill rotWithShape="0">
          <a:gsLst>
            <a:gs pos="0">
              <a:schemeClr val="accent4">
                <a:alpha val="50000"/>
                <a:hueOff val="9800891"/>
                <a:satOff val="-40777"/>
                <a:lumOff val="9608"/>
                <a:alphaOff val="0"/>
                <a:satMod val="103000"/>
                <a:lumMod val="102000"/>
                <a:tint val="94000"/>
              </a:schemeClr>
            </a:gs>
            <a:gs pos="50000">
              <a:schemeClr val="accent4">
                <a:alpha val="50000"/>
                <a:hueOff val="9800891"/>
                <a:satOff val="-40777"/>
                <a:lumOff val="9608"/>
                <a:alphaOff val="0"/>
                <a:satMod val="110000"/>
                <a:lumMod val="100000"/>
                <a:shade val="100000"/>
              </a:schemeClr>
            </a:gs>
            <a:gs pos="100000">
              <a:schemeClr val="accent4">
                <a:alpha val="50000"/>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a:t>Consistency</a:t>
          </a:r>
        </a:p>
        <a:p>
          <a:pPr lvl="0" algn="ctr" defTabSz="755650">
            <a:lnSpc>
              <a:spcPct val="90000"/>
            </a:lnSpc>
            <a:spcBef>
              <a:spcPct val="0"/>
            </a:spcBef>
            <a:spcAft>
              <a:spcPct val="35000"/>
            </a:spcAft>
          </a:pPr>
          <a:r>
            <a:rPr lang="zh-CN" altLang="en-US" sz="1700" kern="1200" dirty="0"/>
            <a:t>一致性</a:t>
          </a:r>
          <a:endParaRPr lang="en-US" sz="1700" kern="1200" dirty="0"/>
        </a:p>
      </dsp:txBody>
      <dsp:txXfrm>
        <a:off x="667547" y="1694037"/>
        <a:ext cx="1124153" cy="103047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5/13/2024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h.wikipedia.org/wiki/%E5%9B%BE_(%E6%95%B0%E5%AD%A6)"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zh.wikipedia.org/wiki/%E7%8B%AC%E7%AB%8B%E9%9B%8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23</a:t>
            </a:fld>
            <a:endParaRPr lang="en-US"/>
          </a:p>
        </p:txBody>
      </p:sp>
    </p:spTree>
    <p:extLst>
      <p:ext uri="{BB962C8B-B14F-4D97-AF65-F5344CB8AC3E}">
        <p14:creationId xmlns:p14="http://schemas.microsoft.com/office/powerpoint/2010/main" val="316048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120</a:t>
            </a:fld>
            <a:endParaRPr lang="en-US"/>
          </a:p>
        </p:txBody>
      </p:sp>
    </p:spTree>
    <p:extLst>
      <p:ext uri="{BB962C8B-B14F-4D97-AF65-F5344CB8AC3E}">
        <p14:creationId xmlns:p14="http://schemas.microsoft.com/office/powerpoint/2010/main" val="336094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121</a:t>
            </a:fld>
            <a:endParaRPr lang="en-US"/>
          </a:p>
        </p:txBody>
      </p:sp>
    </p:spTree>
    <p:extLst>
      <p:ext uri="{BB962C8B-B14F-4D97-AF65-F5344CB8AC3E}">
        <p14:creationId xmlns:p14="http://schemas.microsoft.com/office/powerpoint/2010/main" val="3280214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122</a:t>
            </a:fld>
            <a:endParaRPr lang="en-US"/>
          </a:p>
        </p:txBody>
      </p:sp>
    </p:spTree>
    <p:extLst>
      <p:ext uri="{BB962C8B-B14F-4D97-AF65-F5344CB8AC3E}">
        <p14:creationId xmlns:p14="http://schemas.microsoft.com/office/powerpoint/2010/main" val="1047426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139</a:t>
            </a:fld>
            <a:endParaRPr lang="en-US"/>
          </a:p>
        </p:txBody>
      </p:sp>
    </p:spTree>
    <p:extLst>
      <p:ext uri="{BB962C8B-B14F-4D97-AF65-F5344CB8AC3E}">
        <p14:creationId xmlns:p14="http://schemas.microsoft.com/office/powerpoint/2010/main" val="1138061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142</a:t>
            </a:fld>
            <a:endParaRPr lang="en-US"/>
          </a:p>
        </p:txBody>
      </p:sp>
    </p:spTree>
    <p:extLst>
      <p:ext uri="{BB962C8B-B14F-4D97-AF65-F5344CB8AC3E}">
        <p14:creationId xmlns:p14="http://schemas.microsoft.com/office/powerpoint/2010/main" val="3449002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143</a:t>
            </a:fld>
            <a:endParaRPr lang="en-US"/>
          </a:p>
        </p:txBody>
      </p:sp>
    </p:spTree>
    <p:extLst>
      <p:ext uri="{BB962C8B-B14F-4D97-AF65-F5344CB8AC3E}">
        <p14:creationId xmlns:p14="http://schemas.microsoft.com/office/powerpoint/2010/main" val="20509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144</a:t>
            </a:fld>
            <a:endParaRPr lang="en-US"/>
          </a:p>
        </p:txBody>
      </p:sp>
    </p:spTree>
    <p:extLst>
      <p:ext uri="{BB962C8B-B14F-4D97-AF65-F5344CB8AC3E}">
        <p14:creationId xmlns:p14="http://schemas.microsoft.com/office/powerpoint/2010/main" val="327231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145</a:t>
            </a:fld>
            <a:endParaRPr lang="en-US"/>
          </a:p>
        </p:txBody>
      </p:sp>
    </p:spTree>
    <p:extLst>
      <p:ext uri="{BB962C8B-B14F-4D97-AF65-F5344CB8AC3E}">
        <p14:creationId xmlns:p14="http://schemas.microsoft.com/office/powerpoint/2010/main" val="471158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146</a:t>
            </a:fld>
            <a:endParaRPr lang="en-US"/>
          </a:p>
        </p:txBody>
      </p:sp>
    </p:spTree>
    <p:extLst>
      <p:ext uri="{BB962C8B-B14F-4D97-AF65-F5344CB8AC3E}">
        <p14:creationId xmlns:p14="http://schemas.microsoft.com/office/powerpoint/2010/main" val="3663381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147</a:t>
            </a:fld>
            <a:endParaRPr lang="en-US"/>
          </a:p>
        </p:txBody>
      </p:sp>
    </p:spTree>
    <p:extLst>
      <p:ext uri="{BB962C8B-B14F-4D97-AF65-F5344CB8AC3E}">
        <p14:creationId xmlns:p14="http://schemas.microsoft.com/office/powerpoint/2010/main" val="395379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25</a:t>
            </a:fld>
            <a:endParaRPr lang="en-US"/>
          </a:p>
        </p:txBody>
      </p:sp>
    </p:spTree>
    <p:extLst>
      <p:ext uri="{BB962C8B-B14F-4D97-AF65-F5344CB8AC3E}">
        <p14:creationId xmlns:p14="http://schemas.microsoft.com/office/powerpoint/2010/main" val="35690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E8C867-6391-42B0-BDD5-59160486EF0A}" type="slidenum">
              <a:rPr lang="en-US" smtClean="0"/>
              <a:t>148</a:t>
            </a:fld>
            <a:endParaRPr lang="en-US"/>
          </a:p>
        </p:txBody>
      </p:sp>
    </p:spTree>
    <p:extLst>
      <p:ext uri="{BB962C8B-B14F-4D97-AF65-F5344CB8AC3E}">
        <p14:creationId xmlns:p14="http://schemas.microsoft.com/office/powerpoint/2010/main" val="18442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方案二则是采用一致性哈希算法</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，该算法会为每一个节点分配一个</a:t>
            </a:r>
            <a:r>
              <a:rPr lang="en-US" altLang="zh-CN" sz="1200" kern="1200" dirty="0">
                <a:solidFill>
                  <a:schemeClr val="tx1"/>
                </a:solidFill>
                <a:effectLst/>
                <a:latin typeface="+mn-lt"/>
                <a:ea typeface="+mn-ea"/>
                <a:cs typeface="+mn-cs"/>
              </a:rPr>
              <a:t>token</a:t>
            </a:r>
            <a:r>
              <a:rPr lang="zh-CN" altLang="zh-CN" sz="1200" kern="1200" dirty="0">
                <a:solidFill>
                  <a:schemeClr val="tx1"/>
                </a:solidFill>
                <a:effectLst/>
                <a:latin typeface="+mn-lt"/>
                <a:ea typeface="+mn-ea"/>
                <a:cs typeface="+mn-cs"/>
              </a:rPr>
              <a:t>，这些</a:t>
            </a:r>
            <a:r>
              <a:rPr lang="en-US" altLang="zh-CN" sz="1200" kern="1200" dirty="0">
                <a:solidFill>
                  <a:schemeClr val="tx1"/>
                </a:solidFill>
                <a:effectLst/>
                <a:latin typeface="+mn-lt"/>
                <a:ea typeface="+mn-ea"/>
                <a:cs typeface="+mn-cs"/>
              </a:rPr>
              <a:t>token</a:t>
            </a:r>
            <a:r>
              <a:rPr lang="zh-CN" altLang="zh-CN" sz="1200" kern="1200" dirty="0">
                <a:solidFill>
                  <a:schemeClr val="tx1"/>
                </a:solidFill>
                <a:effectLst/>
                <a:latin typeface="+mn-lt"/>
                <a:ea typeface="+mn-ea"/>
                <a:cs typeface="+mn-cs"/>
              </a:rPr>
              <a:t>会构成一个哈希圆环，如果一个数据的哈希值位于该圆环上的两个节点之间，则该数据存储在该哈希值所在位置的顺时针方向的第一个存储节点上，并且添加和删除节点时，它只会影响到相邻的节点，产生少量的数据迁移。如图</a:t>
            </a:r>
            <a:r>
              <a:rPr lang="en-US" altLang="zh-CN" sz="1200" kern="1200" dirty="0">
                <a:solidFill>
                  <a:schemeClr val="tx1"/>
                </a:solidFill>
                <a:effectLst/>
                <a:latin typeface="+mn-lt"/>
                <a:ea typeface="+mn-ea"/>
                <a:cs typeface="+mn-cs"/>
              </a:rPr>
              <a:t>2-1-2</a:t>
            </a:r>
            <a:r>
              <a:rPr lang="zh-CN" altLang="zh-CN" sz="1200" kern="1200" dirty="0">
                <a:solidFill>
                  <a:schemeClr val="tx1"/>
                </a:solidFill>
                <a:effectLst/>
                <a:latin typeface="+mn-lt"/>
                <a:ea typeface="+mn-ea"/>
                <a:cs typeface="+mn-cs"/>
              </a:rPr>
              <a:t>，添加节点</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时，只会影响到节点</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和节点</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之间的少量数据。</a:t>
            </a:r>
            <a:endParaRPr lang="zh-CN"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32</a:t>
            </a:fld>
            <a:endParaRPr lang="en-US"/>
          </a:p>
        </p:txBody>
      </p:sp>
    </p:spTree>
    <p:extLst>
      <p:ext uri="{BB962C8B-B14F-4D97-AF65-F5344CB8AC3E}">
        <p14:creationId xmlns:p14="http://schemas.microsoft.com/office/powerpoint/2010/main" val="336536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endParaRPr lang="zh-CN" altLang="en-US"/>
          </a:p>
        </p:txBody>
      </p:sp>
      <p:sp>
        <p:nvSpPr>
          <p:cNvPr id="63492" name="灯片编号占位符 3"/>
          <p:cNvSpPr>
            <a:spLocks noGrp="1"/>
          </p:cNvSpPr>
          <p:nvPr>
            <p:ph type="sldNum" sz="quarter" idx="5"/>
          </p:nvPr>
        </p:nvSpPr>
        <p:spPr>
          <a:noFill/>
          <a:ln>
            <a:miter lim="800000"/>
            <a:headEnd/>
            <a:tailEnd/>
          </a:ln>
        </p:spPr>
        <p:txBody>
          <a:bodyPr/>
          <a:lstStyle/>
          <a:p>
            <a:fld id="{88BD7249-EAA0-4BE0-BD60-30FA5A9ADC69}" type="slidenum">
              <a:rPr lang="en-US" altLang="zh-CN"/>
              <a:pPr/>
              <a:t>46</a:t>
            </a:fld>
            <a:endParaRPr lang="en-US" altLang="zh-CN"/>
          </a:p>
        </p:txBody>
      </p:sp>
    </p:spTree>
    <p:extLst>
      <p:ext uri="{BB962C8B-B14F-4D97-AF65-F5344CB8AC3E}">
        <p14:creationId xmlns:p14="http://schemas.microsoft.com/office/powerpoint/2010/main" val="442773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CAP</a:t>
            </a:r>
            <a:r>
              <a:rPr lang="zh-CN" altLang="en-US" sz="1200" b="0" i="0" kern="1200" dirty="0" smtClean="0">
                <a:solidFill>
                  <a:schemeClr val="tx1"/>
                </a:solidFill>
                <a:latin typeface="+mn-lt"/>
                <a:ea typeface="+mn-ea"/>
                <a:cs typeface="+mn-cs"/>
              </a:rPr>
              <a:t>定理证明中的一致性指强一致性，强一致性要求多节点组成的被调要能像单节点一样运作、操作具备原子性，数据在时间、时序上都有要求。如果放宽这些要求，还有其他一致性类型：</a:t>
            </a:r>
          </a:p>
          <a:p>
            <a:r>
              <a:rPr lang="zh-CN" altLang="en-US" sz="1200" b="0" i="0" kern="1200" dirty="0" smtClean="0">
                <a:solidFill>
                  <a:schemeClr val="tx1"/>
                </a:solidFill>
                <a:latin typeface="+mn-lt"/>
                <a:ea typeface="+mn-ea"/>
                <a:cs typeface="+mn-cs"/>
              </a:rPr>
              <a:t>序列一致性</a:t>
            </a:r>
            <a:r>
              <a:rPr lang="en-US" altLang="zh-CN" sz="1200" b="0" i="0" kern="1200" dirty="0" smtClean="0">
                <a:solidFill>
                  <a:schemeClr val="tx1"/>
                </a:solidFill>
                <a:latin typeface="+mn-lt"/>
                <a:ea typeface="+mn-ea"/>
                <a:cs typeface="+mn-cs"/>
              </a:rPr>
              <a:t>(sequential consistency)[13]</a:t>
            </a:r>
            <a:r>
              <a:rPr lang="zh-CN" altLang="en-US" sz="1200" b="0" i="0" kern="1200" dirty="0" smtClean="0">
                <a:solidFill>
                  <a:schemeClr val="tx1"/>
                </a:solidFill>
                <a:latin typeface="+mn-lt"/>
                <a:ea typeface="+mn-ea"/>
                <a:cs typeface="+mn-cs"/>
              </a:rPr>
              <a:t>：不要求时序一致，</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操作先于</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操作，在</a:t>
            </a:r>
            <a:r>
              <a:rPr lang="en-US" altLang="zh-CN" sz="1200" b="0" i="0" kern="1200" dirty="0" smtClean="0">
                <a:solidFill>
                  <a:schemeClr val="tx1"/>
                </a:solidFill>
                <a:latin typeface="+mn-lt"/>
                <a:ea typeface="+mn-ea"/>
                <a:cs typeface="+mn-cs"/>
              </a:rPr>
              <a:t>B</a:t>
            </a:r>
            <a:r>
              <a:rPr lang="zh-CN" altLang="en-US" sz="1200" b="0" i="0" kern="1200" dirty="0" smtClean="0">
                <a:solidFill>
                  <a:schemeClr val="tx1"/>
                </a:solidFill>
                <a:latin typeface="+mn-lt"/>
                <a:ea typeface="+mn-ea"/>
                <a:cs typeface="+mn-cs"/>
              </a:rPr>
              <a:t>操作后如果所有调用端读操作得到</a:t>
            </a:r>
            <a:r>
              <a:rPr lang="en-US" altLang="zh-CN" sz="1200" b="0" i="0" kern="1200" dirty="0" smtClean="0">
                <a:solidFill>
                  <a:schemeClr val="tx1"/>
                </a:solidFill>
                <a:latin typeface="+mn-lt"/>
                <a:ea typeface="+mn-ea"/>
                <a:cs typeface="+mn-cs"/>
              </a:rPr>
              <a:t>A</a:t>
            </a:r>
            <a:r>
              <a:rPr lang="zh-CN" altLang="en-US" sz="1200" b="0" i="0" kern="1200" dirty="0" smtClean="0">
                <a:solidFill>
                  <a:schemeClr val="tx1"/>
                </a:solidFill>
                <a:latin typeface="+mn-lt"/>
                <a:ea typeface="+mn-ea"/>
                <a:cs typeface="+mn-cs"/>
              </a:rPr>
              <a:t>操作的结果，满足序列一致性</a:t>
            </a:r>
          </a:p>
          <a:p>
            <a:r>
              <a:rPr lang="zh-CN" altLang="en-US" sz="1200" b="0" i="0" kern="1200" dirty="0" smtClean="0">
                <a:solidFill>
                  <a:schemeClr val="tx1"/>
                </a:solidFill>
                <a:latin typeface="+mn-lt"/>
                <a:ea typeface="+mn-ea"/>
                <a:cs typeface="+mn-cs"/>
              </a:rPr>
              <a:t>最终一致性</a:t>
            </a:r>
            <a:r>
              <a:rPr lang="en-US" altLang="zh-CN" sz="1200" b="0" i="0" kern="1200" dirty="0" smtClean="0">
                <a:solidFill>
                  <a:schemeClr val="tx1"/>
                </a:solidFill>
                <a:latin typeface="+mn-lt"/>
                <a:ea typeface="+mn-ea"/>
                <a:cs typeface="+mn-cs"/>
              </a:rPr>
              <a:t>(eventual consistency)[14]</a:t>
            </a:r>
            <a:r>
              <a:rPr lang="zh-CN" altLang="en-US" sz="1200" b="0" i="0" kern="1200" dirty="0" smtClean="0">
                <a:solidFill>
                  <a:schemeClr val="tx1"/>
                </a:solidFill>
                <a:latin typeface="+mn-lt"/>
                <a:ea typeface="+mn-ea"/>
                <a:cs typeface="+mn-cs"/>
              </a:rPr>
              <a:t>：放宽对时间的要求，在被调完成操作响应后的某个时间点，被调多个节点的数据最终达成一致</a:t>
            </a:r>
          </a:p>
          <a:p>
            <a:endParaRPr lang="zh-CN" altLang="en-US" dirty="0"/>
          </a:p>
        </p:txBody>
      </p:sp>
      <p:sp>
        <p:nvSpPr>
          <p:cNvPr id="4" name="灯片编号占位符 3"/>
          <p:cNvSpPr>
            <a:spLocks noGrp="1"/>
          </p:cNvSpPr>
          <p:nvPr>
            <p:ph type="sldNum" sz="quarter" idx="10"/>
          </p:nvPr>
        </p:nvSpPr>
        <p:spPr/>
        <p:txBody>
          <a:bodyPr/>
          <a:lstStyle/>
          <a:p>
            <a:fld id="{09336890-7F2A-414B-9FF1-9322CAE4F67A}" type="slidenum">
              <a:rPr lang="zh-CN" altLang="en-US" smtClean="0"/>
              <a:pPr/>
              <a:t>52</a:t>
            </a:fld>
            <a:endParaRPr lang="zh-CN" altLang="en-US"/>
          </a:p>
        </p:txBody>
      </p:sp>
    </p:spTree>
    <p:extLst>
      <p:ext uri="{BB962C8B-B14F-4D97-AF65-F5344CB8AC3E}">
        <p14:creationId xmlns:p14="http://schemas.microsoft.com/office/powerpoint/2010/main" val="120493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AE8C867-6391-42B0-BDD5-59160486EF0A}" type="slidenum">
              <a:rPr lang="en-US" smtClean="0"/>
              <a:t>87</a:t>
            </a:fld>
            <a:endParaRPr lang="en-US"/>
          </a:p>
        </p:txBody>
      </p:sp>
    </p:spTree>
    <p:extLst>
      <p:ext uri="{BB962C8B-B14F-4D97-AF65-F5344CB8AC3E}">
        <p14:creationId xmlns:p14="http://schemas.microsoft.com/office/powerpoint/2010/main" val="26318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88</a:t>
            </a:fld>
            <a:endParaRPr lang="en-US"/>
          </a:p>
        </p:txBody>
      </p:sp>
    </p:spTree>
    <p:extLst>
      <p:ext uri="{BB962C8B-B14F-4D97-AF65-F5344CB8AC3E}">
        <p14:creationId xmlns:p14="http://schemas.microsoft.com/office/powerpoint/2010/main" val="223074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92</a:t>
            </a:fld>
            <a:endParaRPr lang="en-US"/>
          </a:p>
        </p:txBody>
      </p:sp>
    </p:spTree>
    <p:extLst>
      <p:ext uri="{BB962C8B-B14F-4D97-AF65-F5344CB8AC3E}">
        <p14:creationId xmlns:p14="http://schemas.microsoft.com/office/powerpoint/2010/main" val="241452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二分图</a:t>
            </a:r>
            <a:r>
              <a:rPr lang="zh-CN" altLang="en-US" sz="1200" b="0" i="0" kern="1200" dirty="0">
                <a:solidFill>
                  <a:schemeClr val="tx1"/>
                </a:solidFill>
                <a:effectLst/>
                <a:latin typeface="+mn-lt"/>
                <a:ea typeface="+mn-ea"/>
                <a:cs typeface="+mn-cs"/>
              </a:rPr>
              <a:t>是一类特殊的</a:t>
            </a:r>
            <a:r>
              <a:rPr lang="zh-CN" altLang="en-US" sz="1200" b="0" i="0" u="none" strike="noStrike" kern="1200" dirty="0">
                <a:solidFill>
                  <a:schemeClr val="tx1"/>
                </a:solidFill>
                <a:effectLst/>
                <a:latin typeface="+mn-lt"/>
                <a:ea typeface="+mn-ea"/>
                <a:cs typeface="+mn-cs"/>
                <a:hlinkClick r:id="rId3" tooltip="图 (数学)"/>
              </a:rPr>
              <a:t>图</a:t>
            </a:r>
            <a:r>
              <a:rPr lang="zh-CN" altLang="en-US" sz="1200" b="0" i="0" kern="1200" dirty="0">
                <a:solidFill>
                  <a:schemeClr val="tx1"/>
                </a:solidFill>
                <a:effectLst/>
                <a:latin typeface="+mn-lt"/>
                <a:ea typeface="+mn-ea"/>
                <a:cs typeface="+mn-cs"/>
              </a:rPr>
              <a:t>，又称为</a:t>
            </a:r>
            <a:r>
              <a:rPr lang="zh-CN" altLang="en-US" sz="1200" b="1" i="0" kern="1200" dirty="0">
                <a:solidFill>
                  <a:schemeClr val="tx1"/>
                </a:solidFill>
                <a:effectLst/>
                <a:latin typeface="+mn-lt"/>
                <a:ea typeface="+mn-ea"/>
                <a:cs typeface="+mn-cs"/>
              </a:rPr>
              <a:t>双分图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二部图</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偶图</a:t>
            </a:r>
            <a:r>
              <a:rPr lang="zh-CN" altLang="en-US" sz="1200" b="0" i="0" kern="1200" dirty="0">
                <a:solidFill>
                  <a:schemeClr val="tx1"/>
                </a:solidFill>
                <a:effectLst/>
                <a:latin typeface="+mn-lt"/>
                <a:ea typeface="+mn-ea"/>
                <a:cs typeface="+mn-cs"/>
              </a:rPr>
              <a:t>。二分图的顶点可以分成两个互斥的</a:t>
            </a:r>
            <a:r>
              <a:rPr lang="zh-CN" altLang="en-US" sz="1200" b="0" i="0" u="none" strike="noStrike" kern="1200" dirty="0">
                <a:solidFill>
                  <a:schemeClr val="tx1"/>
                </a:solidFill>
                <a:effectLst/>
                <a:latin typeface="+mn-lt"/>
                <a:ea typeface="+mn-ea"/>
                <a:cs typeface="+mn-cs"/>
                <a:hlinkClick r:id="rId4" tooltip="独立集"/>
              </a:rPr>
              <a:t>独立集</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的图，使得所有边都是连结一个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中的点和一个 </a:t>
            </a:r>
            <a:r>
              <a:rPr lang="en-US" altLang="zh-CN" sz="1200" b="0" i="0" kern="1200" dirty="0">
                <a:solidFill>
                  <a:schemeClr val="tx1"/>
                </a:solidFill>
                <a:effectLst/>
                <a:latin typeface="+mn-lt"/>
                <a:ea typeface="+mn-ea"/>
                <a:cs typeface="+mn-cs"/>
              </a:rPr>
              <a:t>V </a:t>
            </a:r>
            <a:r>
              <a:rPr lang="zh-CN" altLang="en-US" sz="1200" b="0" i="0" kern="1200" dirty="0">
                <a:solidFill>
                  <a:schemeClr val="tx1"/>
                </a:solidFill>
                <a:effectLst/>
                <a:latin typeface="+mn-lt"/>
                <a:ea typeface="+mn-ea"/>
                <a:cs typeface="+mn-cs"/>
              </a:rPr>
              <a:t>中的点</a:t>
            </a:r>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111</a:t>
            </a:fld>
            <a:endParaRPr lang="en-US"/>
          </a:p>
        </p:txBody>
      </p:sp>
    </p:spTree>
    <p:extLst>
      <p:ext uri="{BB962C8B-B14F-4D97-AF65-F5344CB8AC3E}">
        <p14:creationId xmlns:p14="http://schemas.microsoft.com/office/powerpoint/2010/main" val="224906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21274" y="249148"/>
            <a:ext cx="9382917" cy="1036909"/>
          </a:xfrm>
        </p:spPr>
        <p:txBody>
          <a:bodyPr/>
          <a:lstStyle/>
          <a:p>
            <a:r>
              <a:rPr lang="zh-CN" altLang="en-US"/>
              <a:t>单击此处编辑母版标题样式</a:t>
            </a:r>
          </a:p>
        </p:txBody>
      </p:sp>
      <p:sp>
        <p:nvSpPr>
          <p:cNvPr id="3" name="日期占位符 2"/>
          <p:cNvSpPr>
            <a:spLocks noGrp="1"/>
          </p:cNvSpPr>
          <p:nvPr>
            <p:ph type="dt" sz="half" idx="10"/>
          </p:nvPr>
        </p:nvSpPr>
        <p:spPr>
          <a:xfrm>
            <a:off x="521273" y="5766367"/>
            <a:ext cx="2432608" cy="331235"/>
          </a:xfrm>
          <a:prstGeom prst="rect">
            <a:avLst/>
          </a:prstGeom>
        </p:spPr>
        <p:txBody>
          <a:bodyPr lIns="80156" tIns="40078" rIns="80156" bIns="40078"/>
          <a:lstStyle>
            <a:lvl1pPr>
              <a:defRPr/>
            </a:lvl1pPr>
          </a:lstStyle>
          <a:p>
            <a:fld id="{2250CA78-9E46-43BC-BCC3-C6279BC0064F}" type="datetime1">
              <a:rPr lang="zh-CN" altLang="en-US"/>
              <a:pPr/>
              <a:t>2024/5/13</a:t>
            </a:fld>
            <a:endParaRPr lang="en-US" sz="1600">
              <a:solidFill>
                <a:schemeClr val="tx1"/>
              </a:solidFill>
            </a:endParaRPr>
          </a:p>
        </p:txBody>
      </p:sp>
      <p:sp>
        <p:nvSpPr>
          <p:cNvPr id="4" name="页脚占位符 3"/>
          <p:cNvSpPr>
            <a:spLocks noGrp="1"/>
          </p:cNvSpPr>
          <p:nvPr>
            <p:ph type="ftr" sz="quarter" idx="11"/>
          </p:nvPr>
        </p:nvSpPr>
        <p:spPr>
          <a:xfrm>
            <a:off x="3562034" y="5766367"/>
            <a:ext cx="3301397" cy="331235"/>
          </a:xfrm>
          <a:prstGeom prst="rect">
            <a:avLst/>
          </a:prstGeom>
        </p:spPr>
        <p:txBody>
          <a:bodyPr lIns="80156" tIns="40078" rIns="80156" bIns="40078"/>
          <a:lstStyle>
            <a:lvl1pPr>
              <a:defRPr/>
            </a:lvl1pPr>
          </a:lstStyle>
          <a:p>
            <a:endParaRPr lang="zh-CN" altLang="zh-CN"/>
          </a:p>
        </p:txBody>
      </p:sp>
      <p:sp>
        <p:nvSpPr>
          <p:cNvPr id="5" name="灯片编号占位符 4"/>
          <p:cNvSpPr>
            <a:spLocks noGrp="1"/>
          </p:cNvSpPr>
          <p:nvPr>
            <p:ph type="sldNum" sz="quarter" idx="12"/>
          </p:nvPr>
        </p:nvSpPr>
        <p:spPr>
          <a:xfrm>
            <a:off x="7471581" y="5766367"/>
            <a:ext cx="2432608" cy="331235"/>
          </a:xfrm>
          <a:prstGeom prst="rect">
            <a:avLst/>
          </a:prstGeom>
        </p:spPr>
        <p:txBody>
          <a:bodyPr lIns="80156" tIns="40078" rIns="80156" bIns="40078"/>
          <a:lstStyle>
            <a:lvl1pPr>
              <a:defRPr/>
            </a:lvl1pPr>
          </a:lstStyle>
          <a:p>
            <a:fld id="{97F8C5A0-43A2-4E1B-A8CC-1F713AA5A6E9}" type="slidenum">
              <a:rPr lang="zh-CN" altLang="en-US"/>
              <a:pPr/>
              <a:t>‹#›</a:t>
            </a:fld>
            <a:endParaRPr lang="en-US" sz="1600">
              <a:solidFill>
                <a:schemeClr val="tx1"/>
              </a:solidFill>
            </a:endParaRPr>
          </a:p>
        </p:txBody>
      </p:sp>
    </p:spTree>
    <p:extLst>
      <p:ext uri="{BB962C8B-B14F-4D97-AF65-F5344CB8AC3E}">
        <p14:creationId xmlns:p14="http://schemas.microsoft.com/office/powerpoint/2010/main" val="543621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p:txBody>
          <a:bodyPr/>
          <a:lstStyle/>
          <a:p>
            <a:fld id="{B13F0FA4-29F4-4B1D-A16B-0D7169EBD889}" type="slidenum">
              <a:rPr lang="en-US" smtClean="0"/>
              <a:t>‹#›</a:t>
            </a:fld>
            <a:endParaRPr lang="en-US"/>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19C0633-EFDF-45DA-B8DE-E48418A744EB}"/>
              </a:ext>
            </a:extLst>
          </p:cNvPr>
          <p:cNvCxnSpPr>
            <a:cxnSpLocks/>
            <a:stCxn id="4" idx="1"/>
          </p:cNvCxnSpPr>
          <p:nvPr userDrawn="1"/>
        </p:nvCxnSpPr>
        <p:spPr>
          <a:xfrm flipV="1">
            <a:off x="838200" y="6538912"/>
            <a:ext cx="10623698" cy="1"/>
          </a:xfrm>
          <a:prstGeom prst="line">
            <a:avLst/>
          </a:prstGeom>
          <a:ln w="15875"/>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54C8A285-4B10-4A08-8A84-09ACE5D2F94C}"/>
              </a:ext>
            </a:extLst>
          </p:cNvPr>
          <p:cNvSpPr/>
          <p:nvPr userDrawn="1"/>
        </p:nvSpPr>
        <p:spPr>
          <a:xfrm>
            <a:off x="3638992" y="6538912"/>
            <a:ext cx="4914015" cy="307777"/>
          </a:xfrm>
          <a:prstGeom prst="rect">
            <a:avLst/>
          </a:prstGeom>
        </p:spPr>
        <p:txBody>
          <a:bodyPr wrap="square">
            <a:spAutoFit/>
          </a:bodyPr>
          <a:lstStyle/>
          <a:p>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大数据处理</a:t>
            </a:r>
            <a:r>
              <a:rPr lang="en-US" altLang="zh-CN" sz="1400">
                <a:solidFill>
                  <a:schemeClr val="tx1"/>
                </a:solidFill>
                <a:latin typeface="Microsoft YaHei" panose="020B0503020204020204" pitchFamily="34" charset="-122"/>
                <a:ea typeface="Microsoft YaHei" panose="020B0503020204020204" pitchFamily="34" charset="-122"/>
              </a:rPr>
              <a:t>》</a:t>
            </a:r>
            <a:r>
              <a:rPr lang="zh-CN" altLang="en-US" sz="1400">
                <a:solidFill>
                  <a:schemeClr val="tx1"/>
                </a:solidFill>
                <a:latin typeface="Microsoft YaHei" panose="020B0503020204020204" pitchFamily="34" charset="-122"/>
                <a:ea typeface="Microsoft YaHei" panose="020B0503020204020204" pitchFamily="34" charset="-122"/>
              </a:rPr>
              <a:t>金海 </a:t>
            </a:r>
            <a:r>
              <a:rPr lang="en-US" altLang="zh-CN" sz="1400">
                <a:solidFill>
                  <a:schemeClr val="tx1"/>
                </a:solidFill>
                <a:latin typeface="Microsoft YaHei" panose="020B0503020204020204" pitchFamily="34" charset="-122"/>
                <a:ea typeface="Microsoft YaHei" panose="020B0503020204020204" pitchFamily="34" charset="-122"/>
              </a:rPr>
              <a:t>&amp; </a:t>
            </a:r>
            <a:r>
              <a:rPr lang="zh-CN" altLang="en-US" sz="1400">
                <a:solidFill>
                  <a:schemeClr val="tx1"/>
                </a:solidFill>
                <a:latin typeface="Microsoft YaHei" panose="020B0503020204020204" pitchFamily="34" charset="-122"/>
                <a:ea typeface="Microsoft YaHei" panose="020B0503020204020204" pitchFamily="34" charset="-122"/>
              </a:rPr>
              <a:t>石宣化，第一章：</a:t>
            </a:r>
            <a:r>
              <a:rPr lang="zh-CN" altLang="en-US" sz="1400" i="0">
                <a:solidFill>
                  <a:schemeClr val="tx1"/>
                </a:solidFill>
                <a:latin typeface="Microsoft YaHei" panose="020B0503020204020204" pitchFamily="34" charset="-122"/>
                <a:ea typeface="Microsoft YaHei" panose="020B0503020204020204" pitchFamily="34" charset="-122"/>
              </a:rPr>
              <a:t>大数据处理基础</a:t>
            </a:r>
            <a:endParaRPr lang="en-US" sz="1400" i="0">
              <a:solidFill>
                <a:schemeClr val="tx1"/>
              </a:solidFill>
            </a:endParaRPr>
          </a:p>
        </p:txBody>
      </p: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1726954F-82F0-48B8-A98F-64CB9DD36F8F}" type="datetimeFigureOut">
              <a:rPr lang="en-US" smtClean="0"/>
              <a:t>5/13/2024</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6954F-82F0-48B8-A98F-64CB9DD36F8F}" type="datetimeFigureOut">
              <a:rPr lang="en-US" smtClean="0"/>
              <a:t>5/13/2024</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7.png"/><Relationship Id="rId4" Type="http://schemas.openxmlformats.org/officeDocument/2006/relationships/image" Target="../media/image109.png"/></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2"/>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a:t>
            </a:r>
            <a:r>
              <a:rPr lang="ja-JP" altLang="en-US" sz="7200" b="1" spc="1000" dirty="0" smtClean="0">
                <a:solidFill>
                  <a:schemeClr val="bg1"/>
                </a:solidFill>
                <a:latin typeface="Arial" panose="020B0604020202020204" pitchFamily="34" charset="0"/>
                <a:ea typeface="Microsoft YaHei" panose="020B0503020204020204" pitchFamily="34" charset="-122"/>
              </a:rPr>
              <a:t>数据</a:t>
            </a:r>
            <a:r>
              <a:rPr lang="zh-CN" altLang="en-US" sz="7200" b="1" spc="1000" dirty="0" smtClean="0">
                <a:solidFill>
                  <a:schemeClr val="bg1"/>
                </a:solidFill>
                <a:latin typeface="Arial" panose="020B0604020202020204" pitchFamily="34" charset="0"/>
                <a:ea typeface="Microsoft YaHei" panose="020B0503020204020204" pitchFamily="34" charset="-122"/>
              </a:rPr>
              <a:t>处理系统</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a:solidFill>
                  <a:schemeClr val="bg1"/>
                </a:solidFill>
                <a:latin typeface="Arial" panose="020B0604020202020204" pitchFamily="34" charset="0"/>
                <a:ea typeface="Microsoft YaHei" panose="020B0503020204020204" pitchFamily="34" charset="-122"/>
              </a:rPr>
              <a:t>2024</a:t>
            </a:r>
            <a:r>
              <a:rPr lang="zh-CN" altLang="en-US" sz="4000" spc="100" dirty="0">
                <a:solidFill>
                  <a:schemeClr val="bg1"/>
                </a:solidFill>
                <a:latin typeface="Arial" panose="020B0604020202020204" pitchFamily="34" charset="0"/>
                <a:ea typeface="Microsoft YaHei" panose="020B0503020204020204" pitchFamily="34" charset="-122"/>
              </a:rPr>
              <a:t> 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3">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dirty="0">
                <a:solidFill>
                  <a:schemeClr val="bg1"/>
                </a:solidFill>
                <a:latin typeface="Arial" panose="020B0604020202020204" pitchFamily="34" charset="0"/>
                <a:ea typeface="微软雅黑" panose="020B0503020204020204" pitchFamily="34" charset="-122"/>
              </a:rPr>
              <a:t>#1: </a:t>
            </a:r>
            <a:r>
              <a:rPr lang="zh-CN" altLang="en-US" sz="3200" b="1" spc="100" dirty="0">
                <a:solidFill>
                  <a:schemeClr val="bg1"/>
                </a:solidFill>
                <a:latin typeface="Arial" panose="020B0604020202020204" pitchFamily="34" charset="0"/>
                <a:ea typeface="微软雅黑" panose="020B0503020204020204" pitchFamily="34" charset="-122"/>
              </a:rPr>
              <a:t>大数据处理基础</a:t>
            </a:r>
            <a:endParaRPr lang="zh-CN" altLang="en-US" sz="3200" b="1" spc="100" dirty="0">
              <a:latin typeface="Arial" panose="020B0604020202020204" pitchFamily="34" charset="0"/>
              <a:ea typeface="微软雅黑" panose="020B0503020204020204" pitchFamily="34" charset="-122"/>
            </a:endParaRPr>
          </a:p>
        </p:txBody>
      </p:sp>
      <p:pic>
        <p:nvPicPr>
          <p:cNvPr id="20" name="Picture 19">
            <a:extLst>
              <a:ext uri="{FF2B5EF4-FFF2-40B4-BE49-F238E27FC236}">
                <a16:creationId xmlns:a16="http://schemas.microsoft.com/office/drawing/2014/main" id="{759291D0-3EAA-47C4-BE2F-59A886CD1884}"/>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22" name="图片 21">
            <a:extLst>
              <a:ext uri="{FF2B5EF4-FFF2-40B4-BE49-F238E27FC236}">
                <a16:creationId xmlns:a16="http://schemas.microsoft.com/office/drawing/2014/main" id="{C1840B77-4E53-DA4A-A89F-D7E34DF12915}"/>
              </a:ext>
            </a:extLst>
          </p:cNvPr>
          <p:cNvPicPr>
            <a:picLocks noChangeAspect="1"/>
          </p:cNvPicPr>
          <p:nvPr/>
        </p:nvPicPr>
        <p:blipFill>
          <a:blip r:embed="rId15"/>
          <a:stretch>
            <a:fillRect/>
          </a:stretch>
        </p:blipFill>
        <p:spPr>
          <a:xfrm>
            <a:off x="1416818" y="9951"/>
            <a:ext cx="1886123" cy="1086294"/>
          </a:xfrm>
          <a:prstGeom prst="rect">
            <a:avLst/>
          </a:prstGeom>
        </p:spPr>
      </p:pic>
      <p:pic>
        <p:nvPicPr>
          <p:cNvPr id="24" name="Picture 7">
            <a:extLst>
              <a:ext uri="{FF2B5EF4-FFF2-40B4-BE49-F238E27FC236}">
                <a16:creationId xmlns:a16="http://schemas.microsoft.com/office/drawing/2014/main" id="{A35CED14-2977-FD49-A700-3CCEF3548621}"/>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2441" y="12802"/>
            <a:ext cx="1419260" cy="1088099"/>
          </a:xfrm>
          <a:prstGeom prst="rect">
            <a:avLst/>
          </a:prstGeom>
        </p:spPr>
      </p:pic>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solidFill>
                  <a:schemeClr val="bg1">
                    <a:lumMod val="50000"/>
                  </a:schemeClr>
                </a:solidFill>
              </a:rPr>
              <a:t>1.1 </a:t>
            </a:r>
            <a:r>
              <a:rPr lang="zh-CN" altLang="en-US">
                <a:solidFill>
                  <a:schemeClr val="bg1">
                    <a:lumMod val="50000"/>
                  </a:schemeClr>
                </a:solidFill>
              </a:rPr>
              <a:t>大数据特征</a:t>
            </a:r>
            <a:endParaRPr lang="en-US" altLang="zh-CN">
              <a:solidFill>
                <a:schemeClr val="bg1">
                  <a:lumMod val="50000"/>
                </a:schemeClr>
              </a:solidFill>
            </a:endParaRPr>
          </a:p>
          <a:p>
            <a:r>
              <a:rPr lang="en-US" altLang="zh-CN">
                <a:solidFill>
                  <a:schemeClr val="bg1">
                    <a:lumMod val="50000"/>
                  </a:schemeClr>
                </a:solidFill>
              </a:rPr>
              <a:t>1.2 </a:t>
            </a:r>
            <a:r>
              <a:rPr lang="zh-CN" altLang="en-US">
                <a:solidFill>
                  <a:schemeClr val="bg1">
                    <a:lumMod val="50000"/>
                  </a:schemeClr>
                </a:solidFill>
              </a:rPr>
              <a:t>大数据存储模式</a:t>
            </a:r>
            <a:endParaRPr lang="en-US" altLang="zh-CN">
              <a:solidFill>
                <a:schemeClr val="bg1">
                  <a:lumMod val="50000"/>
                </a:schemeClr>
              </a:solidFill>
            </a:endParaRPr>
          </a:p>
          <a:p>
            <a:r>
              <a:rPr lang="en-US" altLang="zh-CN">
                <a:solidFill>
                  <a:srgbClr val="FF0000"/>
                </a:solidFill>
              </a:rPr>
              <a:t>1.3 </a:t>
            </a:r>
            <a:r>
              <a:rPr lang="zh-CN" altLang="en-US">
                <a:solidFill>
                  <a:srgbClr val="FF0000"/>
                </a:solidFill>
              </a:rPr>
              <a:t>大数据处理模式</a:t>
            </a:r>
            <a:endParaRPr lang="en-US" altLang="zh-CN">
              <a:solidFill>
                <a:srgbClr val="FF0000"/>
              </a:solidFill>
            </a:endParaRPr>
          </a:p>
          <a:p>
            <a:r>
              <a:rPr lang="en-US" altLang="zh-CN"/>
              <a:t>1.4 </a:t>
            </a:r>
            <a:r>
              <a:rPr lang="zh-CN" altLang="en-US"/>
              <a:t>大数据编程模式</a:t>
            </a:r>
            <a:endParaRPr lang="en-US" altLang="zh-CN"/>
          </a:p>
          <a:p>
            <a:r>
              <a:rPr lang="en-US" altLang="zh-CN"/>
              <a:t>1.5 </a:t>
            </a:r>
            <a:r>
              <a:rPr lang="zh-CN" altLang="en-US"/>
              <a:t>大数据处理体系结构</a:t>
            </a:r>
            <a:endParaRPr lang="en-US"/>
          </a:p>
        </p:txBody>
      </p:sp>
    </p:spTree>
    <p:extLst>
      <p:ext uri="{BB962C8B-B14F-4D97-AF65-F5344CB8AC3E}">
        <p14:creationId xmlns:p14="http://schemas.microsoft.com/office/powerpoint/2010/main" val="12164275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以顶点为中心的划分（</a:t>
            </a:r>
            <a:r>
              <a:rPr lang="en-US" altLang="zh-CN" dirty="0">
                <a:solidFill>
                  <a:srgbClr val="0000FF"/>
                </a:solidFill>
              </a:rPr>
              <a:t>Pregel</a:t>
            </a:r>
            <a:r>
              <a:rPr lang="zh-CN" altLang="en-US" dirty="0">
                <a:solidFill>
                  <a:srgbClr val="0000FF"/>
                </a:solidFill>
              </a:rPr>
              <a:t>和</a:t>
            </a:r>
            <a:r>
              <a:rPr lang="en-US" altLang="zh-CN" dirty="0" err="1">
                <a:solidFill>
                  <a:srgbClr val="0000FF"/>
                </a:solidFill>
              </a:rPr>
              <a:t>GraphLab</a:t>
            </a:r>
            <a:r>
              <a:rPr lang="zh-CN" altLang="en-US" dirty="0"/>
              <a:t>）</a:t>
            </a:r>
            <a:endParaRPr lang="en-US" altLang="zh-CN" dirty="0"/>
          </a:p>
          <a:p>
            <a:pPr lvl="1"/>
            <a:r>
              <a:rPr lang="zh-CN" altLang="en-US" dirty="0">
                <a:solidFill>
                  <a:srgbClr val="0000FF"/>
                </a:solidFill>
              </a:rPr>
              <a:t>把顶点均匀地分布到每个计算节点</a:t>
            </a:r>
            <a:endParaRPr lang="en-US" altLang="zh-CN" dirty="0">
              <a:solidFill>
                <a:srgbClr val="0000FF"/>
              </a:solidFill>
            </a:endParaRPr>
          </a:p>
          <a:p>
            <a:pPr lvl="1"/>
            <a:r>
              <a:rPr lang="zh-CN" altLang="en-US" dirty="0">
                <a:solidFill>
                  <a:srgbClr val="0000FF"/>
                </a:solidFill>
              </a:rPr>
              <a:t>将同一个点的所有资源尽可能聚合在同一台机器上</a:t>
            </a:r>
            <a:endParaRPr lang="en-US" altLang="zh-CN" dirty="0">
              <a:solidFill>
                <a:srgbClr val="0000FF"/>
              </a:solidFill>
            </a:endParaRPr>
          </a:p>
          <a:p>
            <a:pPr lvl="1"/>
            <a:r>
              <a:rPr lang="zh-CN" altLang="en-US" dirty="0">
                <a:solidFill>
                  <a:srgbClr val="0000FF"/>
                </a:solidFill>
              </a:rPr>
              <a:t>关注与提升程序局部性</a:t>
            </a:r>
            <a:endParaRPr lang="en-US" altLang="zh-CN" dirty="0">
              <a:solidFill>
                <a:srgbClr val="0000FF"/>
              </a:solidFill>
            </a:endParaRPr>
          </a:p>
          <a:p>
            <a:pPr lvl="1"/>
            <a:endParaRPr lang="zh-CN" altLang="en-US" dirty="0"/>
          </a:p>
        </p:txBody>
      </p:sp>
      <p:sp>
        <p:nvSpPr>
          <p:cNvPr id="4" name="灯片编号占位符 3">
            <a:extLst>
              <a:ext uri="{FF2B5EF4-FFF2-40B4-BE49-F238E27FC236}">
                <a16:creationId xmlns:a16="http://schemas.microsoft.com/office/drawing/2014/main" id="{56FE197D-6900-0E4A-A70B-92C9C02EB47B}"/>
              </a:ext>
            </a:extLst>
          </p:cNvPr>
          <p:cNvSpPr>
            <a:spLocks noGrp="1"/>
          </p:cNvSpPr>
          <p:nvPr>
            <p:ph type="sldNum" sz="quarter" idx="12"/>
          </p:nvPr>
        </p:nvSpPr>
        <p:spPr/>
        <p:txBody>
          <a:bodyPr/>
          <a:lstStyle/>
          <a:p>
            <a:fld id="{B13F0FA4-29F4-4B1D-A16B-0D7169EBD889}" type="slidenum">
              <a:rPr lang="en-US" smtClean="0"/>
              <a:t>100</a:t>
            </a:fld>
            <a:endParaRPr lang="en-US" dirty="0"/>
          </a:p>
        </p:txBody>
      </p:sp>
      <p:pic>
        <p:nvPicPr>
          <p:cNvPr id="7" name="图片 6">
            <a:extLst>
              <a:ext uri="{FF2B5EF4-FFF2-40B4-BE49-F238E27FC236}">
                <a16:creationId xmlns:a16="http://schemas.microsoft.com/office/drawing/2014/main" id="{34094AC5-8AD4-BC4F-A6A9-5CA967A0010B}"/>
              </a:ext>
            </a:extLst>
          </p:cNvPr>
          <p:cNvPicPr>
            <a:picLocks noChangeAspect="1"/>
          </p:cNvPicPr>
          <p:nvPr/>
        </p:nvPicPr>
        <p:blipFill>
          <a:blip r:embed="rId2"/>
          <a:stretch>
            <a:fillRect/>
          </a:stretch>
        </p:blipFill>
        <p:spPr>
          <a:xfrm>
            <a:off x="304555" y="3070945"/>
            <a:ext cx="6893908" cy="3288580"/>
          </a:xfrm>
          <a:prstGeom prst="rect">
            <a:avLst/>
          </a:prstGeom>
        </p:spPr>
      </p:pic>
      <p:pic>
        <p:nvPicPr>
          <p:cNvPr id="8" name="图片 7">
            <a:extLst>
              <a:ext uri="{FF2B5EF4-FFF2-40B4-BE49-F238E27FC236}">
                <a16:creationId xmlns:a16="http://schemas.microsoft.com/office/drawing/2014/main" id="{C0FDF7ED-3D9B-A64F-92E7-BB065923CC78}"/>
              </a:ext>
            </a:extLst>
          </p:cNvPr>
          <p:cNvPicPr>
            <a:picLocks noChangeAspect="1"/>
          </p:cNvPicPr>
          <p:nvPr/>
        </p:nvPicPr>
        <p:blipFill>
          <a:blip r:embed="rId3"/>
          <a:stretch>
            <a:fillRect/>
          </a:stretch>
        </p:blipFill>
        <p:spPr>
          <a:xfrm>
            <a:off x="7247629" y="3179977"/>
            <a:ext cx="4639816" cy="2924490"/>
          </a:xfrm>
          <a:prstGeom prst="rect">
            <a:avLst/>
          </a:prstGeom>
        </p:spPr>
      </p:pic>
    </p:spTree>
    <p:extLst>
      <p:ext uri="{BB962C8B-B14F-4D97-AF65-F5344CB8AC3E}">
        <p14:creationId xmlns:p14="http://schemas.microsoft.com/office/powerpoint/2010/main" val="5815998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pPr marL="0" indent="0">
              <a:buNone/>
            </a:pPr>
            <a:r>
              <a:rPr lang="en-US" altLang="zh-CN" dirty="0"/>
              <a:t>1</a:t>
            </a:r>
            <a:r>
              <a:rPr lang="zh-CN" altLang="en-US" dirty="0"/>
              <a:t>）以顶点为中心的划分</a:t>
            </a:r>
            <a:endParaRPr lang="en-US" altLang="zh-CN" dirty="0"/>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079476"/>
            <a:ext cx="10660383" cy="5016207"/>
          </a:xfrm>
        </p:spPr>
        <p:txBody>
          <a:bodyPr/>
          <a:lstStyle/>
          <a:p>
            <a:pPr marL="0" indent="0">
              <a:buNone/>
            </a:pPr>
            <a:r>
              <a:rPr lang="zh-CN" altLang="en-US" dirty="0">
                <a:solidFill>
                  <a:srgbClr val="0000FF"/>
                </a:solidFill>
              </a:rPr>
              <a:t>以顶点为中心的缺点</a:t>
            </a:r>
            <a:endParaRPr lang="en-US" altLang="zh-CN" dirty="0">
              <a:solidFill>
                <a:srgbClr val="0000FF"/>
              </a:solidFill>
            </a:endParaRPr>
          </a:p>
          <a:p>
            <a:endParaRPr lang="en-US" altLang="zh-CN" dirty="0">
              <a:solidFill>
                <a:srgbClr val="0000FF"/>
              </a:solidFill>
            </a:endParaRPr>
          </a:p>
          <a:p>
            <a:pPr lvl="1"/>
            <a:endParaRPr lang="zh-CN" altLang="en-US" dirty="0"/>
          </a:p>
        </p:txBody>
      </p:sp>
      <p:pic>
        <p:nvPicPr>
          <p:cNvPr id="6" name="图片 5">
            <a:extLst>
              <a:ext uri="{FF2B5EF4-FFF2-40B4-BE49-F238E27FC236}">
                <a16:creationId xmlns:a16="http://schemas.microsoft.com/office/drawing/2014/main" id="{AF04765C-451C-47C4-9A40-D73FCAD95858}"/>
              </a:ext>
            </a:extLst>
          </p:cNvPr>
          <p:cNvPicPr>
            <a:picLocks noChangeAspect="1"/>
          </p:cNvPicPr>
          <p:nvPr/>
        </p:nvPicPr>
        <p:blipFill>
          <a:blip r:embed="rId2"/>
          <a:stretch>
            <a:fillRect/>
          </a:stretch>
        </p:blipFill>
        <p:spPr>
          <a:xfrm>
            <a:off x="1184484" y="1534161"/>
            <a:ext cx="10052476" cy="4917440"/>
          </a:xfrm>
          <a:prstGeom prst="rect">
            <a:avLst/>
          </a:prstGeom>
        </p:spPr>
      </p:pic>
      <p:sp>
        <p:nvSpPr>
          <p:cNvPr id="7" name="文本框 6">
            <a:extLst>
              <a:ext uri="{FF2B5EF4-FFF2-40B4-BE49-F238E27FC236}">
                <a16:creationId xmlns:a16="http://schemas.microsoft.com/office/drawing/2014/main" id="{2EB9CEA7-1763-478F-8128-D1BDAA9634FC}"/>
              </a:ext>
            </a:extLst>
          </p:cNvPr>
          <p:cNvSpPr txBox="1"/>
          <p:nvPr/>
        </p:nvSpPr>
        <p:spPr>
          <a:xfrm>
            <a:off x="2133600" y="1716302"/>
            <a:ext cx="2326640" cy="523220"/>
          </a:xfrm>
          <a:prstGeom prst="rect">
            <a:avLst/>
          </a:prstGeom>
          <a:solidFill>
            <a:srgbClr val="A3B2C1"/>
          </a:solidFill>
        </p:spPr>
        <p:txBody>
          <a:bodyPr wrap="square" rtlCol="0">
            <a:spAutoFit/>
          </a:bodyPr>
          <a:lstStyle/>
          <a:p>
            <a:r>
              <a:rPr lang="zh-CN" altLang="en-US" sz="2800" b="1" dirty="0">
                <a:solidFill>
                  <a:srgbClr val="FF0000"/>
                </a:solidFill>
              </a:rPr>
              <a:t>负载不均衡</a:t>
            </a:r>
          </a:p>
        </p:txBody>
      </p:sp>
      <p:sp>
        <p:nvSpPr>
          <p:cNvPr id="9" name="文本框 8">
            <a:extLst>
              <a:ext uri="{FF2B5EF4-FFF2-40B4-BE49-F238E27FC236}">
                <a16:creationId xmlns:a16="http://schemas.microsoft.com/office/drawing/2014/main" id="{61EF5845-11AE-45AA-B142-D3492C8B3C2E}"/>
              </a:ext>
            </a:extLst>
          </p:cNvPr>
          <p:cNvSpPr txBox="1"/>
          <p:nvPr/>
        </p:nvSpPr>
        <p:spPr>
          <a:xfrm>
            <a:off x="2133600" y="3238510"/>
            <a:ext cx="3241040" cy="523220"/>
          </a:xfrm>
          <a:prstGeom prst="rect">
            <a:avLst/>
          </a:prstGeom>
          <a:solidFill>
            <a:srgbClr val="A3B2C1"/>
          </a:solidFill>
        </p:spPr>
        <p:txBody>
          <a:bodyPr wrap="square" rtlCol="0">
            <a:spAutoFit/>
          </a:bodyPr>
          <a:lstStyle/>
          <a:p>
            <a:r>
              <a:rPr lang="zh-CN" altLang="en-US" sz="2800" b="1" dirty="0">
                <a:solidFill>
                  <a:srgbClr val="FF0000"/>
                </a:solidFill>
              </a:rPr>
              <a:t>难以划分</a:t>
            </a:r>
          </a:p>
        </p:txBody>
      </p:sp>
      <p:sp>
        <p:nvSpPr>
          <p:cNvPr id="11" name="文本框 10">
            <a:extLst>
              <a:ext uri="{FF2B5EF4-FFF2-40B4-BE49-F238E27FC236}">
                <a16:creationId xmlns:a16="http://schemas.microsoft.com/office/drawing/2014/main" id="{6C819665-91F2-46E0-AAD1-28883F3FB9A2}"/>
              </a:ext>
            </a:extLst>
          </p:cNvPr>
          <p:cNvSpPr txBox="1"/>
          <p:nvPr/>
        </p:nvSpPr>
        <p:spPr>
          <a:xfrm>
            <a:off x="2133600" y="4904431"/>
            <a:ext cx="3241040" cy="523220"/>
          </a:xfrm>
          <a:prstGeom prst="rect">
            <a:avLst/>
          </a:prstGeom>
          <a:solidFill>
            <a:srgbClr val="A3B2C1"/>
          </a:solidFill>
        </p:spPr>
        <p:txBody>
          <a:bodyPr wrap="square" rtlCol="0">
            <a:spAutoFit/>
          </a:bodyPr>
          <a:lstStyle/>
          <a:p>
            <a:r>
              <a:rPr lang="zh-CN" altLang="en-US" sz="2800" b="1" dirty="0">
                <a:solidFill>
                  <a:srgbClr val="FF0000"/>
                </a:solidFill>
              </a:rPr>
              <a:t>有限的并行性</a:t>
            </a:r>
          </a:p>
        </p:txBody>
      </p:sp>
      <p:sp>
        <p:nvSpPr>
          <p:cNvPr id="13" name="文本框 12">
            <a:extLst>
              <a:ext uri="{FF2B5EF4-FFF2-40B4-BE49-F238E27FC236}">
                <a16:creationId xmlns:a16="http://schemas.microsoft.com/office/drawing/2014/main" id="{819DD214-65B5-4B1F-BE2C-4B9DB1447E51}"/>
              </a:ext>
            </a:extLst>
          </p:cNvPr>
          <p:cNvSpPr txBox="1"/>
          <p:nvPr/>
        </p:nvSpPr>
        <p:spPr>
          <a:xfrm>
            <a:off x="2245599" y="2359335"/>
            <a:ext cx="7934721" cy="646331"/>
          </a:xfrm>
          <a:prstGeom prst="rect">
            <a:avLst/>
          </a:prstGeom>
          <a:solidFill>
            <a:schemeClr val="bg1"/>
          </a:solidFill>
        </p:spPr>
        <p:txBody>
          <a:bodyPr wrap="square" rtlCol="0">
            <a:spAutoFit/>
          </a:bodyPr>
          <a:lstStyle/>
          <a:p>
            <a:r>
              <a:rPr lang="zh-CN" altLang="en-US" b="1" dirty="0">
                <a:solidFill>
                  <a:srgbClr val="0000FF"/>
                </a:solidFill>
              </a:rPr>
              <a:t>节点的计算，存储，通信开销与节点的度数呈线性关系，因此，高度数节点严重负载不均衡</a:t>
            </a:r>
          </a:p>
        </p:txBody>
      </p:sp>
      <p:sp>
        <p:nvSpPr>
          <p:cNvPr id="15" name="文本框 14">
            <a:extLst>
              <a:ext uri="{FF2B5EF4-FFF2-40B4-BE49-F238E27FC236}">
                <a16:creationId xmlns:a16="http://schemas.microsoft.com/office/drawing/2014/main" id="{4F8F5D04-40D5-4209-B54B-684CBD3FD5B0}"/>
              </a:ext>
            </a:extLst>
          </p:cNvPr>
          <p:cNvSpPr txBox="1"/>
          <p:nvPr/>
        </p:nvSpPr>
        <p:spPr>
          <a:xfrm>
            <a:off x="2245599" y="4051733"/>
            <a:ext cx="7934721" cy="461665"/>
          </a:xfrm>
          <a:prstGeom prst="rect">
            <a:avLst/>
          </a:prstGeom>
          <a:solidFill>
            <a:schemeClr val="bg1"/>
          </a:solidFill>
        </p:spPr>
        <p:txBody>
          <a:bodyPr wrap="square" rtlCol="0">
            <a:spAutoFit/>
          </a:bodyPr>
          <a:lstStyle/>
          <a:p>
            <a:r>
              <a:rPr lang="zh-CN" altLang="en-US" sz="2400" b="1" dirty="0">
                <a:solidFill>
                  <a:srgbClr val="0000FF"/>
                </a:solidFill>
              </a:rPr>
              <a:t>现实图难以划分，使得通信最小，负载均衡度最大化</a:t>
            </a:r>
          </a:p>
        </p:txBody>
      </p:sp>
      <p:sp>
        <p:nvSpPr>
          <p:cNvPr id="17" name="文本框 16">
            <a:extLst>
              <a:ext uri="{FF2B5EF4-FFF2-40B4-BE49-F238E27FC236}">
                <a16:creationId xmlns:a16="http://schemas.microsoft.com/office/drawing/2014/main" id="{18B19418-9286-4FD1-ADE8-14E66014F540}"/>
              </a:ext>
            </a:extLst>
          </p:cNvPr>
          <p:cNvSpPr txBox="1"/>
          <p:nvPr/>
        </p:nvSpPr>
        <p:spPr>
          <a:xfrm>
            <a:off x="2245599" y="5656099"/>
            <a:ext cx="7934721" cy="461665"/>
          </a:xfrm>
          <a:prstGeom prst="rect">
            <a:avLst/>
          </a:prstGeom>
          <a:solidFill>
            <a:schemeClr val="bg1"/>
          </a:solidFill>
        </p:spPr>
        <p:txBody>
          <a:bodyPr wrap="square" rtlCol="0">
            <a:spAutoFit/>
          </a:bodyPr>
          <a:lstStyle/>
          <a:p>
            <a:r>
              <a:rPr lang="zh-CN" altLang="en-US" sz="2400" b="1" dirty="0">
                <a:solidFill>
                  <a:srgbClr val="0000FF"/>
                </a:solidFill>
              </a:rPr>
              <a:t>每个节点几乎没有并行性</a:t>
            </a:r>
          </a:p>
        </p:txBody>
      </p:sp>
      <p:sp>
        <p:nvSpPr>
          <p:cNvPr id="4" name="灯片编号占位符 3">
            <a:extLst>
              <a:ext uri="{FF2B5EF4-FFF2-40B4-BE49-F238E27FC236}">
                <a16:creationId xmlns:a16="http://schemas.microsoft.com/office/drawing/2014/main" id="{94A1662B-AC95-FC4A-8DD2-E38473543366}"/>
              </a:ext>
            </a:extLst>
          </p:cNvPr>
          <p:cNvSpPr>
            <a:spLocks noGrp="1"/>
          </p:cNvSpPr>
          <p:nvPr>
            <p:ph type="sldNum" sz="quarter" idx="12"/>
          </p:nvPr>
        </p:nvSpPr>
        <p:spPr/>
        <p:txBody>
          <a:bodyPr/>
          <a:lstStyle/>
          <a:p>
            <a:fld id="{B13F0FA4-29F4-4B1D-A16B-0D7169EBD889}" type="slidenum">
              <a:rPr lang="en-US" smtClean="0"/>
              <a:t>101</a:t>
            </a:fld>
            <a:endParaRPr lang="en-US" dirty="0"/>
          </a:p>
        </p:txBody>
      </p:sp>
    </p:spTree>
    <p:extLst>
      <p:ext uri="{BB962C8B-B14F-4D97-AF65-F5344CB8AC3E}">
        <p14:creationId xmlns:p14="http://schemas.microsoft.com/office/powerpoint/2010/main" val="633647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p:txBody>
          <a:bodyPr/>
          <a:lstStyle/>
          <a:p>
            <a:pPr marL="0" indent="0">
              <a:buNone/>
            </a:pPr>
            <a:r>
              <a:rPr lang="zh-CN" altLang="en-US" dirty="0"/>
              <a:t>以边为中心的划分</a:t>
            </a:r>
            <a:endParaRPr lang="en-US" altLang="zh-CN" dirty="0"/>
          </a:p>
          <a:p>
            <a:pPr lvl="1"/>
            <a:r>
              <a:rPr lang="zh-CN" altLang="en-US" dirty="0"/>
              <a:t>对于基于顶点的划分的系统，边被分到不同划分块中</a:t>
            </a:r>
            <a:endParaRPr lang="en-US" altLang="zh-CN" dirty="0"/>
          </a:p>
          <a:p>
            <a:pPr lvl="1"/>
            <a:r>
              <a:rPr lang="zh-CN" altLang="en-US" dirty="0"/>
              <a:t>把顶点作为处理对象，利用图的边传递信息，通过顶点与邻接边之间的边通信，进而在邻接点之间传递计算和状态信息</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8289FADD-5614-8F44-8C1D-C8EF07371CAA}"/>
              </a:ext>
            </a:extLst>
          </p:cNvPr>
          <p:cNvSpPr>
            <a:spLocks noGrp="1"/>
          </p:cNvSpPr>
          <p:nvPr>
            <p:ph type="sldNum" sz="quarter" idx="12"/>
          </p:nvPr>
        </p:nvSpPr>
        <p:spPr/>
        <p:txBody>
          <a:bodyPr/>
          <a:lstStyle/>
          <a:p>
            <a:fld id="{B13F0FA4-29F4-4B1D-A16B-0D7169EBD889}" type="slidenum">
              <a:rPr lang="en-US" smtClean="0"/>
              <a:t>102</a:t>
            </a:fld>
            <a:endParaRPr lang="en-US" dirty="0"/>
          </a:p>
        </p:txBody>
      </p:sp>
      <p:pic>
        <p:nvPicPr>
          <p:cNvPr id="7" name="图片 6">
            <a:extLst>
              <a:ext uri="{FF2B5EF4-FFF2-40B4-BE49-F238E27FC236}">
                <a16:creationId xmlns:a16="http://schemas.microsoft.com/office/drawing/2014/main" id="{CAB84B08-F1A7-B843-9441-8888457D3E61}"/>
              </a:ext>
            </a:extLst>
          </p:cNvPr>
          <p:cNvPicPr>
            <a:picLocks noChangeAspect="1"/>
          </p:cNvPicPr>
          <p:nvPr/>
        </p:nvPicPr>
        <p:blipFill>
          <a:blip r:embed="rId2"/>
          <a:stretch>
            <a:fillRect/>
          </a:stretch>
        </p:blipFill>
        <p:spPr>
          <a:xfrm>
            <a:off x="1933964" y="3082797"/>
            <a:ext cx="7697716" cy="3190977"/>
          </a:xfrm>
          <a:prstGeom prst="rect">
            <a:avLst/>
          </a:prstGeom>
        </p:spPr>
      </p:pic>
      <p:sp>
        <p:nvSpPr>
          <p:cNvPr id="8" name="文本框 7">
            <a:extLst>
              <a:ext uri="{FF2B5EF4-FFF2-40B4-BE49-F238E27FC236}">
                <a16:creationId xmlns:a16="http://schemas.microsoft.com/office/drawing/2014/main" id="{A1FFF193-6FA0-CE47-A765-BB6D51D254C6}"/>
              </a:ext>
            </a:extLst>
          </p:cNvPr>
          <p:cNvSpPr txBox="1"/>
          <p:nvPr/>
        </p:nvSpPr>
        <p:spPr>
          <a:xfrm>
            <a:off x="9784080" y="4572000"/>
            <a:ext cx="128913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通信</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2918889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pic>
        <p:nvPicPr>
          <p:cNvPr id="6" name="图片 5">
            <a:extLst>
              <a:ext uri="{FF2B5EF4-FFF2-40B4-BE49-F238E27FC236}">
                <a16:creationId xmlns:a16="http://schemas.microsoft.com/office/drawing/2014/main" id="{2A5627A6-734C-4216-B771-3FD052273863}"/>
              </a:ext>
            </a:extLst>
          </p:cNvPr>
          <p:cNvPicPr>
            <a:picLocks noChangeAspect="1"/>
          </p:cNvPicPr>
          <p:nvPr/>
        </p:nvPicPr>
        <p:blipFill>
          <a:blip r:embed="rId2"/>
          <a:stretch>
            <a:fillRect/>
          </a:stretch>
        </p:blipFill>
        <p:spPr>
          <a:xfrm>
            <a:off x="560603" y="3445933"/>
            <a:ext cx="4122777" cy="2354784"/>
          </a:xfrm>
          <a:prstGeom prst="rect">
            <a:avLst/>
          </a:prstGeom>
        </p:spPr>
      </p:pic>
      <p:sp>
        <p:nvSpPr>
          <p:cNvPr id="7" name="文本框 6">
            <a:extLst>
              <a:ext uri="{FF2B5EF4-FFF2-40B4-BE49-F238E27FC236}">
                <a16:creationId xmlns:a16="http://schemas.microsoft.com/office/drawing/2014/main" id="{D2DD9539-23DA-4388-8121-2FBCDD5DDE89}"/>
              </a:ext>
            </a:extLst>
          </p:cNvPr>
          <p:cNvSpPr txBox="1"/>
          <p:nvPr/>
        </p:nvSpPr>
        <p:spPr>
          <a:xfrm>
            <a:off x="829733" y="1134070"/>
            <a:ext cx="6744154" cy="1815882"/>
          </a:xfrm>
          <a:prstGeom prst="rect">
            <a:avLst/>
          </a:prstGeom>
          <a:noFill/>
        </p:spPr>
        <p:txBody>
          <a:bodyPr wrap="none" rtlCol="0">
            <a:spAutoFit/>
          </a:bodyPr>
          <a:lstStyle/>
          <a:p>
            <a:r>
              <a:rPr lang="en-US" altLang="zh-CN" sz="2800" b="1" dirty="0">
                <a:solidFill>
                  <a:srgbClr val="0000FF"/>
                </a:solidFill>
              </a:rPr>
              <a:t>Gather</a:t>
            </a:r>
            <a:r>
              <a:rPr lang="zh-CN" altLang="en-US" sz="2800" b="1" dirty="0">
                <a:solidFill>
                  <a:srgbClr val="0000FF"/>
                </a:solidFill>
              </a:rPr>
              <a:t>阶段</a:t>
            </a:r>
            <a:endParaRPr lang="en-US" altLang="zh-CN" sz="2800" b="1" dirty="0">
              <a:solidFill>
                <a:srgbClr val="0000FF"/>
              </a:solidFill>
            </a:endParaRPr>
          </a:p>
          <a:p>
            <a:pPr marL="342900" indent="-342900">
              <a:buFontTx/>
              <a:buChar char="-"/>
            </a:pPr>
            <a:r>
              <a:rPr lang="zh-CN" altLang="en-US" sz="2800" b="1" dirty="0"/>
              <a:t>每个节点计算自己的</a:t>
            </a:r>
            <a:r>
              <a:rPr lang="en-US" altLang="zh-CN" sz="2800" b="1" dirty="0"/>
              <a:t>sum</a:t>
            </a:r>
          </a:p>
          <a:p>
            <a:pPr marL="342900" indent="-342900">
              <a:buFontTx/>
              <a:buChar char="-"/>
            </a:pPr>
            <a:r>
              <a:rPr lang="zh-CN" altLang="en-US" sz="2800" b="1" dirty="0"/>
              <a:t>将</a:t>
            </a:r>
            <a:r>
              <a:rPr lang="zh-CN" altLang="en-US" sz="2800" b="1" dirty="0" smtClean="0"/>
              <a:t>各自节点</a:t>
            </a:r>
            <a:r>
              <a:rPr lang="zh-CN" altLang="en-US" sz="2800" b="1" dirty="0"/>
              <a:t>上的</a:t>
            </a:r>
            <a:r>
              <a:rPr lang="en-US" altLang="zh-CN" sz="2800" b="1" dirty="0"/>
              <a:t>sum</a:t>
            </a:r>
            <a:r>
              <a:rPr lang="zh-CN" altLang="en-US" sz="2800" b="1" dirty="0"/>
              <a:t>发给</a:t>
            </a:r>
            <a:r>
              <a:rPr lang="en-US" altLang="zh-CN" sz="2800" b="1" dirty="0"/>
              <a:t>master</a:t>
            </a:r>
            <a:r>
              <a:rPr lang="zh-CN" altLang="en-US" sz="2800" b="1" dirty="0"/>
              <a:t>节点</a:t>
            </a:r>
            <a:endParaRPr lang="en-US" altLang="zh-CN" sz="2800" b="1" dirty="0"/>
          </a:p>
          <a:p>
            <a:pPr marL="342900" indent="-342900">
              <a:buFontTx/>
              <a:buChar char="-"/>
            </a:pPr>
            <a:r>
              <a:rPr lang="en-US" altLang="zh-CN" sz="2800" b="1" dirty="0"/>
              <a:t>Master</a:t>
            </a:r>
            <a:r>
              <a:rPr lang="zh-CN" altLang="en-US" sz="2800" b="1" dirty="0"/>
              <a:t>节点计算总的</a:t>
            </a:r>
            <a:r>
              <a:rPr lang="en-US" altLang="zh-CN" sz="2800" b="1" dirty="0"/>
              <a:t>sum</a:t>
            </a:r>
            <a:endParaRPr lang="zh-CN" altLang="en-US" sz="2800" b="1" dirty="0"/>
          </a:p>
        </p:txBody>
      </p:sp>
      <p:sp>
        <p:nvSpPr>
          <p:cNvPr id="8" name="箭头: 右 7">
            <a:extLst>
              <a:ext uri="{FF2B5EF4-FFF2-40B4-BE49-F238E27FC236}">
                <a16:creationId xmlns:a16="http://schemas.microsoft.com/office/drawing/2014/main" id="{1FE26DB7-1647-4656-B428-E6F829059EE1}"/>
              </a:ext>
            </a:extLst>
          </p:cNvPr>
          <p:cNvSpPr/>
          <p:nvPr/>
        </p:nvSpPr>
        <p:spPr>
          <a:xfrm>
            <a:off x="5198534" y="4149192"/>
            <a:ext cx="1303866"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FE62FAD-7DE1-4675-A274-92416F620A1E}"/>
              </a:ext>
            </a:extLst>
          </p:cNvPr>
          <p:cNvPicPr>
            <a:picLocks noChangeAspect="1"/>
          </p:cNvPicPr>
          <p:nvPr/>
        </p:nvPicPr>
        <p:blipFill>
          <a:blip r:embed="rId3"/>
          <a:stretch>
            <a:fillRect/>
          </a:stretch>
        </p:blipFill>
        <p:spPr>
          <a:xfrm>
            <a:off x="6760446" y="3429000"/>
            <a:ext cx="4942098" cy="2869886"/>
          </a:xfrm>
          <a:prstGeom prst="rect">
            <a:avLst/>
          </a:prstGeom>
        </p:spPr>
      </p:pic>
      <p:sp>
        <p:nvSpPr>
          <p:cNvPr id="3" name="灯片编号占位符 2">
            <a:extLst>
              <a:ext uri="{FF2B5EF4-FFF2-40B4-BE49-F238E27FC236}">
                <a16:creationId xmlns:a16="http://schemas.microsoft.com/office/drawing/2014/main" id="{AD1C4A9B-5978-F84E-90C6-BAA0AC274DD4}"/>
              </a:ext>
            </a:extLst>
          </p:cNvPr>
          <p:cNvSpPr>
            <a:spLocks noGrp="1"/>
          </p:cNvSpPr>
          <p:nvPr>
            <p:ph type="sldNum" sz="quarter" idx="12"/>
          </p:nvPr>
        </p:nvSpPr>
        <p:spPr/>
        <p:txBody>
          <a:bodyPr/>
          <a:lstStyle/>
          <a:p>
            <a:fld id="{B13F0FA4-29F4-4B1D-A16B-0D7169EBD889}" type="slidenum">
              <a:rPr lang="en-US" smtClean="0"/>
              <a:t>103</a:t>
            </a:fld>
            <a:endParaRPr lang="en-US" dirty="0"/>
          </a:p>
        </p:txBody>
      </p:sp>
    </p:spTree>
    <p:extLst>
      <p:ext uri="{BB962C8B-B14F-4D97-AF65-F5344CB8AC3E}">
        <p14:creationId xmlns:p14="http://schemas.microsoft.com/office/powerpoint/2010/main" val="3922458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2</a:t>
            </a:r>
            <a:r>
              <a:rPr lang="zh-CN" altLang="en-US" dirty="0"/>
              <a:t>）以边为中心的划分</a:t>
            </a:r>
          </a:p>
        </p:txBody>
      </p:sp>
      <p:sp>
        <p:nvSpPr>
          <p:cNvPr id="4" name="文本框 3">
            <a:extLst>
              <a:ext uri="{FF2B5EF4-FFF2-40B4-BE49-F238E27FC236}">
                <a16:creationId xmlns:a16="http://schemas.microsoft.com/office/drawing/2014/main" id="{D6D8CEC5-ACE5-42E2-A460-B42AC4BAEE9C}"/>
              </a:ext>
            </a:extLst>
          </p:cNvPr>
          <p:cNvSpPr txBox="1"/>
          <p:nvPr/>
        </p:nvSpPr>
        <p:spPr>
          <a:xfrm>
            <a:off x="1032934" y="978194"/>
            <a:ext cx="9594426" cy="1631216"/>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以边为中心的两种实现方法</a:t>
            </a:r>
            <a:endParaRPr lang="en-US" altLang="zh-CN" sz="2800" b="1" dirty="0">
              <a:solidFill>
                <a:srgbClr val="0000FF"/>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solidFill>
                  <a:srgbClr val="C00000"/>
                </a:solidFill>
                <a:latin typeface="微软雅黑" panose="020B0503020204020204" pitchFamily="34" charset="-122"/>
                <a:ea typeface="微软雅黑" panose="020B0503020204020204" pitchFamily="34" charset="-122"/>
              </a:rPr>
              <a:t>贪婪的划分方法</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如果一条边的点出现在某台机器上，优先向那台机上放置</a:t>
            </a:r>
            <a:endParaRPr lang="en-US" altLang="zh-CN" sz="2400" b="1" dirty="0">
              <a:latin typeface="微软雅黑" panose="020B0503020204020204" pitchFamily="34" charset="-122"/>
              <a:ea typeface="微软雅黑" panose="020B0503020204020204" pitchFamily="34" charset="-122"/>
            </a:endParaRPr>
          </a:p>
          <a:p>
            <a:pPr marL="342900" indent="-342900">
              <a:buFontTx/>
              <a:buChar char="-"/>
            </a:pPr>
            <a:r>
              <a:rPr lang="zh-CN" altLang="en-US" sz="2400" b="1" dirty="0">
                <a:latin typeface="微软雅黑" panose="020B0503020204020204" pitchFamily="34" charset="-122"/>
                <a:ea typeface="微软雅黑" panose="020B0503020204020204" pitchFamily="34" charset="-122"/>
              </a:rPr>
              <a:t>如果出现多台机器符合情况，向数量少的机器上放置</a:t>
            </a:r>
            <a:endParaRPr lang="en-US" altLang="zh-CN"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3ECEBB6-6E7F-466B-B4F0-C095A1E362D3}"/>
              </a:ext>
            </a:extLst>
          </p:cNvPr>
          <p:cNvPicPr>
            <a:picLocks noChangeAspect="1"/>
          </p:cNvPicPr>
          <p:nvPr/>
        </p:nvPicPr>
        <p:blipFill>
          <a:blip r:embed="rId2"/>
          <a:stretch>
            <a:fillRect/>
          </a:stretch>
        </p:blipFill>
        <p:spPr>
          <a:xfrm>
            <a:off x="525168" y="2644856"/>
            <a:ext cx="5001872" cy="3583873"/>
          </a:xfrm>
          <a:prstGeom prst="rect">
            <a:avLst/>
          </a:prstGeom>
        </p:spPr>
      </p:pic>
      <p:pic>
        <p:nvPicPr>
          <p:cNvPr id="11" name="图片 10">
            <a:extLst>
              <a:ext uri="{FF2B5EF4-FFF2-40B4-BE49-F238E27FC236}">
                <a16:creationId xmlns:a16="http://schemas.microsoft.com/office/drawing/2014/main" id="{EFFB5A2C-A673-4041-9664-747953C020B0}"/>
              </a:ext>
            </a:extLst>
          </p:cNvPr>
          <p:cNvPicPr>
            <a:picLocks noChangeAspect="1"/>
          </p:cNvPicPr>
          <p:nvPr/>
        </p:nvPicPr>
        <p:blipFill>
          <a:blip r:embed="rId3"/>
          <a:stretch>
            <a:fillRect/>
          </a:stretch>
        </p:blipFill>
        <p:spPr>
          <a:xfrm>
            <a:off x="6096000" y="2785257"/>
            <a:ext cx="4417672" cy="3583873"/>
          </a:xfrm>
          <a:prstGeom prst="rect">
            <a:avLst/>
          </a:prstGeom>
        </p:spPr>
      </p:pic>
      <p:sp>
        <p:nvSpPr>
          <p:cNvPr id="3" name="灯片编号占位符 2">
            <a:extLst>
              <a:ext uri="{FF2B5EF4-FFF2-40B4-BE49-F238E27FC236}">
                <a16:creationId xmlns:a16="http://schemas.microsoft.com/office/drawing/2014/main" id="{0FC16E70-AC69-574D-912A-56D5C5B621DD}"/>
              </a:ext>
            </a:extLst>
          </p:cNvPr>
          <p:cNvSpPr>
            <a:spLocks noGrp="1"/>
          </p:cNvSpPr>
          <p:nvPr>
            <p:ph type="sldNum" sz="quarter" idx="12"/>
          </p:nvPr>
        </p:nvSpPr>
        <p:spPr/>
        <p:txBody>
          <a:bodyPr/>
          <a:lstStyle/>
          <a:p>
            <a:fld id="{B13F0FA4-29F4-4B1D-A16B-0D7169EBD889}" type="slidenum">
              <a:rPr lang="en-US" smtClean="0"/>
              <a:t>104</a:t>
            </a:fld>
            <a:endParaRPr lang="en-US" dirty="0"/>
          </a:p>
        </p:txBody>
      </p:sp>
    </p:spTree>
    <p:extLst>
      <p:ext uri="{BB962C8B-B14F-4D97-AF65-F5344CB8AC3E}">
        <p14:creationId xmlns:p14="http://schemas.microsoft.com/office/powerpoint/2010/main" val="1450676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8266-087C-4C79-BB70-50DB5A0878FF}"/>
              </a:ext>
            </a:extLst>
          </p:cNvPr>
          <p:cNvSpPr>
            <a:spLocks noGrp="1"/>
          </p:cNvSpPr>
          <p:nvPr>
            <p:ph type="title"/>
          </p:nvPr>
        </p:nvSpPr>
        <p:spPr/>
        <p:txBody>
          <a:bodyPr/>
          <a:lstStyle/>
          <a:p>
            <a:r>
              <a:rPr lang="en-US" altLang="zh-CN" dirty="0"/>
              <a:t>3</a:t>
            </a:r>
            <a:r>
              <a:rPr lang="zh-CN" altLang="en-US" dirty="0"/>
              <a:t>）图划分和通信</a:t>
            </a:r>
          </a:p>
        </p:txBody>
      </p:sp>
      <p:sp>
        <p:nvSpPr>
          <p:cNvPr id="3" name="Content Placeholder 2">
            <a:extLst>
              <a:ext uri="{FF2B5EF4-FFF2-40B4-BE49-F238E27FC236}">
                <a16:creationId xmlns:a16="http://schemas.microsoft.com/office/drawing/2014/main" id="{C414A245-FF46-437C-8ABB-A013B1FE10C9}"/>
              </a:ext>
            </a:extLst>
          </p:cNvPr>
          <p:cNvSpPr>
            <a:spLocks noGrp="1"/>
          </p:cNvSpPr>
          <p:nvPr>
            <p:ph idx="1"/>
          </p:nvPr>
        </p:nvSpPr>
        <p:spPr>
          <a:xfrm>
            <a:off x="680483" y="1160757"/>
            <a:ext cx="10930269" cy="2123780"/>
          </a:xfrm>
        </p:spPr>
        <p:txBody>
          <a:bodyPr/>
          <a:lstStyle/>
          <a:p>
            <a:pPr marL="0" indent="0">
              <a:buNone/>
            </a:pPr>
            <a:r>
              <a:rPr lang="zh-CN" altLang="en-US" dirty="0"/>
              <a:t>三、顶点和边混合划分</a:t>
            </a:r>
            <a:endParaRPr lang="en-US" altLang="zh-CN" dirty="0"/>
          </a:p>
          <a:p>
            <a:pPr lvl="1"/>
            <a:r>
              <a:rPr lang="zh-CN" altLang="en-US" dirty="0"/>
              <a:t>混合图分割方法</a:t>
            </a:r>
            <a:r>
              <a:rPr lang="en-US" altLang="zh-CN" dirty="0" err="1"/>
              <a:t>Hybird</a:t>
            </a:r>
            <a:r>
              <a:rPr lang="en-US" altLang="zh-CN" dirty="0"/>
              <a:t>-Cut</a:t>
            </a:r>
            <a:r>
              <a:rPr lang="zh-CN" altLang="en-US" dirty="0"/>
              <a:t>，即</a:t>
            </a:r>
            <a:r>
              <a:rPr lang="zh-CN" altLang="en-US" b="1" dirty="0">
                <a:solidFill>
                  <a:srgbClr val="C00000"/>
                </a:solidFill>
              </a:rPr>
              <a:t>出入度高的顶点采用切点法</a:t>
            </a:r>
            <a:r>
              <a:rPr lang="zh-CN" altLang="en-US" dirty="0"/>
              <a:t>，反之，</a:t>
            </a:r>
            <a:r>
              <a:rPr lang="zh-CN" altLang="en-US" b="1" dirty="0">
                <a:solidFill>
                  <a:srgbClr val="C00000"/>
                </a:solidFill>
              </a:rPr>
              <a:t>出入度低的顶点采用切边法</a:t>
            </a:r>
            <a:endParaRPr lang="en-US" altLang="zh-CN" b="1" dirty="0">
              <a:solidFill>
                <a:srgbClr val="C00000"/>
              </a:solidFill>
            </a:endParaRPr>
          </a:p>
          <a:p>
            <a:pPr lvl="1"/>
            <a:r>
              <a:rPr lang="zh-CN" altLang="en-US" dirty="0"/>
              <a:t>性能提升</a:t>
            </a:r>
            <a:r>
              <a:rPr lang="en-US" altLang="zh-CN" dirty="0"/>
              <a:t>1.24</a:t>
            </a:r>
            <a:r>
              <a:rPr lang="zh-CN" altLang="en-US" dirty="0"/>
              <a:t>倍</a:t>
            </a:r>
            <a:endParaRPr lang="en-US" altLang="zh-CN" dirty="0"/>
          </a:p>
          <a:p>
            <a:pPr lvl="1"/>
            <a:endParaRPr lang="en-US" altLang="zh-CN" dirty="0"/>
          </a:p>
          <a:p>
            <a:pPr lvl="1"/>
            <a:endParaRPr lang="zh-CN" altLang="en-US" dirty="0"/>
          </a:p>
        </p:txBody>
      </p:sp>
      <p:grpSp>
        <p:nvGrpSpPr>
          <p:cNvPr id="264" name="Group 263">
            <a:extLst>
              <a:ext uri="{FF2B5EF4-FFF2-40B4-BE49-F238E27FC236}">
                <a16:creationId xmlns:a16="http://schemas.microsoft.com/office/drawing/2014/main" id="{5FD63B14-C1FD-4773-B61A-78E7579A2053}"/>
              </a:ext>
            </a:extLst>
          </p:cNvPr>
          <p:cNvGrpSpPr/>
          <p:nvPr/>
        </p:nvGrpSpPr>
        <p:grpSpPr>
          <a:xfrm>
            <a:off x="4436028" y="2299177"/>
            <a:ext cx="6920865" cy="3877786"/>
            <a:chOff x="4244299" y="2481739"/>
            <a:chExt cx="6920865" cy="3877786"/>
          </a:xfrm>
        </p:grpSpPr>
        <p:sp>
          <p:nvSpPr>
            <p:cNvPr id="184" name="椭圆 2">
              <a:extLst>
                <a:ext uri="{FF2B5EF4-FFF2-40B4-BE49-F238E27FC236}">
                  <a16:creationId xmlns:a16="http://schemas.microsoft.com/office/drawing/2014/main" id="{FAA16B4D-25E6-4667-8FCF-4876BB8BFCCF}"/>
                </a:ext>
              </a:extLst>
            </p:cNvPr>
            <p:cNvSpPr/>
            <p:nvPr/>
          </p:nvSpPr>
          <p:spPr>
            <a:xfrm>
              <a:off x="5427939" y="251636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85" name="椭圆 3">
              <a:extLst>
                <a:ext uri="{FF2B5EF4-FFF2-40B4-BE49-F238E27FC236}">
                  <a16:creationId xmlns:a16="http://schemas.microsoft.com/office/drawing/2014/main" id="{696BE617-41A3-4A9C-87D4-D8F63CDB9D73}"/>
                </a:ext>
              </a:extLst>
            </p:cNvPr>
            <p:cNvSpPr/>
            <p:nvPr/>
          </p:nvSpPr>
          <p:spPr>
            <a:xfrm>
              <a:off x="495105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86" name="椭圆 4">
              <a:extLst>
                <a:ext uri="{FF2B5EF4-FFF2-40B4-BE49-F238E27FC236}">
                  <a16:creationId xmlns:a16="http://schemas.microsoft.com/office/drawing/2014/main" id="{7E045FBA-8B98-444A-8E6E-B874D2EBBFE9}"/>
                </a:ext>
              </a:extLst>
            </p:cNvPr>
            <p:cNvSpPr/>
            <p:nvPr/>
          </p:nvSpPr>
          <p:spPr>
            <a:xfrm>
              <a:off x="5427939"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7" name="椭圆 5">
              <a:extLst>
                <a:ext uri="{FF2B5EF4-FFF2-40B4-BE49-F238E27FC236}">
                  <a16:creationId xmlns:a16="http://schemas.microsoft.com/office/drawing/2014/main" id="{45B59815-95DD-44B3-B85F-D5198F9241E8}"/>
                </a:ext>
              </a:extLst>
            </p:cNvPr>
            <p:cNvSpPr/>
            <p:nvPr/>
          </p:nvSpPr>
          <p:spPr>
            <a:xfrm>
              <a:off x="5880694" y="2959594"/>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88" name="椭圆 8">
              <a:extLst>
                <a:ext uri="{FF2B5EF4-FFF2-40B4-BE49-F238E27FC236}">
                  <a16:creationId xmlns:a16="http://schemas.microsoft.com/office/drawing/2014/main" id="{8E15F51C-88C8-449C-AFE3-C13B0CCC0F9C}"/>
                </a:ext>
              </a:extLst>
            </p:cNvPr>
            <p:cNvSpPr/>
            <p:nvPr/>
          </p:nvSpPr>
          <p:spPr>
            <a:xfrm>
              <a:off x="5427939"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189" name="椭圆 9">
              <a:extLst>
                <a:ext uri="{FF2B5EF4-FFF2-40B4-BE49-F238E27FC236}">
                  <a16:creationId xmlns:a16="http://schemas.microsoft.com/office/drawing/2014/main" id="{974EDEBF-3F2E-45EE-BC6F-A3E29B31AF97}"/>
                </a:ext>
              </a:extLst>
            </p:cNvPr>
            <p:cNvSpPr/>
            <p:nvPr/>
          </p:nvSpPr>
          <p:spPr>
            <a:xfrm>
              <a:off x="5880694" y="3498709"/>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90" name="曲线连接符 10">
              <a:extLst>
                <a:ext uri="{FF2B5EF4-FFF2-40B4-BE49-F238E27FC236}">
                  <a16:creationId xmlns:a16="http://schemas.microsoft.com/office/drawing/2014/main" id="{29A1A62F-464E-4C47-9D13-E097C18B7AD8}"/>
                </a:ext>
              </a:extLst>
            </p:cNvPr>
            <p:cNvCxnSpPr>
              <a:stCxn id="187" idx="0"/>
              <a:endCxn id="184" idx="6"/>
            </p:cNvCxnSpPr>
            <p:nvPr/>
          </p:nvCxnSpPr>
          <p:spPr>
            <a:xfrm rot="16200000" flipV="1">
              <a:off x="5736549" y="2659874"/>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曲线连接符 11">
              <a:extLst>
                <a:ext uri="{FF2B5EF4-FFF2-40B4-BE49-F238E27FC236}">
                  <a16:creationId xmlns:a16="http://schemas.microsoft.com/office/drawing/2014/main" id="{5E5E4DAC-232E-4F04-8BAB-AA5D7792EC34}"/>
                </a:ext>
              </a:extLst>
            </p:cNvPr>
            <p:cNvCxnSpPr>
              <a:stCxn id="188" idx="2"/>
              <a:endCxn id="185" idx="4"/>
            </p:cNvCxnSpPr>
            <p:nvPr/>
          </p:nvCxnSpPr>
          <p:spPr>
            <a:xfrm rot="10800000">
              <a:off x="5106629" y="3260584"/>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2">
              <a:extLst>
                <a:ext uri="{FF2B5EF4-FFF2-40B4-BE49-F238E27FC236}">
                  <a16:creationId xmlns:a16="http://schemas.microsoft.com/office/drawing/2014/main" id="{2164F9E4-CFAF-4D2C-A17A-884742FA7724}"/>
                </a:ext>
              </a:extLst>
            </p:cNvPr>
            <p:cNvCxnSpPr>
              <a:stCxn id="186" idx="0"/>
              <a:endCxn id="184" idx="4"/>
            </p:cNvCxnSpPr>
            <p:nvPr/>
          </p:nvCxnSpPr>
          <p:spPr>
            <a:xfrm flipV="1">
              <a:off x="5583514" y="2817354"/>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接箭头连接符 13">
              <a:extLst>
                <a:ext uri="{FF2B5EF4-FFF2-40B4-BE49-F238E27FC236}">
                  <a16:creationId xmlns:a16="http://schemas.microsoft.com/office/drawing/2014/main" id="{409AC852-30E9-4D08-9C16-FC1C5CD93393}"/>
                </a:ext>
              </a:extLst>
            </p:cNvPr>
            <p:cNvCxnSpPr>
              <a:stCxn id="186" idx="1"/>
              <a:endCxn id="185" idx="7"/>
            </p:cNvCxnSpPr>
            <p:nvPr/>
          </p:nvCxnSpPr>
          <p:spPr>
            <a:xfrm flipH="1">
              <a:off x="5210134" y="300340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4">
              <a:extLst>
                <a:ext uri="{FF2B5EF4-FFF2-40B4-BE49-F238E27FC236}">
                  <a16:creationId xmlns:a16="http://schemas.microsoft.com/office/drawing/2014/main" id="{BD1C8CE4-D384-44BD-8CF8-DEBFED2B8276}"/>
                </a:ext>
              </a:extLst>
            </p:cNvPr>
            <p:cNvCxnSpPr>
              <a:stCxn id="185" idx="5"/>
              <a:endCxn id="186" idx="3"/>
            </p:cNvCxnSpPr>
            <p:nvPr/>
          </p:nvCxnSpPr>
          <p:spPr>
            <a:xfrm>
              <a:off x="5210134" y="3216769"/>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5">
              <a:extLst>
                <a:ext uri="{FF2B5EF4-FFF2-40B4-BE49-F238E27FC236}">
                  <a16:creationId xmlns:a16="http://schemas.microsoft.com/office/drawing/2014/main" id="{E9DF04D0-C533-4773-9D27-330B633C2171}"/>
                </a:ext>
              </a:extLst>
            </p:cNvPr>
            <p:cNvCxnSpPr>
              <a:stCxn id="188" idx="0"/>
              <a:endCxn id="186" idx="4"/>
            </p:cNvCxnSpPr>
            <p:nvPr/>
          </p:nvCxnSpPr>
          <p:spPr>
            <a:xfrm flipV="1">
              <a:off x="5583514"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6">
              <a:extLst>
                <a:ext uri="{FF2B5EF4-FFF2-40B4-BE49-F238E27FC236}">
                  <a16:creationId xmlns:a16="http://schemas.microsoft.com/office/drawing/2014/main" id="{EB9854E4-0652-4FA5-9CD2-61348D75E5BD}"/>
                </a:ext>
              </a:extLst>
            </p:cNvPr>
            <p:cNvCxnSpPr>
              <a:stCxn id="187" idx="2"/>
              <a:endCxn id="186" idx="6"/>
            </p:cNvCxnSpPr>
            <p:nvPr/>
          </p:nvCxnSpPr>
          <p:spPr>
            <a:xfrm flipH="1">
              <a:off x="5729564" y="3110089"/>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7">
              <a:extLst>
                <a:ext uri="{FF2B5EF4-FFF2-40B4-BE49-F238E27FC236}">
                  <a16:creationId xmlns:a16="http://schemas.microsoft.com/office/drawing/2014/main" id="{E0BA202A-4EF7-4FF7-A429-26085085CEE2}"/>
                </a:ext>
              </a:extLst>
            </p:cNvPr>
            <p:cNvCxnSpPr>
              <a:stCxn id="187" idx="4"/>
              <a:endCxn id="189" idx="0"/>
            </p:cNvCxnSpPr>
            <p:nvPr/>
          </p:nvCxnSpPr>
          <p:spPr>
            <a:xfrm>
              <a:off x="6036269" y="3260584"/>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直接箭头连接符 18">
              <a:extLst>
                <a:ext uri="{FF2B5EF4-FFF2-40B4-BE49-F238E27FC236}">
                  <a16:creationId xmlns:a16="http://schemas.microsoft.com/office/drawing/2014/main" id="{89251C3B-B8EF-4DAE-843A-2AE3A5953C4E}"/>
                </a:ext>
              </a:extLst>
            </p:cNvPr>
            <p:cNvCxnSpPr>
              <a:stCxn id="189" idx="1"/>
              <a:endCxn id="186" idx="5"/>
            </p:cNvCxnSpPr>
            <p:nvPr/>
          </p:nvCxnSpPr>
          <p:spPr>
            <a:xfrm flipH="1" flipV="1">
              <a:off x="5687019" y="3216769"/>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9" name="文本框 165">
              <a:extLst>
                <a:ext uri="{FF2B5EF4-FFF2-40B4-BE49-F238E27FC236}">
                  <a16:creationId xmlns:a16="http://schemas.microsoft.com/office/drawing/2014/main" id="{01774694-6976-4335-8E28-D84893914EF5}"/>
                </a:ext>
              </a:extLst>
            </p:cNvPr>
            <p:cNvSpPr txBox="1"/>
            <p:nvPr/>
          </p:nvSpPr>
          <p:spPr>
            <a:xfrm>
              <a:off x="4317325" y="2516364"/>
              <a:ext cx="589280" cy="337185"/>
            </a:xfrm>
            <a:prstGeom prst="rect">
              <a:avLst/>
            </a:prstGeom>
            <a:noFill/>
          </p:spPr>
          <p:txBody>
            <a:bodyPr wrap="none" rtlCol="0">
              <a:spAutoFit/>
            </a:bodyPr>
            <a:lstStyle/>
            <a:p>
              <a:r>
                <a:rPr lang="zh-CN" altLang="en-US" sz="1600" dirty="0"/>
                <a:t>图例</a:t>
              </a:r>
              <a:endParaRPr lang="en-US" altLang="zh-CN" sz="1600" dirty="0"/>
            </a:p>
          </p:txBody>
        </p:sp>
        <p:sp>
          <p:nvSpPr>
            <p:cNvPr id="200" name="椭圆 7">
              <a:extLst>
                <a:ext uri="{FF2B5EF4-FFF2-40B4-BE49-F238E27FC236}">
                  <a16:creationId xmlns:a16="http://schemas.microsoft.com/office/drawing/2014/main" id="{2EA052C4-D635-4964-9267-3010E2100DAC}"/>
                </a:ext>
              </a:extLst>
            </p:cNvPr>
            <p:cNvSpPr/>
            <p:nvPr/>
          </p:nvSpPr>
          <p:spPr>
            <a:xfrm>
              <a:off x="6755089"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01" name="椭圆 19">
              <a:extLst>
                <a:ext uri="{FF2B5EF4-FFF2-40B4-BE49-F238E27FC236}">
                  <a16:creationId xmlns:a16="http://schemas.microsoft.com/office/drawing/2014/main" id="{7F2A975B-CDF7-45F7-9136-E4E356F3621E}"/>
                </a:ext>
              </a:extLst>
            </p:cNvPr>
            <p:cNvSpPr/>
            <p:nvPr/>
          </p:nvSpPr>
          <p:spPr>
            <a:xfrm>
              <a:off x="7231974" y="288073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2" name="椭圆 20">
              <a:extLst>
                <a:ext uri="{FF2B5EF4-FFF2-40B4-BE49-F238E27FC236}">
                  <a16:creationId xmlns:a16="http://schemas.microsoft.com/office/drawing/2014/main" id="{84CD8A57-BEA5-4F4A-BD7E-5AF87521339A}"/>
                </a:ext>
              </a:extLst>
            </p:cNvPr>
            <p:cNvSpPr/>
            <p:nvPr/>
          </p:nvSpPr>
          <p:spPr>
            <a:xfrm>
              <a:off x="7231974" y="3419851"/>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p>
          </p:txBody>
        </p:sp>
        <p:cxnSp>
          <p:nvCxnSpPr>
            <p:cNvPr id="203" name="直接箭头连接符 21">
              <a:extLst>
                <a:ext uri="{FF2B5EF4-FFF2-40B4-BE49-F238E27FC236}">
                  <a16:creationId xmlns:a16="http://schemas.microsoft.com/office/drawing/2014/main" id="{ECD992F8-CFB0-4870-A5FC-871928779B3B}"/>
                </a:ext>
              </a:extLst>
            </p:cNvPr>
            <p:cNvCxnSpPr>
              <a:stCxn id="201" idx="1"/>
              <a:endCxn id="200" idx="7"/>
            </p:cNvCxnSpPr>
            <p:nvPr/>
          </p:nvCxnSpPr>
          <p:spPr>
            <a:xfrm flipH="1">
              <a:off x="7014169" y="2924551"/>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 name="椭圆 22">
              <a:extLst>
                <a:ext uri="{FF2B5EF4-FFF2-40B4-BE49-F238E27FC236}">
                  <a16:creationId xmlns:a16="http://schemas.microsoft.com/office/drawing/2014/main" id="{33318759-DD3A-4635-A6F2-34C926D5FDDD}"/>
                </a:ext>
              </a:extLst>
            </p:cNvPr>
            <p:cNvSpPr/>
            <p:nvPr/>
          </p:nvSpPr>
          <p:spPr>
            <a:xfrm>
              <a:off x="8404184" y="288073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05" name="椭圆 23">
              <a:extLst>
                <a:ext uri="{FF2B5EF4-FFF2-40B4-BE49-F238E27FC236}">
                  <a16:creationId xmlns:a16="http://schemas.microsoft.com/office/drawing/2014/main" id="{89470F9A-6ABC-4389-A5CD-582A0A5691A0}"/>
                </a:ext>
              </a:extLst>
            </p:cNvPr>
            <p:cNvSpPr/>
            <p:nvPr/>
          </p:nvSpPr>
          <p:spPr>
            <a:xfrm>
              <a:off x="8404184" y="341985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06" name="直接箭头连接符 24">
              <a:extLst>
                <a:ext uri="{FF2B5EF4-FFF2-40B4-BE49-F238E27FC236}">
                  <a16:creationId xmlns:a16="http://schemas.microsoft.com/office/drawing/2014/main" id="{612339DE-4665-44E9-AD81-54AC02528376}"/>
                </a:ext>
              </a:extLst>
            </p:cNvPr>
            <p:cNvCxnSpPr>
              <a:stCxn id="204" idx="4"/>
              <a:endCxn id="205" idx="0"/>
            </p:cNvCxnSpPr>
            <p:nvPr/>
          </p:nvCxnSpPr>
          <p:spPr>
            <a:xfrm>
              <a:off x="8559759" y="3181726"/>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 name="椭圆 25">
              <a:extLst>
                <a:ext uri="{FF2B5EF4-FFF2-40B4-BE49-F238E27FC236}">
                  <a16:creationId xmlns:a16="http://schemas.microsoft.com/office/drawing/2014/main" id="{FE5FCD85-0485-4ECC-9CCF-4646BD22F6C4}"/>
                </a:ext>
              </a:extLst>
            </p:cNvPr>
            <p:cNvSpPr/>
            <p:nvPr/>
          </p:nvSpPr>
          <p:spPr>
            <a:xfrm>
              <a:off x="9897069" y="2826126"/>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8" name="椭圆 26">
              <a:extLst>
                <a:ext uri="{FF2B5EF4-FFF2-40B4-BE49-F238E27FC236}">
                  <a16:creationId xmlns:a16="http://schemas.microsoft.com/office/drawing/2014/main" id="{7F0A404F-DF47-41D8-A194-73C97890F128}"/>
                </a:ext>
              </a:extLst>
            </p:cNvPr>
            <p:cNvSpPr/>
            <p:nvPr/>
          </p:nvSpPr>
          <p:spPr>
            <a:xfrm>
              <a:off x="9897069"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09" name="椭圆 27">
              <a:extLst>
                <a:ext uri="{FF2B5EF4-FFF2-40B4-BE49-F238E27FC236}">
                  <a16:creationId xmlns:a16="http://schemas.microsoft.com/office/drawing/2014/main" id="{6D4BDA32-6AF5-4427-B044-B1F99ED290DA}"/>
                </a:ext>
              </a:extLst>
            </p:cNvPr>
            <p:cNvSpPr/>
            <p:nvPr/>
          </p:nvSpPr>
          <p:spPr>
            <a:xfrm>
              <a:off x="10349824" y="3269356"/>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0" name="椭圆 28">
              <a:extLst>
                <a:ext uri="{FF2B5EF4-FFF2-40B4-BE49-F238E27FC236}">
                  <a16:creationId xmlns:a16="http://schemas.microsoft.com/office/drawing/2014/main" id="{27A68536-A2EB-4AA3-A4F3-3806B700B4C0}"/>
                </a:ext>
              </a:extLst>
            </p:cNvPr>
            <p:cNvSpPr/>
            <p:nvPr/>
          </p:nvSpPr>
          <p:spPr>
            <a:xfrm>
              <a:off x="9377004" y="3225541"/>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11" name="直接箭头连接符 29">
              <a:extLst>
                <a:ext uri="{FF2B5EF4-FFF2-40B4-BE49-F238E27FC236}">
                  <a16:creationId xmlns:a16="http://schemas.microsoft.com/office/drawing/2014/main" id="{9166881E-4023-46A7-B6A9-B03991D1D144}"/>
                </a:ext>
              </a:extLst>
            </p:cNvPr>
            <p:cNvCxnSpPr>
              <a:stCxn id="208" idx="0"/>
              <a:endCxn id="207" idx="4"/>
            </p:cNvCxnSpPr>
            <p:nvPr/>
          </p:nvCxnSpPr>
          <p:spPr>
            <a:xfrm flipV="1">
              <a:off x="10052644" y="3127116"/>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30">
              <a:extLst>
                <a:ext uri="{FF2B5EF4-FFF2-40B4-BE49-F238E27FC236}">
                  <a16:creationId xmlns:a16="http://schemas.microsoft.com/office/drawing/2014/main" id="{C528B13B-53A4-42F6-B2D9-E8B9FB6AB827}"/>
                </a:ext>
              </a:extLst>
            </p:cNvPr>
            <p:cNvCxnSpPr>
              <a:stCxn id="209" idx="1"/>
              <a:endCxn id="207" idx="5"/>
            </p:cNvCxnSpPr>
            <p:nvPr/>
          </p:nvCxnSpPr>
          <p:spPr>
            <a:xfrm flipH="1" flipV="1">
              <a:off x="10156149" y="3083301"/>
              <a:ext cx="245745" cy="22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椭圆 31">
              <a:extLst>
                <a:ext uri="{FF2B5EF4-FFF2-40B4-BE49-F238E27FC236}">
                  <a16:creationId xmlns:a16="http://schemas.microsoft.com/office/drawing/2014/main" id="{D9322EF2-EE9A-48EA-8CC9-B3165C630B06}"/>
                </a:ext>
              </a:extLst>
            </p:cNvPr>
            <p:cNvSpPr/>
            <p:nvPr/>
          </p:nvSpPr>
          <p:spPr>
            <a:xfrm>
              <a:off x="6755089" y="40472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4" name="椭圆 32">
              <a:extLst>
                <a:ext uri="{FF2B5EF4-FFF2-40B4-BE49-F238E27FC236}">
                  <a16:creationId xmlns:a16="http://schemas.microsoft.com/office/drawing/2014/main" id="{9C1C7664-FD29-4D06-833A-C4252641E48B}"/>
                </a:ext>
              </a:extLst>
            </p:cNvPr>
            <p:cNvSpPr/>
            <p:nvPr/>
          </p:nvSpPr>
          <p:spPr>
            <a:xfrm>
              <a:off x="7274519" y="404729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15" name="直接箭头连接符 33">
              <a:extLst>
                <a:ext uri="{FF2B5EF4-FFF2-40B4-BE49-F238E27FC236}">
                  <a16:creationId xmlns:a16="http://schemas.microsoft.com/office/drawing/2014/main" id="{6BBC87E6-C23D-4245-A5FE-F4F2710E60F1}"/>
                </a:ext>
              </a:extLst>
            </p:cNvPr>
            <p:cNvCxnSpPr/>
            <p:nvPr/>
          </p:nvCxnSpPr>
          <p:spPr>
            <a:xfrm>
              <a:off x="7004644" y="419779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6" name="椭圆 34">
              <a:extLst>
                <a:ext uri="{FF2B5EF4-FFF2-40B4-BE49-F238E27FC236}">
                  <a16:creationId xmlns:a16="http://schemas.microsoft.com/office/drawing/2014/main" id="{56BFAB9A-A5A0-467F-9CF7-63DE7D05EB46}"/>
                </a:ext>
              </a:extLst>
            </p:cNvPr>
            <p:cNvSpPr/>
            <p:nvPr/>
          </p:nvSpPr>
          <p:spPr>
            <a:xfrm>
              <a:off x="8181299" y="40403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17" name="椭圆 35">
              <a:extLst>
                <a:ext uri="{FF2B5EF4-FFF2-40B4-BE49-F238E27FC236}">
                  <a16:creationId xmlns:a16="http://schemas.microsoft.com/office/drawing/2014/main" id="{EC6738C2-EF06-4CB8-9AA4-CDAB401F4740}"/>
                </a:ext>
              </a:extLst>
            </p:cNvPr>
            <p:cNvSpPr/>
            <p:nvPr/>
          </p:nvSpPr>
          <p:spPr>
            <a:xfrm>
              <a:off x="8844874" y="429748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8" name="椭圆 36">
              <a:extLst>
                <a:ext uri="{FF2B5EF4-FFF2-40B4-BE49-F238E27FC236}">
                  <a16:creationId xmlns:a16="http://schemas.microsoft.com/office/drawing/2014/main" id="{3DDB83CB-C6E3-43D2-A713-14F2FA95F877}"/>
                </a:ext>
              </a:extLst>
            </p:cNvPr>
            <p:cNvSpPr/>
            <p:nvPr/>
          </p:nvSpPr>
          <p:spPr>
            <a:xfrm>
              <a:off x="8473399" y="4502590"/>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19" name="直接箭头连接符 37">
              <a:extLst>
                <a:ext uri="{FF2B5EF4-FFF2-40B4-BE49-F238E27FC236}">
                  <a16:creationId xmlns:a16="http://schemas.microsoft.com/office/drawing/2014/main" id="{46051EEE-13AF-443A-8209-3FC4AA12AF88}"/>
                </a:ext>
              </a:extLst>
            </p:cNvPr>
            <p:cNvCxnSpPr>
              <a:stCxn id="218" idx="1"/>
              <a:endCxn id="216" idx="5"/>
            </p:cNvCxnSpPr>
            <p:nvPr/>
          </p:nvCxnSpPr>
          <p:spPr>
            <a:xfrm flipH="1" flipV="1">
              <a:off x="8440379" y="4297485"/>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38">
              <a:extLst>
                <a:ext uri="{FF2B5EF4-FFF2-40B4-BE49-F238E27FC236}">
                  <a16:creationId xmlns:a16="http://schemas.microsoft.com/office/drawing/2014/main" id="{707A5A85-8933-4D18-91F7-03D759A3104D}"/>
                </a:ext>
              </a:extLst>
            </p:cNvPr>
            <p:cNvCxnSpPr>
              <a:stCxn id="217" idx="1"/>
              <a:endCxn id="216" idx="6"/>
            </p:cNvCxnSpPr>
            <p:nvPr/>
          </p:nvCxnSpPr>
          <p:spPr>
            <a:xfrm flipH="1" flipV="1">
              <a:off x="8482924" y="4190805"/>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椭圆 39">
              <a:extLst>
                <a:ext uri="{FF2B5EF4-FFF2-40B4-BE49-F238E27FC236}">
                  <a16:creationId xmlns:a16="http://schemas.microsoft.com/office/drawing/2014/main" id="{CB8D6E58-4B63-4C60-914C-D2A6EA3889EE}"/>
                </a:ext>
              </a:extLst>
            </p:cNvPr>
            <p:cNvSpPr/>
            <p:nvPr/>
          </p:nvSpPr>
          <p:spPr>
            <a:xfrm>
              <a:off x="9897069" y="3996495"/>
              <a:ext cx="292100" cy="300990"/>
            </a:xfrm>
            <a:prstGeom prst="ellipse">
              <a:avLst/>
            </a:prstGeom>
            <a:no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22" name="椭圆 40">
              <a:extLst>
                <a:ext uri="{FF2B5EF4-FFF2-40B4-BE49-F238E27FC236}">
                  <a16:creationId xmlns:a16="http://schemas.microsoft.com/office/drawing/2014/main" id="{A0DD3710-75BA-4270-A6D8-53CA815CBD43}"/>
                </a:ext>
              </a:extLst>
            </p:cNvPr>
            <p:cNvSpPr/>
            <p:nvPr/>
          </p:nvSpPr>
          <p:spPr>
            <a:xfrm>
              <a:off x="10349824" y="434828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3" name="直接箭头连接符 41">
              <a:extLst>
                <a:ext uri="{FF2B5EF4-FFF2-40B4-BE49-F238E27FC236}">
                  <a16:creationId xmlns:a16="http://schemas.microsoft.com/office/drawing/2014/main" id="{8CB293D8-05E5-4CF6-888C-9C9FABC6F983}"/>
                </a:ext>
              </a:extLst>
            </p:cNvPr>
            <p:cNvCxnSpPr>
              <a:stCxn id="221" idx="5"/>
              <a:endCxn id="222" idx="1"/>
            </p:cNvCxnSpPr>
            <p:nvPr/>
          </p:nvCxnSpPr>
          <p:spPr>
            <a:xfrm>
              <a:off x="10156149" y="4253670"/>
              <a:ext cx="245745" cy="138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4" name="椭圆 42">
              <a:extLst>
                <a:ext uri="{FF2B5EF4-FFF2-40B4-BE49-F238E27FC236}">
                  <a16:creationId xmlns:a16="http://schemas.microsoft.com/office/drawing/2014/main" id="{63CBAE31-1957-48FA-ADE5-2DE710C6B152}"/>
                </a:ext>
              </a:extLst>
            </p:cNvPr>
            <p:cNvSpPr/>
            <p:nvPr/>
          </p:nvSpPr>
          <p:spPr>
            <a:xfrm>
              <a:off x="6797634" y="51695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25" name="椭圆 43">
              <a:extLst>
                <a:ext uri="{FF2B5EF4-FFF2-40B4-BE49-F238E27FC236}">
                  <a16:creationId xmlns:a16="http://schemas.microsoft.com/office/drawing/2014/main" id="{7A1663C0-25CF-4BAE-A79B-0508EE882648}"/>
                </a:ext>
              </a:extLst>
            </p:cNvPr>
            <p:cNvSpPr/>
            <p:nvPr/>
          </p:nvSpPr>
          <p:spPr>
            <a:xfrm>
              <a:off x="7274519" y="51695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226" name="直接箭头连接符 44">
              <a:extLst>
                <a:ext uri="{FF2B5EF4-FFF2-40B4-BE49-F238E27FC236}">
                  <a16:creationId xmlns:a16="http://schemas.microsoft.com/office/drawing/2014/main" id="{3C88705C-8E93-4BE6-A531-AED9E3462DD1}"/>
                </a:ext>
              </a:extLst>
            </p:cNvPr>
            <p:cNvCxnSpPr>
              <a:stCxn id="225" idx="1"/>
              <a:endCxn id="224" idx="7"/>
            </p:cNvCxnSpPr>
            <p:nvPr/>
          </p:nvCxnSpPr>
          <p:spPr>
            <a:xfrm flipH="1">
              <a:off x="7056714" y="521335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45">
              <a:extLst>
                <a:ext uri="{FF2B5EF4-FFF2-40B4-BE49-F238E27FC236}">
                  <a16:creationId xmlns:a16="http://schemas.microsoft.com/office/drawing/2014/main" id="{A2E5EAF9-2B76-4140-8AB3-629E165FEED5}"/>
                </a:ext>
              </a:extLst>
            </p:cNvPr>
            <p:cNvCxnSpPr>
              <a:stCxn id="224" idx="5"/>
              <a:endCxn id="225" idx="3"/>
            </p:cNvCxnSpPr>
            <p:nvPr/>
          </p:nvCxnSpPr>
          <p:spPr>
            <a:xfrm>
              <a:off x="7056714" y="542671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8" name="椭圆 46">
              <a:extLst>
                <a:ext uri="{FF2B5EF4-FFF2-40B4-BE49-F238E27FC236}">
                  <a16:creationId xmlns:a16="http://schemas.microsoft.com/office/drawing/2014/main" id="{76E2C076-8928-4ACB-93A6-088872BBAE2D}"/>
                </a:ext>
              </a:extLst>
            </p:cNvPr>
            <p:cNvSpPr/>
            <p:nvPr/>
          </p:nvSpPr>
          <p:spPr>
            <a:xfrm>
              <a:off x="7274519" y="568960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29" name="曲线连接符 47">
              <a:extLst>
                <a:ext uri="{FF2B5EF4-FFF2-40B4-BE49-F238E27FC236}">
                  <a16:creationId xmlns:a16="http://schemas.microsoft.com/office/drawing/2014/main" id="{4E8D082F-0E77-4EE6-A880-2675378196E8}"/>
                </a:ext>
              </a:extLst>
            </p:cNvPr>
            <p:cNvCxnSpPr>
              <a:stCxn id="228" idx="2"/>
            </p:cNvCxnSpPr>
            <p:nvPr/>
          </p:nvCxnSpPr>
          <p:spPr>
            <a:xfrm rot="10800000">
              <a:off x="6953209" y="545147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0" name="椭圆 48">
              <a:extLst>
                <a:ext uri="{FF2B5EF4-FFF2-40B4-BE49-F238E27FC236}">
                  <a16:creationId xmlns:a16="http://schemas.microsoft.com/office/drawing/2014/main" id="{66A4D3CE-5B86-4939-AEC5-E91BF105E78D}"/>
                </a:ext>
              </a:extLst>
            </p:cNvPr>
            <p:cNvSpPr/>
            <p:nvPr/>
          </p:nvSpPr>
          <p:spPr>
            <a:xfrm>
              <a:off x="8130499" y="5182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1" name="椭圆 49">
              <a:extLst>
                <a:ext uri="{FF2B5EF4-FFF2-40B4-BE49-F238E27FC236}">
                  <a16:creationId xmlns:a16="http://schemas.microsoft.com/office/drawing/2014/main" id="{B8937701-8C89-4014-B87F-A98C53A72003}"/>
                </a:ext>
              </a:extLst>
            </p:cNvPr>
            <p:cNvSpPr/>
            <p:nvPr/>
          </p:nvSpPr>
          <p:spPr>
            <a:xfrm>
              <a:off x="8794074" y="5439410"/>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2" name="椭圆 50">
              <a:extLst>
                <a:ext uri="{FF2B5EF4-FFF2-40B4-BE49-F238E27FC236}">
                  <a16:creationId xmlns:a16="http://schemas.microsoft.com/office/drawing/2014/main" id="{83328D03-8FEA-4820-ACFE-E976008196D4}"/>
                </a:ext>
              </a:extLst>
            </p:cNvPr>
            <p:cNvSpPr/>
            <p:nvPr/>
          </p:nvSpPr>
          <p:spPr>
            <a:xfrm>
              <a:off x="8422599" y="5644515"/>
              <a:ext cx="292100" cy="300990"/>
            </a:xfrm>
            <a:prstGeom prst="ellipse">
              <a:avLst/>
            </a:prstGeom>
            <a:noFill/>
            <a:ln>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33" name="直接箭头连接符 51">
              <a:extLst>
                <a:ext uri="{FF2B5EF4-FFF2-40B4-BE49-F238E27FC236}">
                  <a16:creationId xmlns:a16="http://schemas.microsoft.com/office/drawing/2014/main" id="{881ADA03-AE94-4462-A90A-23270B1B1500}"/>
                </a:ext>
              </a:extLst>
            </p:cNvPr>
            <p:cNvCxnSpPr>
              <a:stCxn id="232" idx="1"/>
              <a:endCxn id="230" idx="5"/>
            </p:cNvCxnSpPr>
            <p:nvPr/>
          </p:nvCxnSpPr>
          <p:spPr>
            <a:xfrm flipH="1" flipV="1">
              <a:off x="8389579" y="5439410"/>
              <a:ext cx="85090" cy="248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52">
              <a:extLst>
                <a:ext uri="{FF2B5EF4-FFF2-40B4-BE49-F238E27FC236}">
                  <a16:creationId xmlns:a16="http://schemas.microsoft.com/office/drawing/2014/main" id="{6C498A5F-8528-4133-AB5A-66565C8A040B}"/>
                </a:ext>
              </a:extLst>
            </p:cNvPr>
            <p:cNvCxnSpPr>
              <a:stCxn id="231" idx="1"/>
              <a:endCxn id="230" idx="6"/>
            </p:cNvCxnSpPr>
            <p:nvPr/>
          </p:nvCxnSpPr>
          <p:spPr>
            <a:xfrm flipH="1" flipV="1">
              <a:off x="8432124" y="5332730"/>
              <a:ext cx="414020" cy="150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53">
              <a:extLst>
                <a:ext uri="{FF2B5EF4-FFF2-40B4-BE49-F238E27FC236}">
                  <a16:creationId xmlns:a16="http://schemas.microsoft.com/office/drawing/2014/main" id="{6EE26DE3-45F3-4292-BE20-540A1107B1AB}"/>
                </a:ext>
              </a:extLst>
            </p:cNvPr>
            <p:cNvCxnSpPr>
              <a:stCxn id="231" idx="3"/>
              <a:endCxn id="232" idx="6"/>
            </p:cNvCxnSpPr>
            <p:nvPr/>
          </p:nvCxnSpPr>
          <p:spPr>
            <a:xfrm flipH="1">
              <a:off x="8724224" y="5696585"/>
              <a:ext cx="121920" cy="98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椭圆 54">
              <a:extLst>
                <a:ext uri="{FF2B5EF4-FFF2-40B4-BE49-F238E27FC236}">
                  <a16:creationId xmlns:a16="http://schemas.microsoft.com/office/drawing/2014/main" id="{F8BC2105-BB8C-46C0-B8B9-1238A02E88E5}"/>
                </a:ext>
              </a:extLst>
            </p:cNvPr>
            <p:cNvSpPr/>
            <p:nvPr/>
          </p:nvSpPr>
          <p:spPr>
            <a:xfrm>
              <a:off x="10189169"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37" name="椭圆 55">
              <a:extLst>
                <a:ext uri="{FF2B5EF4-FFF2-40B4-BE49-F238E27FC236}">
                  <a16:creationId xmlns:a16="http://schemas.microsoft.com/office/drawing/2014/main" id="{3D3F5D40-7BEF-4664-B948-834A8F4CE870}"/>
                </a:ext>
              </a:extLst>
            </p:cNvPr>
            <p:cNvSpPr/>
            <p:nvPr/>
          </p:nvSpPr>
          <p:spPr>
            <a:xfrm>
              <a:off x="10189169" y="5663565"/>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38" name="椭圆 56">
              <a:extLst>
                <a:ext uri="{FF2B5EF4-FFF2-40B4-BE49-F238E27FC236}">
                  <a16:creationId xmlns:a16="http://schemas.microsoft.com/office/drawing/2014/main" id="{65E284BC-9B35-4D8F-96AA-26928AED7792}"/>
                </a:ext>
              </a:extLst>
            </p:cNvPr>
            <p:cNvSpPr/>
            <p:nvPr/>
          </p:nvSpPr>
          <p:spPr>
            <a:xfrm>
              <a:off x="10641924" y="54584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9" name="椭圆 57">
              <a:extLst>
                <a:ext uri="{FF2B5EF4-FFF2-40B4-BE49-F238E27FC236}">
                  <a16:creationId xmlns:a16="http://schemas.microsoft.com/office/drawing/2014/main" id="{EB9B99BF-E830-4A84-8ED5-BC91B782F01A}"/>
                </a:ext>
              </a:extLst>
            </p:cNvPr>
            <p:cNvSpPr/>
            <p:nvPr/>
          </p:nvSpPr>
          <p:spPr>
            <a:xfrm>
              <a:off x="9669104" y="53390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240" name="直接箭头连接符 58">
              <a:extLst>
                <a:ext uri="{FF2B5EF4-FFF2-40B4-BE49-F238E27FC236}">
                  <a16:creationId xmlns:a16="http://schemas.microsoft.com/office/drawing/2014/main" id="{3B3DFD56-27CD-4D3F-9467-9A91A74C01D6}"/>
                </a:ext>
              </a:extLst>
            </p:cNvPr>
            <p:cNvCxnSpPr>
              <a:stCxn id="237" idx="0"/>
              <a:endCxn id="236" idx="4"/>
            </p:cNvCxnSpPr>
            <p:nvPr/>
          </p:nvCxnSpPr>
          <p:spPr>
            <a:xfrm flipV="1">
              <a:off x="10344744" y="5316220"/>
              <a:ext cx="0" cy="347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59">
              <a:extLst>
                <a:ext uri="{FF2B5EF4-FFF2-40B4-BE49-F238E27FC236}">
                  <a16:creationId xmlns:a16="http://schemas.microsoft.com/office/drawing/2014/main" id="{A9C8BD63-EFBB-4D74-B3FD-B48C04330E26}"/>
                </a:ext>
              </a:extLst>
            </p:cNvPr>
            <p:cNvCxnSpPr>
              <a:stCxn id="239" idx="5"/>
              <a:endCxn id="237" idx="1"/>
            </p:cNvCxnSpPr>
            <p:nvPr/>
          </p:nvCxnSpPr>
          <p:spPr>
            <a:xfrm>
              <a:off x="9928184" y="5596255"/>
              <a:ext cx="313055" cy="111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曲线连接符 60">
              <a:extLst>
                <a:ext uri="{FF2B5EF4-FFF2-40B4-BE49-F238E27FC236}">
                  <a16:creationId xmlns:a16="http://schemas.microsoft.com/office/drawing/2014/main" id="{56D8A381-88CF-4D64-99F5-A5E5A36B99E7}"/>
                </a:ext>
              </a:extLst>
            </p:cNvPr>
            <p:cNvCxnSpPr>
              <a:stCxn id="238" idx="0"/>
              <a:endCxn id="236" idx="6"/>
            </p:cNvCxnSpPr>
            <p:nvPr/>
          </p:nvCxnSpPr>
          <p:spPr>
            <a:xfrm rot="16200000" flipV="1">
              <a:off x="10497779" y="515874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直接连接符 109">
              <a:extLst>
                <a:ext uri="{FF2B5EF4-FFF2-40B4-BE49-F238E27FC236}">
                  <a16:creationId xmlns:a16="http://schemas.microsoft.com/office/drawing/2014/main" id="{9838C543-6270-4FD5-B954-0EB5825ABAF8}"/>
                </a:ext>
              </a:extLst>
            </p:cNvPr>
            <p:cNvCxnSpPr>
              <a:cxnSpLocks/>
            </p:cNvCxnSpPr>
            <p:nvPr/>
          </p:nvCxnSpPr>
          <p:spPr>
            <a:xfrm>
              <a:off x="5864819" y="2484118"/>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直接连接符 110">
              <a:extLst>
                <a:ext uri="{FF2B5EF4-FFF2-40B4-BE49-F238E27FC236}">
                  <a16:creationId xmlns:a16="http://schemas.microsoft.com/office/drawing/2014/main" id="{650D2F5A-F141-427B-A9A4-05F4B9B67D8A}"/>
                </a:ext>
              </a:extLst>
            </p:cNvPr>
            <p:cNvCxnSpPr>
              <a:cxnSpLocks/>
            </p:cNvCxnSpPr>
            <p:nvPr/>
          </p:nvCxnSpPr>
          <p:spPr>
            <a:xfrm flipH="1">
              <a:off x="6324559" y="2481739"/>
              <a:ext cx="1270" cy="3540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接连接符 111">
              <a:extLst>
                <a:ext uri="{FF2B5EF4-FFF2-40B4-BE49-F238E27FC236}">
                  <a16:creationId xmlns:a16="http://schemas.microsoft.com/office/drawing/2014/main" id="{332203DF-E748-4749-8E2E-F5DF41963185}"/>
                </a:ext>
              </a:extLst>
            </p:cNvPr>
            <p:cNvCxnSpPr/>
            <p:nvPr/>
          </p:nvCxnSpPr>
          <p:spPr>
            <a:xfrm flipV="1">
              <a:off x="6323924" y="3790975"/>
              <a:ext cx="4832985" cy="1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直接连接符 112">
              <a:extLst>
                <a:ext uri="{FF2B5EF4-FFF2-40B4-BE49-F238E27FC236}">
                  <a16:creationId xmlns:a16="http://schemas.microsoft.com/office/drawing/2014/main" id="{D8AE5655-5647-413D-90C3-0476D20AE164}"/>
                </a:ext>
              </a:extLst>
            </p:cNvPr>
            <p:cNvCxnSpPr/>
            <p:nvPr/>
          </p:nvCxnSpPr>
          <p:spPr>
            <a:xfrm flipV="1">
              <a:off x="6304239" y="4972297"/>
              <a:ext cx="486092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接连接符 113">
              <a:extLst>
                <a:ext uri="{FF2B5EF4-FFF2-40B4-BE49-F238E27FC236}">
                  <a16:creationId xmlns:a16="http://schemas.microsoft.com/office/drawing/2014/main" id="{E0D8BCDD-0E97-4B26-A21F-6BE6150DF522}"/>
                </a:ext>
              </a:extLst>
            </p:cNvPr>
            <p:cNvCxnSpPr/>
            <p:nvPr/>
          </p:nvCxnSpPr>
          <p:spPr>
            <a:xfrm flipV="1">
              <a:off x="4244299" y="6019800"/>
              <a:ext cx="6920865"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接连接符 114">
              <a:extLst>
                <a:ext uri="{FF2B5EF4-FFF2-40B4-BE49-F238E27FC236}">
                  <a16:creationId xmlns:a16="http://schemas.microsoft.com/office/drawing/2014/main" id="{9AE919B5-BFC2-409E-B6F3-D5CB26FC663F}"/>
                </a:ext>
              </a:extLst>
            </p:cNvPr>
            <p:cNvCxnSpPr>
              <a:cxnSpLocks/>
            </p:cNvCxnSpPr>
            <p:nvPr/>
          </p:nvCxnSpPr>
          <p:spPr>
            <a:xfrm>
              <a:off x="7860624" y="2481739"/>
              <a:ext cx="0" cy="3536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115">
              <a:extLst>
                <a:ext uri="{FF2B5EF4-FFF2-40B4-BE49-F238E27FC236}">
                  <a16:creationId xmlns:a16="http://schemas.microsoft.com/office/drawing/2014/main" id="{0EC00AC6-446A-40F9-9EA1-D41AA2DFC5B0}"/>
                </a:ext>
              </a:extLst>
            </p:cNvPr>
            <p:cNvCxnSpPr>
              <a:cxnSpLocks/>
            </p:cNvCxnSpPr>
            <p:nvPr/>
          </p:nvCxnSpPr>
          <p:spPr>
            <a:xfrm>
              <a:off x="9340174" y="2481739"/>
              <a:ext cx="0" cy="3538061"/>
            </a:xfrm>
            <a:prstGeom prst="line">
              <a:avLst/>
            </a:prstGeom>
          </p:spPr>
          <p:style>
            <a:lnRef idx="1">
              <a:schemeClr val="accent1"/>
            </a:lnRef>
            <a:fillRef idx="0">
              <a:schemeClr val="accent1"/>
            </a:fillRef>
            <a:effectRef idx="0">
              <a:schemeClr val="accent1"/>
            </a:effectRef>
            <a:fontRef idx="minor">
              <a:schemeClr val="tx1"/>
            </a:fontRef>
          </p:style>
        </p:cxnSp>
        <p:sp>
          <p:nvSpPr>
            <p:cNvPr id="250" name="文本框 61">
              <a:extLst>
                <a:ext uri="{FF2B5EF4-FFF2-40B4-BE49-F238E27FC236}">
                  <a16:creationId xmlns:a16="http://schemas.microsoft.com/office/drawing/2014/main" id="{0D72FD15-4B56-4841-9234-4A1E49B318E7}"/>
                </a:ext>
              </a:extLst>
            </p:cNvPr>
            <p:cNvSpPr txBox="1"/>
            <p:nvPr/>
          </p:nvSpPr>
          <p:spPr>
            <a:xfrm>
              <a:off x="6320749" y="3427286"/>
              <a:ext cx="386080" cy="337185"/>
            </a:xfrm>
            <a:prstGeom prst="rect">
              <a:avLst/>
            </a:prstGeom>
            <a:noFill/>
          </p:spPr>
          <p:txBody>
            <a:bodyPr wrap="none" rtlCol="0">
              <a:spAutoFit/>
            </a:bodyPr>
            <a:lstStyle/>
            <a:p>
              <a:r>
                <a:rPr lang="zh-CN" altLang="en-US" sz="1600"/>
                <a:t>低</a:t>
              </a:r>
            </a:p>
          </p:txBody>
        </p:sp>
        <p:sp>
          <p:nvSpPr>
            <p:cNvPr id="251" name="文本框 62">
              <a:extLst>
                <a:ext uri="{FF2B5EF4-FFF2-40B4-BE49-F238E27FC236}">
                  <a16:creationId xmlns:a16="http://schemas.microsoft.com/office/drawing/2014/main" id="{33D327C1-3576-4263-9BAC-40FF79AA07D8}"/>
                </a:ext>
              </a:extLst>
            </p:cNvPr>
            <p:cNvSpPr txBox="1"/>
            <p:nvPr/>
          </p:nvSpPr>
          <p:spPr>
            <a:xfrm>
              <a:off x="6320749" y="4525010"/>
              <a:ext cx="386080" cy="337185"/>
            </a:xfrm>
            <a:prstGeom prst="rect">
              <a:avLst/>
            </a:prstGeom>
            <a:noFill/>
          </p:spPr>
          <p:txBody>
            <a:bodyPr wrap="none" rtlCol="0">
              <a:spAutoFit/>
            </a:bodyPr>
            <a:lstStyle/>
            <a:p>
              <a:r>
                <a:rPr lang="zh-CN" altLang="en-US" sz="1600"/>
                <a:t>高</a:t>
              </a:r>
            </a:p>
          </p:txBody>
        </p:sp>
        <p:sp>
          <p:nvSpPr>
            <p:cNvPr id="252" name="文本框 63">
              <a:extLst>
                <a:ext uri="{FF2B5EF4-FFF2-40B4-BE49-F238E27FC236}">
                  <a16:creationId xmlns:a16="http://schemas.microsoft.com/office/drawing/2014/main" id="{5D4B4B49-94A6-4494-8B92-C84CD8DA9C0D}"/>
                </a:ext>
              </a:extLst>
            </p:cNvPr>
            <p:cNvSpPr txBox="1"/>
            <p:nvPr/>
          </p:nvSpPr>
          <p:spPr>
            <a:xfrm>
              <a:off x="6320749" y="5663565"/>
              <a:ext cx="589280" cy="337185"/>
            </a:xfrm>
            <a:prstGeom prst="rect">
              <a:avLst/>
            </a:prstGeom>
            <a:noFill/>
          </p:spPr>
          <p:txBody>
            <a:bodyPr wrap="none" rtlCol="0">
              <a:spAutoFit/>
            </a:bodyPr>
            <a:lstStyle/>
            <a:p>
              <a:r>
                <a:rPr lang="zh-CN" altLang="en-US" sz="1600"/>
                <a:t>混合</a:t>
              </a:r>
            </a:p>
          </p:txBody>
        </p:sp>
        <p:sp>
          <p:nvSpPr>
            <p:cNvPr id="253" name="椭圆 64">
              <a:extLst>
                <a:ext uri="{FF2B5EF4-FFF2-40B4-BE49-F238E27FC236}">
                  <a16:creationId xmlns:a16="http://schemas.microsoft.com/office/drawing/2014/main" id="{B1BFC67E-245D-4161-8A7B-40F6EA39F1BF}"/>
                </a:ext>
              </a:extLst>
            </p:cNvPr>
            <p:cNvSpPr/>
            <p:nvPr/>
          </p:nvSpPr>
          <p:spPr>
            <a:xfrm>
              <a:off x="4491949" y="42595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4" name="椭圆 65">
              <a:extLst>
                <a:ext uri="{FF2B5EF4-FFF2-40B4-BE49-F238E27FC236}">
                  <a16:creationId xmlns:a16="http://schemas.microsoft.com/office/drawing/2014/main" id="{55D7D601-0759-4AA4-8CE8-6758850024BA}"/>
                </a:ext>
              </a:extLst>
            </p:cNvPr>
            <p:cNvSpPr/>
            <p:nvPr/>
          </p:nvSpPr>
          <p:spPr>
            <a:xfrm>
              <a:off x="4491949" y="4671060"/>
              <a:ext cx="292100" cy="300990"/>
            </a:xfrm>
            <a:prstGeom prst="ellipse">
              <a:avLst/>
            </a:prstGeom>
            <a:solidFill>
              <a:schemeClr val="accent1">
                <a:lumMod val="60000"/>
                <a:lumOff val="40000"/>
              </a:schemeClr>
            </a:solidFill>
            <a:ln>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55" name="椭圆 66">
              <a:extLst>
                <a:ext uri="{FF2B5EF4-FFF2-40B4-BE49-F238E27FC236}">
                  <a16:creationId xmlns:a16="http://schemas.microsoft.com/office/drawing/2014/main" id="{02630911-61E0-4CCF-8D7B-B37BF89D693A}"/>
                </a:ext>
              </a:extLst>
            </p:cNvPr>
            <p:cNvSpPr/>
            <p:nvPr/>
          </p:nvSpPr>
          <p:spPr>
            <a:xfrm>
              <a:off x="4491949" y="515747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6" name="椭圆 67">
              <a:extLst>
                <a:ext uri="{FF2B5EF4-FFF2-40B4-BE49-F238E27FC236}">
                  <a16:creationId xmlns:a16="http://schemas.microsoft.com/office/drawing/2014/main" id="{6A6F5697-9D5F-4069-AD18-DD18569CC132}"/>
                </a:ext>
              </a:extLst>
            </p:cNvPr>
            <p:cNvSpPr/>
            <p:nvPr/>
          </p:nvSpPr>
          <p:spPr>
            <a:xfrm>
              <a:off x="4491949" y="566356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57" name="文本框 68">
              <a:extLst>
                <a:ext uri="{FF2B5EF4-FFF2-40B4-BE49-F238E27FC236}">
                  <a16:creationId xmlns:a16="http://schemas.microsoft.com/office/drawing/2014/main" id="{F6C6E768-EC84-4D9E-8B2F-E244F919FE91}"/>
                </a:ext>
              </a:extLst>
            </p:cNvPr>
            <p:cNvSpPr txBox="1"/>
            <p:nvPr/>
          </p:nvSpPr>
          <p:spPr>
            <a:xfrm>
              <a:off x="4881204" y="4223385"/>
              <a:ext cx="1116965" cy="337185"/>
            </a:xfrm>
            <a:prstGeom prst="rect">
              <a:avLst/>
            </a:prstGeom>
            <a:noFill/>
          </p:spPr>
          <p:txBody>
            <a:bodyPr wrap="none" rtlCol="0">
              <a:spAutoFit/>
            </a:bodyPr>
            <a:lstStyle/>
            <a:p>
              <a:r>
                <a:rPr lang="en-US" altLang="zh-CN" sz="1600"/>
                <a:t>low-master</a:t>
              </a:r>
            </a:p>
          </p:txBody>
        </p:sp>
        <p:sp>
          <p:nvSpPr>
            <p:cNvPr id="258" name="文本框 69">
              <a:extLst>
                <a:ext uri="{FF2B5EF4-FFF2-40B4-BE49-F238E27FC236}">
                  <a16:creationId xmlns:a16="http://schemas.microsoft.com/office/drawing/2014/main" id="{80E13765-F519-4CCD-B710-324B75CD739E}"/>
                </a:ext>
              </a:extLst>
            </p:cNvPr>
            <p:cNvSpPr txBox="1"/>
            <p:nvPr/>
          </p:nvSpPr>
          <p:spPr>
            <a:xfrm>
              <a:off x="4929464" y="4671060"/>
              <a:ext cx="1068705" cy="337185"/>
            </a:xfrm>
            <a:prstGeom prst="rect">
              <a:avLst/>
            </a:prstGeom>
            <a:noFill/>
          </p:spPr>
          <p:txBody>
            <a:bodyPr wrap="none" rtlCol="0">
              <a:spAutoFit/>
            </a:bodyPr>
            <a:lstStyle/>
            <a:p>
              <a:r>
                <a:rPr lang="en-US" altLang="zh-CN" sz="1600"/>
                <a:t>low-mirror</a:t>
              </a:r>
            </a:p>
          </p:txBody>
        </p:sp>
        <p:sp>
          <p:nvSpPr>
            <p:cNvPr id="259" name="文本框 70">
              <a:extLst>
                <a:ext uri="{FF2B5EF4-FFF2-40B4-BE49-F238E27FC236}">
                  <a16:creationId xmlns:a16="http://schemas.microsoft.com/office/drawing/2014/main" id="{0402CF8A-08DB-4559-BC12-E74640CE3C43}"/>
                </a:ext>
              </a:extLst>
            </p:cNvPr>
            <p:cNvSpPr txBox="1"/>
            <p:nvPr/>
          </p:nvSpPr>
          <p:spPr>
            <a:xfrm>
              <a:off x="4881204" y="5121275"/>
              <a:ext cx="1174750" cy="337185"/>
            </a:xfrm>
            <a:prstGeom prst="rect">
              <a:avLst/>
            </a:prstGeom>
            <a:noFill/>
          </p:spPr>
          <p:txBody>
            <a:bodyPr wrap="none" rtlCol="0">
              <a:spAutoFit/>
            </a:bodyPr>
            <a:lstStyle/>
            <a:p>
              <a:r>
                <a:rPr lang="en-US" altLang="zh-CN" sz="1600"/>
                <a:t>high-master</a:t>
              </a:r>
            </a:p>
          </p:txBody>
        </p:sp>
        <p:sp>
          <p:nvSpPr>
            <p:cNvPr id="260" name="文本框 71">
              <a:extLst>
                <a:ext uri="{FF2B5EF4-FFF2-40B4-BE49-F238E27FC236}">
                  <a16:creationId xmlns:a16="http://schemas.microsoft.com/office/drawing/2014/main" id="{7396E391-293D-461A-8613-2F1455CB936D}"/>
                </a:ext>
              </a:extLst>
            </p:cNvPr>
            <p:cNvSpPr txBox="1"/>
            <p:nvPr/>
          </p:nvSpPr>
          <p:spPr>
            <a:xfrm>
              <a:off x="4905334" y="5596255"/>
              <a:ext cx="1126490" cy="337185"/>
            </a:xfrm>
            <a:prstGeom prst="rect">
              <a:avLst/>
            </a:prstGeom>
            <a:noFill/>
          </p:spPr>
          <p:txBody>
            <a:bodyPr wrap="none" rtlCol="0">
              <a:spAutoFit/>
            </a:bodyPr>
            <a:lstStyle/>
            <a:p>
              <a:r>
                <a:rPr lang="en-US" altLang="zh-CN" sz="1600"/>
                <a:t>high-mirror</a:t>
              </a:r>
            </a:p>
          </p:txBody>
        </p:sp>
        <p:sp>
          <p:nvSpPr>
            <p:cNvPr id="261" name="文本框 72">
              <a:extLst>
                <a:ext uri="{FF2B5EF4-FFF2-40B4-BE49-F238E27FC236}">
                  <a16:creationId xmlns:a16="http://schemas.microsoft.com/office/drawing/2014/main" id="{ABD74C1E-A718-426D-B665-7195E8EC087B}"/>
                </a:ext>
              </a:extLst>
            </p:cNvPr>
            <p:cNvSpPr txBox="1"/>
            <p:nvPr/>
          </p:nvSpPr>
          <p:spPr>
            <a:xfrm>
              <a:off x="6447749" y="6017895"/>
              <a:ext cx="991870" cy="337185"/>
            </a:xfrm>
            <a:prstGeom prst="rect">
              <a:avLst/>
            </a:prstGeom>
            <a:noFill/>
          </p:spPr>
          <p:txBody>
            <a:bodyPr wrap="none" rtlCol="0">
              <a:spAutoFit/>
            </a:bodyPr>
            <a:lstStyle/>
            <a:p>
              <a:r>
                <a:rPr lang="en-US" altLang="zh-CN" sz="1600"/>
                <a:t>machine1</a:t>
              </a:r>
            </a:p>
          </p:txBody>
        </p:sp>
        <p:sp>
          <p:nvSpPr>
            <p:cNvPr id="262" name="文本框 73">
              <a:extLst>
                <a:ext uri="{FF2B5EF4-FFF2-40B4-BE49-F238E27FC236}">
                  <a16:creationId xmlns:a16="http://schemas.microsoft.com/office/drawing/2014/main" id="{44CEFBD5-96D2-4C38-A953-7779954DEF53}"/>
                </a:ext>
              </a:extLst>
            </p:cNvPr>
            <p:cNvSpPr txBox="1"/>
            <p:nvPr/>
          </p:nvSpPr>
          <p:spPr>
            <a:xfrm>
              <a:off x="8054299" y="6022340"/>
              <a:ext cx="991870" cy="337185"/>
            </a:xfrm>
            <a:prstGeom prst="rect">
              <a:avLst/>
            </a:prstGeom>
            <a:noFill/>
          </p:spPr>
          <p:txBody>
            <a:bodyPr wrap="none" rtlCol="0">
              <a:spAutoFit/>
            </a:bodyPr>
            <a:lstStyle/>
            <a:p>
              <a:r>
                <a:rPr lang="en-US" altLang="zh-CN" sz="1600"/>
                <a:t>machine2</a:t>
              </a:r>
            </a:p>
          </p:txBody>
        </p:sp>
        <p:sp>
          <p:nvSpPr>
            <p:cNvPr id="263" name="文本框 74">
              <a:extLst>
                <a:ext uri="{FF2B5EF4-FFF2-40B4-BE49-F238E27FC236}">
                  <a16:creationId xmlns:a16="http://schemas.microsoft.com/office/drawing/2014/main" id="{429EC599-22A0-4257-AA8F-483F0FE4F18D}"/>
                </a:ext>
              </a:extLst>
            </p:cNvPr>
            <p:cNvSpPr txBox="1"/>
            <p:nvPr/>
          </p:nvSpPr>
          <p:spPr>
            <a:xfrm>
              <a:off x="9716094" y="6022340"/>
              <a:ext cx="991870" cy="337185"/>
            </a:xfrm>
            <a:prstGeom prst="rect">
              <a:avLst/>
            </a:prstGeom>
            <a:noFill/>
          </p:spPr>
          <p:txBody>
            <a:bodyPr wrap="none" rtlCol="0">
              <a:spAutoFit/>
            </a:bodyPr>
            <a:lstStyle/>
            <a:p>
              <a:r>
                <a:rPr lang="en-US" altLang="zh-CN" sz="1600"/>
                <a:t>machine3</a:t>
              </a:r>
            </a:p>
          </p:txBody>
        </p:sp>
      </p:grpSp>
      <p:sp>
        <p:nvSpPr>
          <p:cNvPr id="266" name="文本框 89">
            <a:extLst>
              <a:ext uri="{FF2B5EF4-FFF2-40B4-BE49-F238E27FC236}">
                <a16:creationId xmlns:a16="http://schemas.microsoft.com/office/drawing/2014/main" id="{98DF923D-FDC1-48C1-91FC-DA25AB006734}"/>
              </a:ext>
            </a:extLst>
          </p:cNvPr>
          <p:cNvSpPr txBox="1"/>
          <p:nvPr/>
        </p:nvSpPr>
        <p:spPr>
          <a:xfrm>
            <a:off x="7395406" y="6243568"/>
            <a:ext cx="1415772"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点边混合划分算法</a:t>
            </a:r>
          </a:p>
        </p:txBody>
      </p:sp>
      <p:sp>
        <p:nvSpPr>
          <p:cNvPr id="267" name="Content Placeholder 2">
            <a:extLst>
              <a:ext uri="{FF2B5EF4-FFF2-40B4-BE49-F238E27FC236}">
                <a16:creationId xmlns:a16="http://schemas.microsoft.com/office/drawing/2014/main" id="{7DDC2567-59BE-430C-A482-328FE3F2889D}"/>
              </a:ext>
            </a:extLst>
          </p:cNvPr>
          <p:cNvSpPr txBox="1">
            <a:spLocks/>
          </p:cNvSpPr>
          <p:nvPr/>
        </p:nvSpPr>
        <p:spPr>
          <a:xfrm>
            <a:off x="275590" y="3086794"/>
            <a:ext cx="4201713" cy="35406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altLang="zh-CN" sz="2000" dirty="0" err="1"/>
              <a:t>Hybird</a:t>
            </a:r>
            <a:r>
              <a:rPr lang="en-US" altLang="zh-CN" sz="2000" dirty="0"/>
              <a:t>-Cut</a:t>
            </a:r>
            <a:r>
              <a:rPr lang="zh-CN" altLang="en-US" sz="2000" dirty="0"/>
              <a:t>图划分：</a:t>
            </a:r>
            <a:endParaRPr lang="en-US" altLang="zh-CN" sz="2000" dirty="0"/>
          </a:p>
          <a:p>
            <a:pPr marL="108000" lvl="1" indent="-108000">
              <a:buFont typeface="Arial" panose="020B0604020202020204" pitchFamily="34" charset="0"/>
              <a:buChar char="•"/>
            </a:pPr>
            <a:r>
              <a:rPr lang="zh-CN" altLang="en-US" sz="2000" dirty="0"/>
              <a:t>根据顶点度数的不同取差异化的处理策略</a:t>
            </a:r>
            <a:endParaRPr lang="en-US" altLang="zh-CN" sz="2000" dirty="0"/>
          </a:p>
          <a:p>
            <a:pPr marL="108000" lvl="1" indent="-108000">
              <a:buFont typeface="Arial" panose="020B0604020202020204" pitchFamily="34" charset="0"/>
              <a:buChar char="•"/>
            </a:pPr>
            <a:r>
              <a:rPr lang="zh-CN" altLang="en-US" sz="2000" dirty="0"/>
              <a:t>对于度数低的顶点：节点</a:t>
            </a:r>
            <a:r>
              <a:rPr lang="en-US" altLang="zh-CN" sz="2000" dirty="0"/>
              <a:t>2,</a:t>
            </a:r>
            <a:r>
              <a:rPr lang="zh-CN" altLang="en-US" sz="2000" dirty="0"/>
              <a:t> </a:t>
            </a:r>
            <a:r>
              <a:rPr lang="en-US" altLang="zh-CN" sz="2000" dirty="0"/>
              <a:t>3,</a:t>
            </a:r>
            <a:r>
              <a:rPr lang="zh-CN" altLang="en-US" sz="2000" dirty="0"/>
              <a:t> </a:t>
            </a:r>
            <a:r>
              <a:rPr lang="en-US" altLang="zh-CN" sz="2000" dirty="0"/>
              <a:t>4,</a:t>
            </a:r>
            <a:r>
              <a:rPr lang="zh-CN" altLang="en-US" sz="2000" dirty="0"/>
              <a:t> </a:t>
            </a:r>
            <a:r>
              <a:rPr lang="en-US" altLang="zh-CN" sz="2000" dirty="0"/>
              <a:t>5, 6</a:t>
            </a:r>
            <a:r>
              <a:rPr lang="zh-CN" altLang="en-US" sz="2000" dirty="0"/>
              <a:t>，为了保证局部性，算法会将其集中放置在一起</a:t>
            </a:r>
            <a:endParaRPr lang="en-US" altLang="zh-CN" sz="2000" dirty="0"/>
          </a:p>
          <a:p>
            <a:pPr marL="108000" lvl="1" indent="-108000">
              <a:buFont typeface="Arial" panose="020B0604020202020204" pitchFamily="34" charset="0"/>
              <a:buChar char="•"/>
            </a:pPr>
            <a:r>
              <a:rPr lang="zh-CN" altLang="en-US" sz="2000" dirty="0"/>
              <a:t>对于度数高的顶点：节点</a:t>
            </a:r>
            <a:r>
              <a:rPr lang="en-US" altLang="zh-CN" sz="2000" dirty="0"/>
              <a:t>1</a:t>
            </a:r>
            <a:r>
              <a:rPr lang="zh-CN" altLang="en-US" sz="2000" dirty="0"/>
              <a:t>，会将其对应的边摊放到各个机器上</a:t>
            </a:r>
            <a:endParaRPr lang="en-US" altLang="zh-CN" sz="2000" dirty="0"/>
          </a:p>
          <a:p>
            <a:pPr marL="108000" lvl="1" indent="-108000">
              <a:buFont typeface="Arial" panose="020B0604020202020204" pitchFamily="34" charset="0"/>
              <a:buChar char="•"/>
            </a:pPr>
            <a:r>
              <a:rPr lang="zh-CN" altLang="en-US" sz="2000" dirty="0"/>
              <a:t>在局部性和算法并行性上较好均衡</a:t>
            </a:r>
            <a:endParaRPr lang="en-US" altLang="zh-CN" sz="2000" dirty="0"/>
          </a:p>
          <a:p>
            <a:pPr marL="0" lvl="1" indent="0">
              <a:buNone/>
            </a:pPr>
            <a:endParaRPr lang="en-US" altLang="zh-CN" sz="2000" dirty="0"/>
          </a:p>
          <a:p>
            <a:pPr lvl="1"/>
            <a:endParaRPr lang="zh-CN" altLang="en-US" dirty="0"/>
          </a:p>
        </p:txBody>
      </p:sp>
      <p:sp>
        <p:nvSpPr>
          <p:cNvPr id="4" name="灯片编号占位符 3">
            <a:extLst>
              <a:ext uri="{FF2B5EF4-FFF2-40B4-BE49-F238E27FC236}">
                <a16:creationId xmlns:a16="http://schemas.microsoft.com/office/drawing/2014/main" id="{4F498960-E1DA-AC4E-BCB8-A7EFA2FFC586}"/>
              </a:ext>
            </a:extLst>
          </p:cNvPr>
          <p:cNvSpPr>
            <a:spLocks noGrp="1"/>
          </p:cNvSpPr>
          <p:nvPr>
            <p:ph type="sldNum" sz="quarter" idx="12"/>
          </p:nvPr>
        </p:nvSpPr>
        <p:spPr/>
        <p:txBody>
          <a:bodyPr/>
          <a:lstStyle/>
          <a:p>
            <a:fld id="{B13F0FA4-29F4-4B1D-A16B-0D7169EBD889}" type="slidenum">
              <a:rPr lang="en-US" smtClean="0"/>
              <a:t>105</a:t>
            </a:fld>
            <a:endParaRPr lang="en-US" dirty="0"/>
          </a:p>
        </p:txBody>
      </p:sp>
    </p:spTree>
    <p:extLst>
      <p:ext uri="{BB962C8B-B14F-4D97-AF65-F5344CB8AC3E}">
        <p14:creationId xmlns:p14="http://schemas.microsoft.com/office/powerpoint/2010/main" val="2257763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1D72-D62B-4913-983A-A02408B89246}"/>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2EEF3541-1B31-4F2B-A201-2A086774A872}"/>
              </a:ext>
            </a:extLst>
          </p:cNvPr>
          <p:cNvSpPr>
            <a:spLocks noGrp="1"/>
          </p:cNvSpPr>
          <p:nvPr>
            <p:ph idx="1"/>
          </p:nvPr>
        </p:nvSpPr>
        <p:spPr/>
        <p:txBody>
          <a:bodyPr/>
          <a:lstStyle/>
          <a:p>
            <a:r>
              <a:rPr lang="zh-CN" altLang="en-US" dirty="0"/>
              <a:t>消息推送机制</a:t>
            </a:r>
            <a:endParaRPr lang="en-US" altLang="zh-CN" dirty="0"/>
          </a:p>
          <a:p>
            <a:pPr lvl="1"/>
            <a:r>
              <a:rPr lang="zh-CN" altLang="en-US" dirty="0"/>
              <a:t>图处理时，每个图顶点需要向邻居顶点发送</a:t>
            </a:r>
            <a:r>
              <a:rPr lang="en-US" altLang="zh-CN" dirty="0"/>
              <a:t>/</a:t>
            </a:r>
            <a:r>
              <a:rPr lang="zh-CN" altLang="en-US" dirty="0"/>
              <a:t>接收消息，图的边为消息通道</a:t>
            </a:r>
            <a:endParaRPr lang="en-US" altLang="zh-CN" dirty="0"/>
          </a:p>
          <a:p>
            <a:pPr lvl="1"/>
            <a:r>
              <a:rPr lang="zh-CN" altLang="en-US" b="1" dirty="0">
                <a:solidFill>
                  <a:srgbClr val="C00000"/>
                </a:solidFill>
              </a:rPr>
              <a:t>问题：</a:t>
            </a:r>
            <a:r>
              <a:rPr lang="zh-CN" altLang="en-US" dirty="0"/>
              <a:t>图顶点到百亿级别时，边数据规模会十分庞大，面临硬件扩展问题</a:t>
            </a:r>
            <a:endParaRPr lang="en-US" altLang="zh-CN" dirty="0"/>
          </a:p>
          <a:p>
            <a:pPr lvl="1"/>
            <a:r>
              <a:rPr lang="zh-CN" altLang="en-US" b="1" dirty="0">
                <a:solidFill>
                  <a:srgbClr val="C00000"/>
                </a:solidFill>
              </a:rPr>
              <a:t>方法：</a:t>
            </a:r>
            <a:r>
              <a:rPr lang="zh-CN" altLang="en-US" dirty="0"/>
              <a:t>图处理系统统一调度，待处理数据存储于分布式内存中，实现大规模数据的快速访问和处理</a:t>
            </a:r>
          </a:p>
          <a:p>
            <a:pPr lvl="1"/>
            <a:r>
              <a:rPr lang="zh-CN" altLang="en-US" dirty="0"/>
              <a:t>图划分策略是前提，划分后子图之间采用何种消息推送模式是制约图计算性能的关键因素</a:t>
            </a:r>
          </a:p>
        </p:txBody>
      </p:sp>
      <p:sp>
        <p:nvSpPr>
          <p:cNvPr id="4" name="Content Placeholder 2">
            <a:extLst>
              <a:ext uri="{FF2B5EF4-FFF2-40B4-BE49-F238E27FC236}">
                <a16:creationId xmlns:a16="http://schemas.microsoft.com/office/drawing/2014/main" id="{C1EAD490-AAC0-4F7E-AF2A-0677301EFEEF}"/>
              </a:ext>
            </a:extLst>
          </p:cNvPr>
          <p:cNvSpPr txBox="1">
            <a:spLocks/>
          </p:cNvSpPr>
          <p:nvPr/>
        </p:nvSpPr>
        <p:spPr>
          <a:xfrm>
            <a:off x="680483" y="4584676"/>
            <a:ext cx="10930269" cy="50162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endParaRPr lang="en-US" altLang="zh-CN" b="1" dirty="0">
              <a:solidFill>
                <a:srgbClr val="0000FF"/>
              </a:solidFill>
            </a:endParaRPr>
          </a:p>
          <a:p>
            <a:pPr lvl="1"/>
            <a:r>
              <a:rPr lang="en-US" altLang="zh-CN" b="1" dirty="0">
                <a:solidFill>
                  <a:srgbClr val="0000FF"/>
                </a:solidFill>
              </a:rPr>
              <a:t>Pull</a:t>
            </a:r>
            <a:r>
              <a:rPr lang="zh-CN" altLang="en-US" b="1" dirty="0">
                <a:solidFill>
                  <a:srgbClr val="0000FF"/>
                </a:solidFill>
              </a:rPr>
              <a:t>模式</a:t>
            </a:r>
            <a:endParaRPr lang="en-US" altLang="zh-CN" b="1" dirty="0">
              <a:solidFill>
                <a:srgbClr val="0000FF"/>
              </a:solidFill>
            </a:endParaRPr>
          </a:p>
          <a:p>
            <a:pPr lvl="1"/>
            <a:endParaRPr lang="zh-CN" altLang="en-US" dirty="0"/>
          </a:p>
        </p:txBody>
      </p:sp>
      <p:sp>
        <p:nvSpPr>
          <p:cNvPr id="5" name="灯片编号占位符 4">
            <a:extLst>
              <a:ext uri="{FF2B5EF4-FFF2-40B4-BE49-F238E27FC236}">
                <a16:creationId xmlns:a16="http://schemas.microsoft.com/office/drawing/2014/main" id="{6D208F00-AF38-124E-B921-264167491D32}"/>
              </a:ext>
            </a:extLst>
          </p:cNvPr>
          <p:cNvSpPr>
            <a:spLocks noGrp="1"/>
          </p:cNvSpPr>
          <p:nvPr>
            <p:ph type="sldNum" sz="quarter" idx="12"/>
          </p:nvPr>
        </p:nvSpPr>
        <p:spPr/>
        <p:txBody>
          <a:bodyPr/>
          <a:lstStyle/>
          <a:p>
            <a:fld id="{B13F0FA4-29F4-4B1D-A16B-0D7169EBD889}" type="slidenum">
              <a:rPr lang="en-US" smtClean="0"/>
              <a:t>106</a:t>
            </a:fld>
            <a:endParaRPr lang="en-US" dirty="0"/>
          </a:p>
        </p:txBody>
      </p:sp>
    </p:spTree>
    <p:extLst>
      <p:ext uri="{BB962C8B-B14F-4D97-AF65-F5344CB8AC3E}">
        <p14:creationId xmlns:p14="http://schemas.microsoft.com/office/powerpoint/2010/main" val="22222123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4996-7A59-490B-AC32-091CEF6692CE}"/>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70652987-86ED-4FAD-B5B1-CB0D35CDDE25}"/>
              </a:ext>
            </a:extLst>
          </p:cNvPr>
          <p:cNvSpPr>
            <a:spLocks noGrp="1"/>
          </p:cNvSpPr>
          <p:nvPr>
            <p:ph idx="1"/>
          </p:nvPr>
        </p:nvSpPr>
        <p:spPr>
          <a:xfrm>
            <a:off x="680483" y="1160756"/>
            <a:ext cx="6487153" cy="5016207"/>
          </a:xfrm>
        </p:spPr>
        <p:txBody>
          <a:bodyPr/>
          <a:lstStyle/>
          <a:p>
            <a:r>
              <a:rPr lang="zh-CN" altLang="en-US" dirty="0"/>
              <a:t>消息交互模式</a:t>
            </a:r>
            <a:endParaRPr lang="en-US" altLang="zh-CN" dirty="0"/>
          </a:p>
          <a:p>
            <a:pPr lvl="1"/>
            <a:r>
              <a:rPr lang="en-US" altLang="zh-CN" b="1" dirty="0">
                <a:solidFill>
                  <a:srgbClr val="0000FF"/>
                </a:solidFill>
              </a:rPr>
              <a:t>push</a:t>
            </a:r>
            <a:r>
              <a:rPr lang="zh-CN" altLang="en-US" b="1" dirty="0">
                <a:solidFill>
                  <a:srgbClr val="0000FF"/>
                </a:solidFill>
              </a:rPr>
              <a:t>模式</a:t>
            </a:r>
            <a:r>
              <a:rPr lang="zh-CN" altLang="en-US" dirty="0">
                <a:solidFill>
                  <a:srgbClr val="0000FF"/>
                </a:solidFill>
              </a:rPr>
              <a:t>：</a:t>
            </a:r>
            <a:r>
              <a:rPr lang="zh-CN" altLang="en-US" dirty="0"/>
              <a:t>以源顶点为中心的处理模式，即图处理系统遍历源顶点，完成顶点的更新计算，然后按照出边广播消息给目标点</a:t>
            </a:r>
            <a:endParaRPr lang="en-US" altLang="zh-CN" dirty="0"/>
          </a:p>
          <a:p>
            <a:pPr lvl="1"/>
            <a:r>
              <a:rPr lang="zh-CN" altLang="en-US" b="1" dirty="0">
                <a:solidFill>
                  <a:srgbClr val="C00000"/>
                </a:solidFill>
              </a:rPr>
              <a:t>数据冲突</a:t>
            </a:r>
            <a:endParaRPr lang="en-US" altLang="zh-CN" b="1" dirty="0">
              <a:solidFill>
                <a:srgbClr val="C00000"/>
              </a:solidFill>
            </a:endParaRPr>
          </a:p>
          <a:p>
            <a:pPr lvl="1"/>
            <a:endParaRPr lang="zh-CN" altLang="en-US" dirty="0"/>
          </a:p>
        </p:txBody>
      </p:sp>
      <p:grpSp>
        <p:nvGrpSpPr>
          <p:cNvPr id="97" name="Group 96">
            <a:extLst>
              <a:ext uri="{FF2B5EF4-FFF2-40B4-BE49-F238E27FC236}">
                <a16:creationId xmlns:a16="http://schemas.microsoft.com/office/drawing/2014/main" id="{B2AF7F49-B0E1-4ADF-8A22-B76FB9B9995F}"/>
              </a:ext>
            </a:extLst>
          </p:cNvPr>
          <p:cNvGrpSpPr/>
          <p:nvPr/>
        </p:nvGrpSpPr>
        <p:grpSpPr>
          <a:xfrm>
            <a:off x="7372926" y="3164295"/>
            <a:ext cx="4695172" cy="3317269"/>
            <a:chOff x="7737728" y="3149410"/>
            <a:chExt cx="4125080" cy="3355196"/>
          </a:xfrm>
        </p:grpSpPr>
        <p:sp>
          <p:nvSpPr>
            <p:cNvPr id="5" name="矩形 2">
              <a:extLst>
                <a:ext uri="{FF2B5EF4-FFF2-40B4-BE49-F238E27FC236}">
                  <a16:creationId xmlns:a16="http://schemas.microsoft.com/office/drawing/2014/main" id="{A3D86C86-33F5-4046-A981-963072B720AE}"/>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矩形 3">
              <a:extLst>
                <a:ext uri="{FF2B5EF4-FFF2-40B4-BE49-F238E27FC236}">
                  <a16:creationId xmlns:a16="http://schemas.microsoft.com/office/drawing/2014/main" id="{D39EBC07-AA77-420E-ACDF-699BEA73FD84}"/>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 name="矩形 5">
              <a:extLst>
                <a:ext uri="{FF2B5EF4-FFF2-40B4-BE49-F238E27FC236}">
                  <a16:creationId xmlns:a16="http://schemas.microsoft.com/office/drawing/2014/main" id="{B9235919-3ECB-4857-941F-3C1E1456A610}"/>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 name="矩形 6">
              <a:extLst>
                <a:ext uri="{FF2B5EF4-FFF2-40B4-BE49-F238E27FC236}">
                  <a16:creationId xmlns:a16="http://schemas.microsoft.com/office/drawing/2014/main" id="{898B5F1E-98DE-4838-B668-8B789E604C8A}"/>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 name="文本框 7">
              <a:extLst>
                <a:ext uri="{FF2B5EF4-FFF2-40B4-BE49-F238E27FC236}">
                  <a16:creationId xmlns:a16="http://schemas.microsoft.com/office/drawing/2014/main" id="{0168E0F1-886F-4C8A-8D30-2BFAA8797FE0}"/>
                </a:ext>
              </a:extLst>
            </p:cNvPr>
            <p:cNvSpPr txBox="1"/>
            <p:nvPr/>
          </p:nvSpPr>
          <p:spPr>
            <a:xfrm>
              <a:off x="7841782" y="3321174"/>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10" name="文本框 8">
              <a:extLst>
                <a:ext uri="{FF2B5EF4-FFF2-40B4-BE49-F238E27FC236}">
                  <a16:creationId xmlns:a16="http://schemas.microsoft.com/office/drawing/2014/main" id="{646D14FD-DB7C-4C14-A7FD-222F05E3DBDD}"/>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1" name="文本框 9">
              <a:extLst>
                <a:ext uri="{FF2B5EF4-FFF2-40B4-BE49-F238E27FC236}">
                  <a16:creationId xmlns:a16="http://schemas.microsoft.com/office/drawing/2014/main" id="{96F753CB-68D4-4F5E-89FC-5F62606D596A}"/>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2" name="文本框 10">
              <a:extLst>
                <a:ext uri="{FF2B5EF4-FFF2-40B4-BE49-F238E27FC236}">
                  <a16:creationId xmlns:a16="http://schemas.microsoft.com/office/drawing/2014/main" id="{F3A2A0B8-4E37-4D24-82C3-4F0738321E71}"/>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13" name="文本框 11">
              <a:extLst>
                <a:ext uri="{FF2B5EF4-FFF2-40B4-BE49-F238E27FC236}">
                  <a16:creationId xmlns:a16="http://schemas.microsoft.com/office/drawing/2014/main" id="{46AA8E88-C89D-4F73-8C01-AB86733CD74B}"/>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14" name="文本框 12">
              <a:extLst>
                <a:ext uri="{FF2B5EF4-FFF2-40B4-BE49-F238E27FC236}">
                  <a16:creationId xmlns:a16="http://schemas.microsoft.com/office/drawing/2014/main" id="{CC17E6F5-EC51-44FA-8E15-142911FFE919}"/>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15" name="椭圆 13">
              <a:extLst>
                <a:ext uri="{FF2B5EF4-FFF2-40B4-BE49-F238E27FC236}">
                  <a16:creationId xmlns:a16="http://schemas.microsoft.com/office/drawing/2014/main" id="{DB02A693-775C-42E0-AEB9-C4B6F93BA273}"/>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椭圆 14">
              <a:extLst>
                <a:ext uri="{FF2B5EF4-FFF2-40B4-BE49-F238E27FC236}">
                  <a16:creationId xmlns:a16="http://schemas.microsoft.com/office/drawing/2014/main" id="{6B461786-7619-4BB4-A57C-A92576D02B30}"/>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17" name="直接箭头连接符 15">
              <a:extLst>
                <a:ext uri="{FF2B5EF4-FFF2-40B4-BE49-F238E27FC236}">
                  <a16:creationId xmlns:a16="http://schemas.microsoft.com/office/drawing/2014/main" id="{D0CD4B4F-8125-4286-9EBF-23E5427B6BFA}"/>
                </a:ext>
              </a:extLst>
            </p:cNvPr>
            <p:cNvCxnSpPr>
              <a:stCxn id="9" idx="3"/>
              <a:endCxn id="15"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6">
              <a:extLst>
                <a:ext uri="{FF2B5EF4-FFF2-40B4-BE49-F238E27FC236}">
                  <a16:creationId xmlns:a16="http://schemas.microsoft.com/office/drawing/2014/main" id="{B21F20B7-CA53-40D3-9A04-074C2E9942E4}"/>
                </a:ext>
              </a:extLst>
            </p:cNvPr>
            <p:cNvCxnSpPr>
              <a:cxnSpLocks/>
              <a:endCxn id="16"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7">
              <a:extLst>
                <a:ext uri="{FF2B5EF4-FFF2-40B4-BE49-F238E27FC236}">
                  <a16:creationId xmlns:a16="http://schemas.microsoft.com/office/drawing/2014/main" id="{E169A3A8-1E47-4018-88C1-B34AC03BB91B}"/>
                </a:ext>
              </a:extLst>
            </p:cNvPr>
            <p:cNvCxnSpPr>
              <a:stCxn id="10" idx="3"/>
              <a:endCxn id="15"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8">
              <a:extLst>
                <a:ext uri="{FF2B5EF4-FFF2-40B4-BE49-F238E27FC236}">
                  <a16:creationId xmlns:a16="http://schemas.microsoft.com/office/drawing/2014/main" id="{C36C84CD-817C-4696-8196-D37F4007FB0E}"/>
                </a:ext>
              </a:extLst>
            </p:cNvPr>
            <p:cNvCxnSpPr>
              <a:stCxn id="9" idx="3"/>
              <a:endCxn id="16"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19">
              <a:extLst>
                <a:ext uri="{FF2B5EF4-FFF2-40B4-BE49-F238E27FC236}">
                  <a16:creationId xmlns:a16="http://schemas.microsoft.com/office/drawing/2014/main" id="{644E67E8-F78C-49B2-943B-92DA4ADF29E8}"/>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2" name="文本框 20">
              <a:extLst>
                <a:ext uri="{FF2B5EF4-FFF2-40B4-BE49-F238E27FC236}">
                  <a16:creationId xmlns:a16="http://schemas.microsoft.com/office/drawing/2014/main" id="{7D00AC0D-3422-4C7F-B3B0-8E903F92822D}"/>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 name="文本框 21">
              <a:extLst>
                <a:ext uri="{FF2B5EF4-FFF2-40B4-BE49-F238E27FC236}">
                  <a16:creationId xmlns:a16="http://schemas.microsoft.com/office/drawing/2014/main" id="{B3ED985F-AA6E-4335-8361-263460BD8D51}"/>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 name="文本框 22">
              <a:extLst>
                <a:ext uri="{FF2B5EF4-FFF2-40B4-BE49-F238E27FC236}">
                  <a16:creationId xmlns:a16="http://schemas.microsoft.com/office/drawing/2014/main" id="{A68E6E3D-D543-47D0-A74E-5BD63DF3D20D}"/>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5" name="椭圆 23">
              <a:extLst>
                <a:ext uri="{FF2B5EF4-FFF2-40B4-BE49-F238E27FC236}">
                  <a16:creationId xmlns:a16="http://schemas.microsoft.com/office/drawing/2014/main" id="{A2344A02-C00B-43F9-BD30-9B25DB3E9F0D}"/>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椭圆 24">
              <a:extLst>
                <a:ext uri="{FF2B5EF4-FFF2-40B4-BE49-F238E27FC236}">
                  <a16:creationId xmlns:a16="http://schemas.microsoft.com/office/drawing/2014/main" id="{20A1F6CB-0969-4D27-885B-5F4FE6B58D24}"/>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7" name="直接箭头连接符 25">
              <a:extLst>
                <a:ext uri="{FF2B5EF4-FFF2-40B4-BE49-F238E27FC236}">
                  <a16:creationId xmlns:a16="http://schemas.microsoft.com/office/drawing/2014/main" id="{FEBB01B9-60D2-443C-BD65-13B09594ECCB}"/>
                </a:ext>
              </a:extLst>
            </p:cNvPr>
            <p:cNvCxnSpPr>
              <a:stCxn id="21" idx="3"/>
              <a:endCxn id="25"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EFC1C2FF-1559-4BE1-9387-1E4CC9135581}"/>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6DF295A1-3BB8-4608-87BB-CE655947E494}"/>
                </a:ext>
              </a:extLst>
            </p:cNvPr>
            <p:cNvCxnSpPr>
              <a:stCxn id="22" idx="3"/>
              <a:endCxn id="25"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FF1FBB0E-1920-45E8-B62D-D9AD265D069B}"/>
                </a:ext>
              </a:extLst>
            </p:cNvPr>
            <p:cNvCxnSpPr>
              <a:stCxn id="21" idx="3"/>
              <a:endCxn id="26"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29">
              <a:extLst>
                <a:ext uri="{FF2B5EF4-FFF2-40B4-BE49-F238E27FC236}">
                  <a16:creationId xmlns:a16="http://schemas.microsoft.com/office/drawing/2014/main" id="{58E36C8C-03EB-468A-B66A-C42454100F81}"/>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32" name="文本框 30">
              <a:extLst>
                <a:ext uri="{FF2B5EF4-FFF2-40B4-BE49-F238E27FC236}">
                  <a16:creationId xmlns:a16="http://schemas.microsoft.com/office/drawing/2014/main" id="{3441D475-D1A8-40C1-9028-A181B6E3189F}"/>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33" name="直接箭头连接符 31">
              <a:extLst>
                <a:ext uri="{FF2B5EF4-FFF2-40B4-BE49-F238E27FC236}">
                  <a16:creationId xmlns:a16="http://schemas.microsoft.com/office/drawing/2014/main" id="{80933700-8002-4293-A5C7-E9E30B5A3F70}"/>
                </a:ext>
              </a:extLst>
            </p:cNvPr>
            <p:cNvCxnSpPr>
              <a:stCxn id="26" idx="6"/>
              <a:endCxn id="32"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2">
              <a:extLst>
                <a:ext uri="{FF2B5EF4-FFF2-40B4-BE49-F238E27FC236}">
                  <a16:creationId xmlns:a16="http://schemas.microsoft.com/office/drawing/2014/main" id="{4B471980-36D4-478C-8DA0-0DCBEAAE4D3D}"/>
                </a:ext>
              </a:extLst>
            </p:cNvPr>
            <p:cNvCxnSpPr>
              <a:stCxn id="25" idx="6"/>
              <a:endCxn id="31"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3">
              <a:extLst>
                <a:ext uri="{FF2B5EF4-FFF2-40B4-BE49-F238E27FC236}">
                  <a16:creationId xmlns:a16="http://schemas.microsoft.com/office/drawing/2014/main" id="{E67B2EBE-C3E8-41AA-A9A6-796179028136}"/>
                </a:ext>
              </a:extLst>
            </p:cNvPr>
            <p:cNvCxnSpPr>
              <a:stCxn id="32" idx="1"/>
              <a:endCxn id="21"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4">
              <a:extLst>
                <a:ext uri="{FF2B5EF4-FFF2-40B4-BE49-F238E27FC236}">
                  <a16:creationId xmlns:a16="http://schemas.microsoft.com/office/drawing/2014/main" id="{D75195DF-5C1D-42CD-95CE-F6250FC187E0}"/>
                </a:ext>
              </a:extLst>
            </p:cNvPr>
            <p:cNvCxnSpPr>
              <a:stCxn id="31" idx="1"/>
              <a:endCxn id="22"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35">
              <a:extLst>
                <a:ext uri="{FF2B5EF4-FFF2-40B4-BE49-F238E27FC236}">
                  <a16:creationId xmlns:a16="http://schemas.microsoft.com/office/drawing/2014/main" id="{1161AAE2-E4CF-45C9-8275-BD1156385056}"/>
                </a:ext>
              </a:extLst>
            </p:cNvPr>
            <p:cNvCxnSpPr>
              <a:stCxn id="31" idx="0"/>
              <a:endCxn id="21"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曲线连接符 36">
              <a:extLst>
                <a:ext uri="{FF2B5EF4-FFF2-40B4-BE49-F238E27FC236}">
                  <a16:creationId xmlns:a16="http://schemas.microsoft.com/office/drawing/2014/main" id="{B71283C2-B27B-4592-8D6A-FBF6B32C7558}"/>
                </a:ext>
              </a:extLst>
            </p:cNvPr>
            <p:cNvCxnSpPr>
              <a:stCxn id="32" idx="2"/>
              <a:endCxn id="22"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文本框 37">
              <a:extLst>
                <a:ext uri="{FF2B5EF4-FFF2-40B4-BE49-F238E27FC236}">
                  <a16:creationId xmlns:a16="http://schemas.microsoft.com/office/drawing/2014/main" id="{7881DAB6-49A4-44D8-ACCD-EB9E57F39FE6}"/>
                </a:ext>
              </a:extLst>
            </p:cNvPr>
            <p:cNvSpPr txBox="1"/>
            <p:nvPr/>
          </p:nvSpPr>
          <p:spPr>
            <a:xfrm>
              <a:off x="8164633" y="4434993"/>
              <a:ext cx="1005164" cy="256480"/>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40" name="文本框 38">
              <a:extLst>
                <a:ext uri="{FF2B5EF4-FFF2-40B4-BE49-F238E27FC236}">
                  <a16:creationId xmlns:a16="http://schemas.microsoft.com/office/drawing/2014/main" id="{AF75377A-33F6-4BB3-B13C-73C636D029DA}"/>
                </a:ext>
              </a:extLst>
            </p:cNvPr>
            <p:cNvSpPr txBox="1"/>
            <p:nvPr/>
          </p:nvSpPr>
          <p:spPr>
            <a:xfrm>
              <a:off x="10569979" y="4434993"/>
              <a:ext cx="1111384" cy="256480"/>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41" name="矩形 39">
              <a:extLst>
                <a:ext uri="{FF2B5EF4-FFF2-40B4-BE49-F238E27FC236}">
                  <a16:creationId xmlns:a16="http://schemas.microsoft.com/office/drawing/2014/main" id="{CF8FE21C-BB85-402C-AADF-15E2C844A37D}"/>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 name="矩形 40">
              <a:extLst>
                <a:ext uri="{FF2B5EF4-FFF2-40B4-BE49-F238E27FC236}">
                  <a16:creationId xmlns:a16="http://schemas.microsoft.com/office/drawing/2014/main" id="{785C7BF7-C35B-417B-A490-AAF1F90B03F7}"/>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椭圆 45">
              <a:extLst>
                <a:ext uri="{FF2B5EF4-FFF2-40B4-BE49-F238E27FC236}">
                  <a16:creationId xmlns:a16="http://schemas.microsoft.com/office/drawing/2014/main" id="{94C71E0B-CFA5-4F66-9CC7-F8C71E3DF87D}"/>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椭圆 46">
              <a:extLst>
                <a:ext uri="{FF2B5EF4-FFF2-40B4-BE49-F238E27FC236}">
                  <a16:creationId xmlns:a16="http://schemas.microsoft.com/office/drawing/2014/main" id="{7454AF21-CCBA-440B-BD1E-240D73E09628}"/>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文本框 41">
              <a:extLst>
                <a:ext uri="{FF2B5EF4-FFF2-40B4-BE49-F238E27FC236}">
                  <a16:creationId xmlns:a16="http://schemas.microsoft.com/office/drawing/2014/main" id="{E5A70349-D4B7-4493-9219-9EF1925E2BDE}"/>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46" name="文本框 42">
              <a:extLst>
                <a:ext uri="{FF2B5EF4-FFF2-40B4-BE49-F238E27FC236}">
                  <a16:creationId xmlns:a16="http://schemas.microsoft.com/office/drawing/2014/main" id="{F29D173E-D5AD-4243-80A5-D2C1968A475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47" name="文本框 43">
              <a:extLst>
                <a:ext uri="{FF2B5EF4-FFF2-40B4-BE49-F238E27FC236}">
                  <a16:creationId xmlns:a16="http://schemas.microsoft.com/office/drawing/2014/main" id="{5FB1C362-71FE-4B00-B4CB-B13613ABEFCE}"/>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48" name="文本框 44">
              <a:extLst>
                <a:ext uri="{FF2B5EF4-FFF2-40B4-BE49-F238E27FC236}">
                  <a16:creationId xmlns:a16="http://schemas.microsoft.com/office/drawing/2014/main" id="{64007929-4A8D-46CF-89E0-780851C2C869}"/>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49" name="直接箭头连接符 47">
              <a:extLst>
                <a:ext uri="{FF2B5EF4-FFF2-40B4-BE49-F238E27FC236}">
                  <a16:creationId xmlns:a16="http://schemas.microsoft.com/office/drawing/2014/main" id="{67A60F00-6F90-4470-9A19-48CEEE1BA9B1}"/>
                </a:ext>
              </a:extLst>
            </p:cNvPr>
            <p:cNvCxnSpPr>
              <a:stCxn id="45" idx="3"/>
              <a:endCxn id="43"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6C1F2940-B6B4-4247-A405-EBD8416BF062}"/>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64C2DA24-151A-4F28-A852-EE228E177A68}"/>
                </a:ext>
              </a:extLst>
            </p:cNvPr>
            <p:cNvCxnSpPr>
              <a:stCxn id="46" idx="3"/>
              <a:endCxn id="43"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655BBD9E-AD2C-4398-AFB6-7B4D4916110A}"/>
                </a:ext>
              </a:extLst>
            </p:cNvPr>
            <p:cNvCxnSpPr>
              <a:stCxn id="45" idx="3"/>
              <a:endCxn id="44"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1">
              <a:extLst>
                <a:ext uri="{FF2B5EF4-FFF2-40B4-BE49-F238E27FC236}">
                  <a16:creationId xmlns:a16="http://schemas.microsoft.com/office/drawing/2014/main" id="{542EFD4C-D408-47DF-8C51-083143E07CEA}"/>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54" name="文本框 52">
              <a:extLst>
                <a:ext uri="{FF2B5EF4-FFF2-40B4-BE49-F238E27FC236}">
                  <a16:creationId xmlns:a16="http://schemas.microsoft.com/office/drawing/2014/main" id="{C70373A5-B2E3-49DA-9511-B60F1C27026D}"/>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55" name="直接箭头连接符 53">
              <a:extLst>
                <a:ext uri="{FF2B5EF4-FFF2-40B4-BE49-F238E27FC236}">
                  <a16:creationId xmlns:a16="http://schemas.microsoft.com/office/drawing/2014/main" id="{AFDD15FE-C2BB-4420-8A33-4E8874273123}"/>
                </a:ext>
              </a:extLst>
            </p:cNvPr>
            <p:cNvCxnSpPr>
              <a:stCxn id="44" idx="6"/>
              <a:endCxn id="54"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4">
              <a:extLst>
                <a:ext uri="{FF2B5EF4-FFF2-40B4-BE49-F238E27FC236}">
                  <a16:creationId xmlns:a16="http://schemas.microsoft.com/office/drawing/2014/main" id="{11F4D52D-EB00-4229-B057-8FCF868189BA}"/>
                </a:ext>
              </a:extLst>
            </p:cNvPr>
            <p:cNvCxnSpPr>
              <a:stCxn id="43" idx="6"/>
              <a:endCxn id="53"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曲线连接符 57">
              <a:extLst>
                <a:ext uri="{FF2B5EF4-FFF2-40B4-BE49-F238E27FC236}">
                  <a16:creationId xmlns:a16="http://schemas.microsoft.com/office/drawing/2014/main" id="{28B5E5C3-90F6-4B5E-9060-2D98DFA4E3B9}"/>
                </a:ext>
              </a:extLst>
            </p:cNvPr>
            <p:cNvCxnSpPr>
              <a:stCxn id="53" idx="0"/>
              <a:endCxn id="45"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8">
              <a:extLst>
                <a:ext uri="{FF2B5EF4-FFF2-40B4-BE49-F238E27FC236}">
                  <a16:creationId xmlns:a16="http://schemas.microsoft.com/office/drawing/2014/main" id="{93126E90-792D-4217-A5AD-6FC2BFDE4F72}"/>
                </a:ext>
              </a:extLst>
            </p:cNvPr>
            <p:cNvCxnSpPr>
              <a:stCxn id="54" idx="2"/>
              <a:endCxn id="46"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文本框 59">
              <a:extLst>
                <a:ext uri="{FF2B5EF4-FFF2-40B4-BE49-F238E27FC236}">
                  <a16:creationId xmlns:a16="http://schemas.microsoft.com/office/drawing/2014/main" id="{2F0E9CA7-059C-418E-856B-753AD1ADEB31}"/>
                </a:ext>
              </a:extLst>
            </p:cNvPr>
            <p:cNvSpPr txBox="1"/>
            <p:nvPr/>
          </p:nvSpPr>
          <p:spPr>
            <a:xfrm>
              <a:off x="8104766" y="6236776"/>
              <a:ext cx="1717596" cy="256480"/>
            </a:xfrm>
            <a:prstGeom prst="rect">
              <a:avLst/>
            </a:prstGeom>
            <a:noFill/>
          </p:spPr>
          <p:txBody>
            <a:bodyPr wrap="square" rtlCol="0">
              <a:spAutoFit/>
            </a:bodyPr>
            <a:lstStyle/>
            <a:p>
              <a:r>
                <a:rPr lang="zh-CN" altLang="en-US" sz="1600" baseline="-25000" dirty="0"/>
                <a:t>（</a:t>
              </a:r>
              <a:r>
                <a:rPr lang="en-US" altLang="zh-CN" sz="1600" baseline="-25000" dirty="0"/>
                <a:t>c</a:t>
              </a:r>
              <a:r>
                <a:rPr lang="zh-CN" altLang="en-US" sz="1600" baseline="-25000" dirty="0"/>
                <a:t>）</a:t>
              </a:r>
              <a:r>
                <a:rPr lang="en-US" altLang="zh-CN" sz="1600" baseline="-25000" dirty="0"/>
                <a:t>pull</a:t>
              </a:r>
              <a:r>
                <a:rPr lang="zh-CN" altLang="en-US" sz="1600" baseline="-25000" dirty="0"/>
                <a:t>（</a:t>
              </a:r>
              <a:r>
                <a:rPr lang="en-US" altLang="zh-CN" sz="1600" baseline="-25000" dirty="0"/>
                <a:t>vertex-cut</a:t>
              </a:r>
              <a:r>
                <a:rPr lang="zh-CN" altLang="en-US" sz="1600" baseline="-25000" dirty="0"/>
                <a:t>）</a:t>
              </a:r>
            </a:p>
          </p:txBody>
        </p:sp>
        <p:cxnSp>
          <p:nvCxnSpPr>
            <p:cNvPr id="60" name="直接箭头连接符 60">
              <a:extLst>
                <a:ext uri="{FF2B5EF4-FFF2-40B4-BE49-F238E27FC236}">
                  <a16:creationId xmlns:a16="http://schemas.microsoft.com/office/drawing/2014/main" id="{C48954B8-05CC-4C0A-8894-83F1D3AFB09D}"/>
                </a:ext>
              </a:extLst>
            </p:cNvPr>
            <p:cNvCxnSpPr>
              <a:stCxn id="43"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1">
              <a:extLst>
                <a:ext uri="{FF2B5EF4-FFF2-40B4-BE49-F238E27FC236}">
                  <a16:creationId xmlns:a16="http://schemas.microsoft.com/office/drawing/2014/main" id="{6F42C1EF-E622-4965-9A62-361E7ABB4CB3}"/>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2">
              <a:extLst>
                <a:ext uri="{FF2B5EF4-FFF2-40B4-BE49-F238E27FC236}">
                  <a16:creationId xmlns:a16="http://schemas.microsoft.com/office/drawing/2014/main" id="{E1F621DA-C613-4233-A89B-38E3A7ACDBCD}"/>
                </a:ext>
              </a:extLst>
            </p:cNvPr>
            <p:cNvCxnSpPr>
              <a:stCxn id="43"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3">
              <a:extLst>
                <a:ext uri="{FF2B5EF4-FFF2-40B4-BE49-F238E27FC236}">
                  <a16:creationId xmlns:a16="http://schemas.microsoft.com/office/drawing/2014/main" id="{E899AB2C-4BAA-4221-B55E-EE324060A47A}"/>
                </a:ext>
              </a:extLst>
            </p:cNvPr>
            <p:cNvCxnSpPr>
              <a:stCxn id="44"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4">
              <a:extLst>
                <a:ext uri="{FF2B5EF4-FFF2-40B4-BE49-F238E27FC236}">
                  <a16:creationId xmlns:a16="http://schemas.microsoft.com/office/drawing/2014/main" id="{C1131CCB-1219-4D8E-8301-6FC5A47423EA}"/>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5">
              <a:extLst>
                <a:ext uri="{FF2B5EF4-FFF2-40B4-BE49-F238E27FC236}">
                  <a16:creationId xmlns:a16="http://schemas.microsoft.com/office/drawing/2014/main" id="{97D92ADC-2513-4A35-8418-085D88DAED49}"/>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6" name="文本框 66">
              <a:extLst>
                <a:ext uri="{FF2B5EF4-FFF2-40B4-BE49-F238E27FC236}">
                  <a16:creationId xmlns:a16="http://schemas.microsoft.com/office/drawing/2014/main" id="{4234CB11-F44B-4BE6-B601-4193FF6FE9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67" name="文本框 67">
              <a:extLst>
                <a:ext uri="{FF2B5EF4-FFF2-40B4-BE49-F238E27FC236}">
                  <a16:creationId xmlns:a16="http://schemas.microsoft.com/office/drawing/2014/main" id="{C510CDFF-702C-4F10-BC3D-F005FF168D21}"/>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68" name="矩形 68">
              <a:extLst>
                <a:ext uri="{FF2B5EF4-FFF2-40B4-BE49-F238E27FC236}">
                  <a16:creationId xmlns:a16="http://schemas.microsoft.com/office/drawing/2014/main" id="{5E51F4FC-55EE-499C-A5A1-47D0DDD1005F}"/>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9" name="矩形 69">
              <a:extLst>
                <a:ext uri="{FF2B5EF4-FFF2-40B4-BE49-F238E27FC236}">
                  <a16:creationId xmlns:a16="http://schemas.microsoft.com/office/drawing/2014/main" id="{1BA7C40F-4600-4A54-9DBD-8B818F347AF6}"/>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0" name="文本框 70">
              <a:extLst>
                <a:ext uri="{FF2B5EF4-FFF2-40B4-BE49-F238E27FC236}">
                  <a16:creationId xmlns:a16="http://schemas.microsoft.com/office/drawing/2014/main" id="{FC352BF5-8EAC-4C2C-BEFA-830DC695B2FC}"/>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71" name="文本框 71">
              <a:extLst>
                <a:ext uri="{FF2B5EF4-FFF2-40B4-BE49-F238E27FC236}">
                  <a16:creationId xmlns:a16="http://schemas.microsoft.com/office/drawing/2014/main" id="{ADAB7D01-10FF-4293-93D4-6C350DB0549E}"/>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72" name="文本框 72">
              <a:extLst>
                <a:ext uri="{FF2B5EF4-FFF2-40B4-BE49-F238E27FC236}">
                  <a16:creationId xmlns:a16="http://schemas.microsoft.com/office/drawing/2014/main" id="{03B6AAE3-4088-44D1-BC08-C6E527F7D232}"/>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73" name="文本框 73">
              <a:extLst>
                <a:ext uri="{FF2B5EF4-FFF2-40B4-BE49-F238E27FC236}">
                  <a16:creationId xmlns:a16="http://schemas.microsoft.com/office/drawing/2014/main" id="{63A7F58F-EBE5-41FF-938E-2F1AB8A7D137}"/>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74" name="椭圆 74">
              <a:extLst>
                <a:ext uri="{FF2B5EF4-FFF2-40B4-BE49-F238E27FC236}">
                  <a16:creationId xmlns:a16="http://schemas.microsoft.com/office/drawing/2014/main" id="{71C2A5F0-CF11-4890-91A1-DCB77AA186BA}"/>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5" name="椭圆 75">
              <a:extLst>
                <a:ext uri="{FF2B5EF4-FFF2-40B4-BE49-F238E27FC236}">
                  <a16:creationId xmlns:a16="http://schemas.microsoft.com/office/drawing/2014/main" id="{9630E289-C2EB-4E78-9297-9DCFE40C1E63}"/>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76" name="直接箭头连接符 76">
              <a:extLst>
                <a:ext uri="{FF2B5EF4-FFF2-40B4-BE49-F238E27FC236}">
                  <a16:creationId xmlns:a16="http://schemas.microsoft.com/office/drawing/2014/main" id="{D688BDF8-9F8D-4291-926E-013D98B1AA1E}"/>
                </a:ext>
              </a:extLst>
            </p:cNvPr>
            <p:cNvCxnSpPr>
              <a:stCxn id="70" idx="3"/>
              <a:endCxn id="74"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7">
              <a:extLst>
                <a:ext uri="{FF2B5EF4-FFF2-40B4-BE49-F238E27FC236}">
                  <a16:creationId xmlns:a16="http://schemas.microsoft.com/office/drawing/2014/main" id="{5DF6FE48-3C54-416F-938D-BFE71CB5072C}"/>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8">
              <a:extLst>
                <a:ext uri="{FF2B5EF4-FFF2-40B4-BE49-F238E27FC236}">
                  <a16:creationId xmlns:a16="http://schemas.microsoft.com/office/drawing/2014/main" id="{14ACFCC9-E560-428F-B664-A79549173A69}"/>
                </a:ext>
              </a:extLst>
            </p:cNvPr>
            <p:cNvCxnSpPr>
              <a:stCxn id="71" idx="3"/>
              <a:endCxn id="74"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9">
              <a:extLst>
                <a:ext uri="{FF2B5EF4-FFF2-40B4-BE49-F238E27FC236}">
                  <a16:creationId xmlns:a16="http://schemas.microsoft.com/office/drawing/2014/main" id="{A5511D1C-848E-493D-A16D-9921563FAF08}"/>
                </a:ext>
              </a:extLst>
            </p:cNvPr>
            <p:cNvCxnSpPr>
              <a:stCxn id="70" idx="3"/>
              <a:endCxn id="75"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80">
              <a:extLst>
                <a:ext uri="{FF2B5EF4-FFF2-40B4-BE49-F238E27FC236}">
                  <a16:creationId xmlns:a16="http://schemas.microsoft.com/office/drawing/2014/main" id="{7B7BAE9D-8E39-464E-81B4-985D674694C9}"/>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81" name="文本框 81">
              <a:extLst>
                <a:ext uri="{FF2B5EF4-FFF2-40B4-BE49-F238E27FC236}">
                  <a16:creationId xmlns:a16="http://schemas.microsoft.com/office/drawing/2014/main" id="{9E4CA920-A192-4129-9EB7-B6AA469E3862}"/>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82" name="直接箭头连接符 82">
              <a:extLst>
                <a:ext uri="{FF2B5EF4-FFF2-40B4-BE49-F238E27FC236}">
                  <a16:creationId xmlns:a16="http://schemas.microsoft.com/office/drawing/2014/main" id="{473FF965-2F40-475D-A1A3-1B81CF056F6F}"/>
                </a:ext>
              </a:extLst>
            </p:cNvPr>
            <p:cNvCxnSpPr>
              <a:stCxn id="75" idx="6"/>
              <a:endCxn id="81"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3">
              <a:extLst>
                <a:ext uri="{FF2B5EF4-FFF2-40B4-BE49-F238E27FC236}">
                  <a16:creationId xmlns:a16="http://schemas.microsoft.com/office/drawing/2014/main" id="{E49A1AAD-FB94-4EBD-9905-8671A74D4AD2}"/>
                </a:ext>
              </a:extLst>
            </p:cNvPr>
            <p:cNvCxnSpPr>
              <a:stCxn id="74" idx="6"/>
              <a:endCxn id="80"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6">
              <a:extLst>
                <a:ext uri="{FF2B5EF4-FFF2-40B4-BE49-F238E27FC236}">
                  <a16:creationId xmlns:a16="http://schemas.microsoft.com/office/drawing/2014/main" id="{B9281C6D-1C29-4166-B1D2-F99E1BAE0CFF}"/>
                </a:ext>
              </a:extLst>
            </p:cNvPr>
            <p:cNvCxnSpPr>
              <a:stCxn id="81" idx="2"/>
              <a:endCxn id="71"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5" name="文本框 87">
              <a:extLst>
                <a:ext uri="{FF2B5EF4-FFF2-40B4-BE49-F238E27FC236}">
                  <a16:creationId xmlns:a16="http://schemas.microsoft.com/office/drawing/2014/main" id="{DE5479BD-4BD4-4087-812C-CF16C0E64143}"/>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86" name="曲线连接符 88">
              <a:extLst>
                <a:ext uri="{FF2B5EF4-FFF2-40B4-BE49-F238E27FC236}">
                  <a16:creationId xmlns:a16="http://schemas.microsoft.com/office/drawing/2014/main" id="{17A41302-C4F9-48D9-A875-A789D2804CBE}"/>
                </a:ext>
              </a:extLst>
            </p:cNvPr>
            <p:cNvCxnSpPr>
              <a:stCxn id="69" idx="0"/>
              <a:endCxn id="68"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87" name="文本框 90">
            <a:extLst>
              <a:ext uri="{FF2B5EF4-FFF2-40B4-BE49-F238E27FC236}">
                <a16:creationId xmlns:a16="http://schemas.microsoft.com/office/drawing/2014/main" id="{357A0036-2939-4695-89F9-BB1CD2B710F8}"/>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88" name="椭圆 91">
            <a:extLst>
              <a:ext uri="{FF2B5EF4-FFF2-40B4-BE49-F238E27FC236}">
                <a16:creationId xmlns:a16="http://schemas.microsoft.com/office/drawing/2014/main" id="{1C59D14D-F482-4FBF-8C6A-E141E61A796E}"/>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9" name="椭圆 92">
            <a:extLst>
              <a:ext uri="{FF2B5EF4-FFF2-40B4-BE49-F238E27FC236}">
                <a16:creationId xmlns:a16="http://schemas.microsoft.com/office/drawing/2014/main" id="{F171FFC5-263C-4C10-99F5-30DD1160775B}"/>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0" name="文本框 93">
            <a:extLst>
              <a:ext uri="{FF2B5EF4-FFF2-40B4-BE49-F238E27FC236}">
                <a16:creationId xmlns:a16="http://schemas.microsoft.com/office/drawing/2014/main" id="{F01E18E8-1DA8-4FCB-A2AC-AB90EF4C8CD3}"/>
              </a:ext>
            </a:extLst>
          </p:cNvPr>
          <p:cNvSpPr txBox="1"/>
          <p:nvPr/>
        </p:nvSpPr>
        <p:spPr>
          <a:xfrm>
            <a:off x="8945480" y="218984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cxnSp>
        <p:nvCxnSpPr>
          <p:cNvPr id="91" name="直接箭头连接符 94">
            <a:extLst>
              <a:ext uri="{FF2B5EF4-FFF2-40B4-BE49-F238E27FC236}">
                <a16:creationId xmlns:a16="http://schemas.microsoft.com/office/drawing/2014/main" id="{9D3B22FF-886E-4578-9724-764386963A97}"/>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5">
            <a:extLst>
              <a:ext uri="{FF2B5EF4-FFF2-40B4-BE49-F238E27FC236}">
                <a16:creationId xmlns:a16="http://schemas.microsoft.com/office/drawing/2014/main" id="{8C975357-13E1-44CD-BF23-71DC801259F7}"/>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93" name="文本框 96">
            <a:extLst>
              <a:ext uri="{FF2B5EF4-FFF2-40B4-BE49-F238E27FC236}">
                <a16:creationId xmlns:a16="http://schemas.microsoft.com/office/drawing/2014/main" id="{ABEBA2B2-3D65-47EC-858D-CBA0FDDEE1F8}"/>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94" name="文本框 97">
            <a:extLst>
              <a:ext uri="{FF2B5EF4-FFF2-40B4-BE49-F238E27FC236}">
                <a16:creationId xmlns:a16="http://schemas.microsoft.com/office/drawing/2014/main" id="{EE01D7A6-D6B1-425C-957F-6B168843671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95" name="文本框 98">
            <a:extLst>
              <a:ext uri="{FF2B5EF4-FFF2-40B4-BE49-F238E27FC236}">
                <a16:creationId xmlns:a16="http://schemas.microsoft.com/office/drawing/2014/main" id="{A1486864-3097-4994-AE16-7C98917A0359}"/>
              </a:ext>
            </a:extLst>
          </p:cNvPr>
          <p:cNvSpPr txBox="1"/>
          <p:nvPr/>
        </p:nvSpPr>
        <p:spPr>
          <a:xfrm>
            <a:off x="9875118" y="1752965"/>
            <a:ext cx="3495441" cy="338554"/>
          </a:xfrm>
          <a:prstGeom prst="rect">
            <a:avLst/>
          </a:prstGeom>
          <a:noFill/>
        </p:spPr>
        <p:txBody>
          <a:bodyPr wrap="square" rtlCol="0">
            <a:spAutoFit/>
          </a:bodyPr>
          <a:lstStyle/>
          <a:p>
            <a:r>
              <a:rPr lang="en-US" altLang="zh-CN" sz="2400" baseline="-25000" dirty="0"/>
              <a:t>combine/concatenate</a:t>
            </a:r>
          </a:p>
        </p:txBody>
      </p:sp>
      <p:sp>
        <p:nvSpPr>
          <p:cNvPr id="96" name="文本框 99">
            <a:extLst>
              <a:ext uri="{FF2B5EF4-FFF2-40B4-BE49-F238E27FC236}">
                <a16:creationId xmlns:a16="http://schemas.microsoft.com/office/drawing/2014/main" id="{08822039-1324-4BC7-8843-860C61950534}"/>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99" name="图片 98">
            <a:extLst>
              <a:ext uri="{FF2B5EF4-FFF2-40B4-BE49-F238E27FC236}">
                <a16:creationId xmlns:a16="http://schemas.microsoft.com/office/drawing/2014/main" id="{621E13D3-F4F9-4C1A-A2D0-1AAE6B294CCD}"/>
              </a:ext>
            </a:extLst>
          </p:cNvPr>
          <p:cNvPicPr>
            <a:picLocks noChangeAspect="1"/>
          </p:cNvPicPr>
          <p:nvPr/>
        </p:nvPicPr>
        <p:blipFill>
          <a:blip r:embed="rId2"/>
          <a:stretch>
            <a:fillRect/>
          </a:stretch>
        </p:blipFill>
        <p:spPr>
          <a:xfrm>
            <a:off x="475192" y="3824031"/>
            <a:ext cx="6897734" cy="2609957"/>
          </a:xfrm>
          <a:prstGeom prst="rect">
            <a:avLst/>
          </a:prstGeom>
        </p:spPr>
      </p:pic>
      <p:sp>
        <p:nvSpPr>
          <p:cNvPr id="4" name="灯片编号占位符 3">
            <a:extLst>
              <a:ext uri="{FF2B5EF4-FFF2-40B4-BE49-F238E27FC236}">
                <a16:creationId xmlns:a16="http://schemas.microsoft.com/office/drawing/2014/main" id="{EE8D12EB-F66B-B648-949C-383D1867075C}"/>
              </a:ext>
            </a:extLst>
          </p:cNvPr>
          <p:cNvSpPr>
            <a:spLocks noGrp="1"/>
          </p:cNvSpPr>
          <p:nvPr>
            <p:ph type="sldNum" sz="quarter" idx="12"/>
          </p:nvPr>
        </p:nvSpPr>
        <p:spPr/>
        <p:txBody>
          <a:bodyPr/>
          <a:lstStyle/>
          <a:p>
            <a:fld id="{B13F0FA4-29F4-4B1D-A16B-0D7169EBD889}" type="slidenum">
              <a:rPr lang="en-US" smtClean="0"/>
              <a:t>107</a:t>
            </a:fld>
            <a:endParaRPr lang="en-US" dirty="0"/>
          </a:p>
        </p:txBody>
      </p:sp>
    </p:spTree>
    <p:extLst>
      <p:ext uri="{BB962C8B-B14F-4D97-AF65-F5344CB8AC3E}">
        <p14:creationId xmlns:p14="http://schemas.microsoft.com/office/powerpoint/2010/main" val="2732076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0D2B-6124-4621-A8FF-723D4D54EE6F}"/>
              </a:ext>
            </a:extLst>
          </p:cNvPr>
          <p:cNvSpPr>
            <a:spLocks noGrp="1"/>
          </p:cNvSpPr>
          <p:nvPr>
            <p:ph type="title"/>
          </p:nvPr>
        </p:nvSpPr>
        <p:spPr/>
        <p:txBody>
          <a:bodyPr/>
          <a:lstStyle/>
          <a:p>
            <a:r>
              <a:rPr lang="zh-CN" altLang="en-US" dirty="0"/>
              <a:t>计算和通信</a:t>
            </a:r>
            <a:endParaRPr lang="en-US" dirty="0"/>
          </a:p>
        </p:txBody>
      </p:sp>
      <p:sp>
        <p:nvSpPr>
          <p:cNvPr id="3" name="Content Placeholder 2">
            <a:extLst>
              <a:ext uri="{FF2B5EF4-FFF2-40B4-BE49-F238E27FC236}">
                <a16:creationId xmlns:a16="http://schemas.microsoft.com/office/drawing/2014/main" id="{21212C61-5A20-42EA-80D2-C0B8BEB13FCD}"/>
              </a:ext>
            </a:extLst>
          </p:cNvPr>
          <p:cNvSpPr>
            <a:spLocks noGrp="1"/>
          </p:cNvSpPr>
          <p:nvPr>
            <p:ph idx="1"/>
          </p:nvPr>
        </p:nvSpPr>
        <p:spPr>
          <a:xfrm>
            <a:off x="680484" y="1160756"/>
            <a:ext cx="6764972" cy="2704111"/>
          </a:xfrm>
        </p:spPr>
        <p:txBody>
          <a:bodyPr/>
          <a:lstStyle/>
          <a:p>
            <a:r>
              <a:rPr lang="zh-CN" altLang="en-US" dirty="0"/>
              <a:t>消息交互模式</a:t>
            </a:r>
            <a:endParaRPr lang="en-US" altLang="zh-CN" dirty="0"/>
          </a:p>
          <a:p>
            <a:pPr lvl="1"/>
            <a:r>
              <a:rPr lang="en-US" altLang="zh-CN" b="1" dirty="0">
                <a:solidFill>
                  <a:srgbClr val="C00000"/>
                </a:solidFill>
              </a:rPr>
              <a:t>pull</a:t>
            </a:r>
            <a:r>
              <a:rPr lang="zh-CN" altLang="en-US" b="1" dirty="0">
                <a:solidFill>
                  <a:srgbClr val="C00000"/>
                </a:solidFill>
              </a:rPr>
              <a:t>模式</a:t>
            </a:r>
            <a:r>
              <a:rPr lang="zh-CN" altLang="en-US" dirty="0">
                <a:solidFill>
                  <a:srgbClr val="C00000"/>
                </a:solidFill>
              </a:rPr>
              <a:t>：</a:t>
            </a:r>
            <a:r>
              <a:rPr lang="zh-CN" altLang="en-US" dirty="0"/>
              <a:t>以</a:t>
            </a:r>
            <a:r>
              <a:rPr lang="zh-CN" altLang="en-US" dirty="0" smtClean="0"/>
              <a:t>目的顶点</a:t>
            </a:r>
            <a:r>
              <a:rPr lang="zh-CN" altLang="en-US" dirty="0"/>
              <a:t>为中心的一种</a:t>
            </a:r>
            <a:r>
              <a:rPr lang="zh-CN" altLang="en-US" dirty="0" smtClean="0"/>
              <a:t>消息拉取机制</a:t>
            </a:r>
            <a:r>
              <a:rPr lang="zh-CN" altLang="en-US" dirty="0"/>
              <a:t>，即各任务遍历目的顶点，根据入边相对应的源顶点请求消息数据</a:t>
            </a:r>
            <a:endParaRPr lang="en-US" altLang="zh-CN" dirty="0"/>
          </a:p>
          <a:p>
            <a:pPr lvl="1"/>
            <a:r>
              <a:rPr lang="zh-CN" altLang="en-US" b="1" dirty="0">
                <a:solidFill>
                  <a:srgbClr val="0000FF"/>
                </a:solidFill>
              </a:rPr>
              <a:t>冗余计算，特别是对已经收敛的点</a:t>
            </a:r>
            <a:endParaRPr lang="en-US" altLang="zh-CN" b="1" dirty="0">
              <a:solidFill>
                <a:srgbClr val="0000FF"/>
              </a:solidFill>
            </a:endParaRPr>
          </a:p>
          <a:p>
            <a:pPr lvl="1"/>
            <a:r>
              <a:rPr lang="zh-CN" altLang="en-US" b="1" dirty="0">
                <a:solidFill>
                  <a:srgbClr val="0000FF"/>
                </a:solidFill>
              </a:rPr>
              <a:t>无数据冲突</a:t>
            </a:r>
            <a:endParaRPr lang="en-US" altLang="zh-CN" b="1" dirty="0">
              <a:solidFill>
                <a:srgbClr val="0000FF"/>
              </a:solidFill>
            </a:endParaRPr>
          </a:p>
        </p:txBody>
      </p:sp>
      <p:grpSp>
        <p:nvGrpSpPr>
          <p:cNvPr id="192" name="Group 96">
            <a:extLst>
              <a:ext uri="{FF2B5EF4-FFF2-40B4-BE49-F238E27FC236}">
                <a16:creationId xmlns:a16="http://schemas.microsoft.com/office/drawing/2014/main" id="{07327677-FFBF-418E-9C71-D2972F55D4D4}"/>
              </a:ext>
            </a:extLst>
          </p:cNvPr>
          <p:cNvGrpSpPr/>
          <p:nvPr/>
        </p:nvGrpSpPr>
        <p:grpSpPr>
          <a:xfrm>
            <a:off x="6897189" y="3149410"/>
            <a:ext cx="4965619" cy="3355196"/>
            <a:chOff x="7737728" y="3149410"/>
            <a:chExt cx="4125080" cy="3355196"/>
          </a:xfrm>
        </p:grpSpPr>
        <p:sp>
          <p:nvSpPr>
            <p:cNvPr id="193" name="矩形 2">
              <a:extLst>
                <a:ext uri="{FF2B5EF4-FFF2-40B4-BE49-F238E27FC236}">
                  <a16:creationId xmlns:a16="http://schemas.microsoft.com/office/drawing/2014/main" id="{85BE079A-4CE1-43AC-A9E9-20F4E59E4AD2}"/>
                </a:ext>
              </a:extLst>
            </p:cNvPr>
            <p:cNvSpPr/>
            <p:nvPr/>
          </p:nvSpPr>
          <p:spPr>
            <a:xfrm>
              <a:off x="7737728" y="3150167"/>
              <a:ext cx="426904"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4" name="矩形 3">
              <a:extLst>
                <a:ext uri="{FF2B5EF4-FFF2-40B4-BE49-F238E27FC236}">
                  <a16:creationId xmlns:a16="http://schemas.microsoft.com/office/drawing/2014/main" id="{C30937A9-81A5-492A-B3EB-9FD60D925B6C}"/>
                </a:ext>
              </a:extLst>
            </p:cNvPr>
            <p:cNvSpPr/>
            <p:nvPr/>
          </p:nvSpPr>
          <p:spPr>
            <a:xfrm>
              <a:off x="8778263" y="3150167"/>
              <a:ext cx="817461"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5" name="矩形 5">
              <a:extLst>
                <a:ext uri="{FF2B5EF4-FFF2-40B4-BE49-F238E27FC236}">
                  <a16:creationId xmlns:a16="http://schemas.microsoft.com/office/drawing/2014/main" id="{151CD5CE-04EF-4E3E-9C4C-EA0F0FAAD56D}"/>
                </a:ext>
              </a:extLst>
            </p:cNvPr>
            <p:cNvSpPr/>
            <p:nvPr/>
          </p:nvSpPr>
          <p:spPr>
            <a:xfrm>
              <a:off x="9991983" y="3149410"/>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6" name="矩形 6">
              <a:extLst>
                <a:ext uri="{FF2B5EF4-FFF2-40B4-BE49-F238E27FC236}">
                  <a16:creationId xmlns:a16="http://schemas.microsoft.com/office/drawing/2014/main" id="{FD33F69B-93B2-48C2-9132-F9959425B3E0}"/>
                </a:ext>
              </a:extLst>
            </p:cNvPr>
            <p:cNvSpPr/>
            <p:nvPr/>
          </p:nvSpPr>
          <p:spPr>
            <a:xfrm>
              <a:off x="11487218" y="3149410"/>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7" name="文本框 7">
              <a:extLst>
                <a:ext uri="{FF2B5EF4-FFF2-40B4-BE49-F238E27FC236}">
                  <a16:creationId xmlns:a16="http://schemas.microsoft.com/office/drawing/2014/main" id="{306D4C7E-30FC-4E28-8FB9-16C675EAF2BD}"/>
                </a:ext>
              </a:extLst>
            </p:cNvPr>
            <p:cNvSpPr txBox="1"/>
            <p:nvPr/>
          </p:nvSpPr>
          <p:spPr>
            <a:xfrm>
              <a:off x="7841782" y="3321174"/>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198" name="文本框 8">
              <a:extLst>
                <a:ext uri="{FF2B5EF4-FFF2-40B4-BE49-F238E27FC236}">
                  <a16:creationId xmlns:a16="http://schemas.microsoft.com/office/drawing/2014/main" id="{9838A373-CC8D-4EE1-B31C-D2E2D1F60FD4}"/>
                </a:ext>
              </a:extLst>
            </p:cNvPr>
            <p:cNvSpPr txBox="1"/>
            <p:nvPr/>
          </p:nvSpPr>
          <p:spPr>
            <a:xfrm>
              <a:off x="7841782" y="3714643"/>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199" name="文本框 9">
              <a:extLst>
                <a:ext uri="{FF2B5EF4-FFF2-40B4-BE49-F238E27FC236}">
                  <a16:creationId xmlns:a16="http://schemas.microsoft.com/office/drawing/2014/main" id="{7BCFCCE1-B4C7-45B4-8700-6E30DC28B1A4}"/>
                </a:ext>
              </a:extLst>
            </p:cNvPr>
            <p:cNvSpPr txBox="1"/>
            <p:nvPr/>
          </p:nvSpPr>
          <p:spPr>
            <a:xfrm>
              <a:off x="8794207"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0" name="文本框 10">
              <a:extLst>
                <a:ext uri="{FF2B5EF4-FFF2-40B4-BE49-F238E27FC236}">
                  <a16:creationId xmlns:a16="http://schemas.microsoft.com/office/drawing/2014/main" id="{E99CA6D2-A785-4423-93E5-6674136C392C}"/>
                </a:ext>
              </a:extLst>
            </p:cNvPr>
            <p:cNvSpPr txBox="1"/>
            <p:nvPr/>
          </p:nvSpPr>
          <p:spPr>
            <a:xfrm>
              <a:off x="8804362" y="3743148"/>
              <a:ext cx="375590" cy="338554"/>
            </a:xfrm>
            <a:prstGeom prst="rect">
              <a:avLst/>
            </a:prstGeom>
            <a:noFill/>
          </p:spPr>
          <p:txBody>
            <a:bodyPr wrap="square" rtlCol="0">
              <a:spAutoFit/>
            </a:bodyPr>
            <a:lstStyle/>
            <a:p>
              <a:r>
                <a:rPr lang="en-US" altLang="zh-CN" sz="1600" dirty="0"/>
                <a:t>d</a:t>
              </a:r>
              <a:r>
                <a:rPr lang="en-US" altLang="zh-CN" sz="1600" baseline="-25000" dirty="0"/>
                <a:t>2</a:t>
              </a:r>
            </a:p>
          </p:txBody>
        </p:sp>
        <p:sp>
          <p:nvSpPr>
            <p:cNvPr id="201" name="文本框 11">
              <a:extLst>
                <a:ext uri="{FF2B5EF4-FFF2-40B4-BE49-F238E27FC236}">
                  <a16:creationId xmlns:a16="http://schemas.microsoft.com/office/drawing/2014/main" id="{6FF41C61-724D-4055-B35B-5F7FCABA1510}"/>
                </a:ext>
              </a:extLst>
            </p:cNvPr>
            <p:cNvSpPr txBox="1"/>
            <p:nvPr/>
          </p:nvSpPr>
          <p:spPr>
            <a:xfrm>
              <a:off x="9232963" y="3275774"/>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02" name="文本框 12">
              <a:extLst>
                <a:ext uri="{FF2B5EF4-FFF2-40B4-BE49-F238E27FC236}">
                  <a16:creationId xmlns:a16="http://schemas.microsoft.com/office/drawing/2014/main" id="{BF587C66-F7C1-4524-A535-98CABB976584}"/>
                </a:ext>
              </a:extLst>
            </p:cNvPr>
            <p:cNvSpPr txBox="1"/>
            <p:nvPr/>
          </p:nvSpPr>
          <p:spPr>
            <a:xfrm>
              <a:off x="9232963" y="3714643"/>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03" name="椭圆 13">
              <a:extLst>
                <a:ext uri="{FF2B5EF4-FFF2-40B4-BE49-F238E27FC236}">
                  <a16:creationId xmlns:a16="http://schemas.microsoft.com/office/drawing/2014/main" id="{756E748A-DC23-4559-B124-57D39E226F2E}"/>
                </a:ext>
              </a:extLst>
            </p:cNvPr>
            <p:cNvSpPr/>
            <p:nvPr/>
          </p:nvSpPr>
          <p:spPr>
            <a:xfrm>
              <a:off x="8806450" y="3302124"/>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4" name="椭圆 14">
              <a:extLst>
                <a:ext uri="{FF2B5EF4-FFF2-40B4-BE49-F238E27FC236}">
                  <a16:creationId xmlns:a16="http://schemas.microsoft.com/office/drawing/2014/main" id="{A345AEF1-8A8A-40D3-AE99-1C3D24C04C5E}"/>
                </a:ext>
              </a:extLst>
            </p:cNvPr>
            <p:cNvSpPr/>
            <p:nvPr/>
          </p:nvSpPr>
          <p:spPr>
            <a:xfrm>
              <a:off x="8817597" y="3749286"/>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05" name="直接箭头连接符 15">
              <a:extLst>
                <a:ext uri="{FF2B5EF4-FFF2-40B4-BE49-F238E27FC236}">
                  <a16:creationId xmlns:a16="http://schemas.microsoft.com/office/drawing/2014/main" id="{06D2B4ED-C536-4B25-8BAE-769078A87E2B}"/>
                </a:ext>
              </a:extLst>
            </p:cNvPr>
            <p:cNvCxnSpPr>
              <a:stCxn id="197" idx="3"/>
              <a:endCxn id="203" idx="2"/>
            </p:cNvCxnSpPr>
            <p:nvPr/>
          </p:nvCxnSpPr>
          <p:spPr>
            <a:xfrm flipV="1">
              <a:off x="8204544" y="3473888"/>
              <a:ext cx="601906" cy="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16">
              <a:extLst>
                <a:ext uri="{FF2B5EF4-FFF2-40B4-BE49-F238E27FC236}">
                  <a16:creationId xmlns:a16="http://schemas.microsoft.com/office/drawing/2014/main" id="{A6A5F189-8B4B-4B93-BFB8-842BF48A7055}"/>
                </a:ext>
              </a:extLst>
            </p:cNvPr>
            <p:cNvCxnSpPr>
              <a:cxnSpLocks/>
              <a:endCxn id="204" idx="2"/>
            </p:cNvCxnSpPr>
            <p:nvPr/>
          </p:nvCxnSpPr>
          <p:spPr>
            <a:xfrm>
              <a:off x="8220807" y="3914404"/>
              <a:ext cx="596790" cy="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17">
              <a:extLst>
                <a:ext uri="{FF2B5EF4-FFF2-40B4-BE49-F238E27FC236}">
                  <a16:creationId xmlns:a16="http://schemas.microsoft.com/office/drawing/2014/main" id="{4C79E711-3FF5-46D5-8C17-2E4BB0080E3E}"/>
                </a:ext>
              </a:extLst>
            </p:cNvPr>
            <p:cNvCxnSpPr>
              <a:stCxn id="198" idx="3"/>
              <a:endCxn id="203" idx="2"/>
            </p:cNvCxnSpPr>
            <p:nvPr/>
          </p:nvCxnSpPr>
          <p:spPr>
            <a:xfrm flipV="1">
              <a:off x="8204544" y="3473888"/>
              <a:ext cx="601906" cy="41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18">
              <a:extLst>
                <a:ext uri="{FF2B5EF4-FFF2-40B4-BE49-F238E27FC236}">
                  <a16:creationId xmlns:a16="http://schemas.microsoft.com/office/drawing/2014/main" id="{B57ECD19-2F70-4424-8049-73DCA1BCC51F}"/>
                </a:ext>
              </a:extLst>
            </p:cNvPr>
            <p:cNvCxnSpPr>
              <a:stCxn id="197" idx="3"/>
              <a:endCxn id="204" idx="2"/>
            </p:cNvCxnSpPr>
            <p:nvPr/>
          </p:nvCxnSpPr>
          <p:spPr>
            <a:xfrm>
              <a:off x="8204544" y="3490451"/>
              <a:ext cx="613053" cy="430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9" name="文本框 19">
              <a:extLst>
                <a:ext uri="{FF2B5EF4-FFF2-40B4-BE49-F238E27FC236}">
                  <a16:creationId xmlns:a16="http://schemas.microsoft.com/office/drawing/2014/main" id="{4785D856-D3CA-4862-B0BC-49A6A720F1D7}"/>
                </a:ext>
              </a:extLst>
            </p:cNvPr>
            <p:cNvSpPr txBox="1"/>
            <p:nvPr/>
          </p:nvSpPr>
          <p:spPr>
            <a:xfrm>
              <a:off x="10011939" y="3343118"/>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10" name="文本框 20">
              <a:extLst>
                <a:ext uri="{FF2B5EF4-FFF2-40B4-BE49-F238E27FC236}">
                  <a16:creationId xmlns:a16="http://schemas.microsoft.com/office/drawing/2014/main" id="{6480A21A-B0D8-4596-A2D6-D71B05015119}"/>
                </a:ext>
              </a:extLst>
            </p:cNvPr>
            <p:cNvSpPr txBox="1"/>
            <p:nvPr/>
          </p:nvSpPr>
          <p:spPr>
            <a:xfrm>
              <a:off x="10011939" y="3736586"/>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11" name="文本框 21">
              <a:extLst>
                <a:ext uri="{FF2B5EF4-FFF2-40B4-BE49-F238E27FC236}">
                  <a16:creationId xmlns:a16="http://schemas.microsoft.com/office/drawing/2014/main" id="{4A3F2790-5524-46BB-895F-A3FCED11F890}"/>
                </a:ext>
              </a:extLst>
            </p:cNvPr>
            <p:cNvSpPr txBox="1"/>
            <p:nvPr/>
          </p:nvSpPr>
          <p:spPr>
            <a:xfrm>
              <a:off x="10691850" y="329771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12" name="文本框 22">
              <a:extLst>
                <a:ext uri="{FF2B5EF4-FFF2-40B4-BE49-F238E27FC236}">
                  <a16:creationId xmlns:a16="http://schemas.microsoft.com/office/drawing/2014/main" id="{B31516AB-FDDA-4FA6-BBF5-530D48267B99}"/>
                </a:ext>
              </a:extLst>
            </p:cNvPr>
            <p:cNvSpPr txBox="1"/>
            <p:nvPr/>
          </p:nvSpPr>
          <p:spPr>
            <a:xfrm>
              <a:off x="10702540" y="3736586"/>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13" name="椭圆 23">
              <a:extLst>
                <a:ext uri="{FF2B5EF4-FFF2-40B4-BE49-F238E27FC236}">
                  <a16:creationId xmlns:a16="http://schemas.microsoft.com/office/drawing/2014/main" id="{AAD0D515-24DC-46FB-A212-38868C897498}"/>
                </a:ext>
              </a:extLst>
            </p:cNvPr>
            <p:cNvSpPr/>
            <p:nvPr/>
          </p:nvSpPr>
          <p:spPr>
            <a:xfrm>
              <a:off x="10698977" y="3343118"/>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4" name="椭圆 24">
              <a:extLst>
                <a:ext uri="{FF2B5EF4-FFF2-40B4-BE49-F238E27FC236}">
                  <a16:creationId xmlns:a16="http://schemas.microsoft.com/office/drawing/2014/main" id="{12933E79-6BA1-4FE2-A08B-9E31C668D563}"/>
                </a:ext>
              </a:extLst>
            </p:cNvPr>
            <p:cNvSpPr/>
            <p:nvPr/>
          </p:nvSpPr>
          <p:spPr>
            <a:xfrm>
              <a:off x="10702540" y="375853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15" name="直接箭头连接符 25">
              <a:extLst>
                <a:ext uri="{FF2B5EF4-FFF2-40B4-BE49-F238E27FC236}">
                  <a16:creationId xmlns:a16="http://schemas.microsoft.com/office/drawing/2014/main" id="{C599A107-A1EE-4279-990B-6AED624EDF56}"/>
                </a:ext>
              </a:extLst>
            </p:cNvPr>
            <p:cNvCxnSpPr>
              <a:stCxn id="209" idx="3"/>
              <a:endCxn id="213" idx="2"/>
            </p:cNvCxnSpPr>
            <p:nvPr/>
          </p:nvCxnSpPr>
          <p:spPr>
            <a:xfrm>
              <a:off x="10374701" y="3512395"/>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6">
              <a:extLst>
                <a:ext uri="{FF2B5EF4-FFF2-40B4-BE49-F238E27FC236}">
                  <a16:creationId xmlns:a16="http://schemas.microsoft.com/office/drawing/2014/main" id="{235553D1-9F10-4629-9461-5391A873ADBB}"/>
                </a:ext>
              </a:extLst>
            </p:cNvPr>
            <p:cNvCxnSpPr/>
            <p:nvPr/>
          </p:nvCxnSpPr>
          <p:spPr>
            <a:xfrm>
              <a:off x="10359021" y="3915160"/>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7">
              <a:extLst>
                <a:ext uri="{FF2B5EF4-FFF2-40B4-BE49-F238E27FC236}">
                  <a16:creationId xmlns:a16="http://schemas.microsoft.com/office/drawing/2014/main" id="{6A889347-50D5-4B8E-B97F-EFB12579AD54}"/>
                </a:ext>
              </a:extLst>
            </p:cNvPr>
            <p:cNvCxnSpPr>
              <a:stCxn id="210" idx="3"/>
              <a:endCxn id="213" idx="2"/>
            </p:cNvCxnSpPr>
            <p:nvPr/>
          </p:nvCxnSpPr>
          <p:spPr>
            <a:xfrm flipV="1">
              <a:off x="10374701" y="3514882"/>
              <a:ext cx="324276" cy="39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8">
              <a:extLst>
                <a:ext uri="{FF2B5EF4-FFF2-40B4-BE49-F238E27FC236}">
                  <a16:creationId xmlns:a16="http://schemas.microsoft.com/office/drawing/2014/main" id="{667CAA79-0BF7-464A-ADC7-398CF4CB29C6}"/>
                </a:ext>
              </a:extLst>
            </p:cNvPr>
            <p:cNvCxnSpPr>
              <a:stCxn id="209" idx="3"/>
              <a:endCxn id="214" idx="2"/>
            </p:cNvCxnSpPr>
            <p:nvPr/>
          </p:nvCxnSpPr>
          <p:spPr>
            <a:xfrm>
              <a:off x="10374701" y="3512395"/>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文本框 29">
              <a:extLst>
                <a:ext uri="{FF2B5EF4-FFF2-40B4-BE49-F238E27FC236}">
                  <a16:creationId xmlns:a16="http://schemas.microsoft.com/office/drawing/2014/main" id="{400770C1-ED00-47D5-A9BB-741C1549CB8A}"/>
                </a:ext>
              </a:extLst>
            </p:cNvPr>
            <p:cNvSpPr txBox="1"/>
            <p:nvPr/>
          </p:nvSpPr>
          <p:spPr>
            <a:xfrm>
              <a:off x="11487218" y="3315877"/>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20" name="文本框 30">
              <a:extLst>
                <a:ext uri="{FF2B5EF4-FFF2-40B4-BE49-F238E27FC236}">
                  <a16:creationId xmlns:a16="http://schemas.microsoft.com/office/drawing/2014/main" id="{D440C4D8-C4DA-4582-B04C-D2A668FA5CDE}"/>
                </a:ext>
              </a:extLst>
            </p:cNvPr>
            <p:cNvSpPr txBox="1"/>
            <p:nvPr/>
          </p:nvSpPr>
          <p:spPr>
            <a:xfrm>
              <a:off x="11487218" y="3747180"/>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21" name="直接箭头连接符 31">
              <a:extLst>
                <a:ext uri="{FF2B5EF4-FFF2-40B4-BE49-F238E27FC236}">
                  <a16:creationId xmlns:a16="http://schemas.microsoft.com/office/drawing/2014/main" id="{05DDC4D0-545D-493A-AE65-DA1772E42DD2}"/>
                </a:ext>
              </a:extLst>
            </p:cNvPr>
            <p:cNvCxnSpPr>
              <a:stCxn id="214" idx="6"/>
              <a:endCxn id="220" idx="1"/>
            </p:cNvCxnSpPr>
            <p:nvPr/>
          </p:nvCxnSpPr>
          <p:spPr>
            <a:xfrm flipV="1">
              <a:off x="11026104" y="3916457"/>
              <a:ext cx="461114"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2" name="直接箭头连接符 32">
              <a:extLst>
                <a:ext uri="{FF2B5EF4-FFF2-40B4-BE49-F238E27FC236}">
                  <a16:creationId xmlns:a16="http://schemas.microsoft.com/office/drawing/2014/main" id="{D6267B0C-FC9D-4B2C-B29C-CBEA6ECFAB03}"/>
                </a:ext>
              </a:extLst>
            </p:cNvPr>
            <p:cNvCxnSpPr>
              <a:stCxn id="213" idx="6"/>
              <a:endCxn id="219" idx="1"/>
            </p:cNvCxnSpPr>
            <p:nvPr/>
          </p:nvCxnSpPr>
          <p:spPr>
            <a:xfrm flipV="1">
              <a:off x="11022541" y="3485154"/>
              <a:ext cx="464677" cy="297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3" name="直接箭头连接符 33">
              <a:extLst>
                <a:ext uri="{FF2B5EF4-FFF2-40B4-BE49-F238E27FC236}">
                  <a16:creationId xmlns:a16="http://schemas.microsoft.com/office/drawing/2014/main" id="{A892F53F-7250-4EE2-9BEA-3D5E43FD270F}"/>
                </a:ext>
              </a:extLst>
            </p:cNvPr>
            <p:cNvCxnSpPr>
              <a:stCxn id="220" idx="1"/>
              <a:endCxn id="209" idx="3"/>
            </p:cNvCxnSpPr>
            <p:nvPr/>
          </p:nvCxnSpPr>
          <p:spPr>
            <a:xfrm flipH="1" flipV="1">
              <a:off x="10374701" y="3512395"/>
              <a:ext cx="1112517" cy="404062"/>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4" name="直接箭头连接符 34">
              <a:extLst>
                <a:ext uri="{FF2B5EF4-FFF2-40B4-BE49-F238E27FC236}">
                  <a16:creationId xmlns:a16="http://schemas.microsoft.com/office/drawing/2014/main" id="{4FACA53D-9348-441A-8511-17857B21DBAE}"/>
                </a:ext>
              </a:extLst>
            </p:cNvPr>
            <p:cNvCxnSpPr>
              <a:stCxn id="219" idx="1"/>
              <a:endCxn id="210" idx="3"/>
            </p:cNvCxnSpPr>
            <p:nvPr/>
          </p:nvCxnSpPr>
          <p:spPr>
            <a:xfrm flipH="1">
              <a:off x="10374701" y="3485154"/>
              <a:ext cx="1112517" cy="420709"/>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25" name="曲线连接符 35">
              <a:extLst>
                <a:ext uri="{FF2B5EF4-FFF2-40B4-BE49-F238E27FC236}">
                  <a16:creationId xmlns:a16="http://schemas.microsoft.com/office/drawing/2014/main" id="{2ABE7A6D-F027-40D4-9AA8-8191AE3EFA1A}"/>
                </a:ext>
              </a:extLst>
            </p:cNvPr>
            <p:cNvCxnSpPr>
              <a:stCxn id="219" idx="0"/>
              <a:endCxn id="209" idx="0"/>
            </p:cNvCxnSpPr>
            <p:nvPr/>
          </p:nvCxnSpPr>
          <p:spPr>
            <a:xfrm rot="16200000" flipH="1" flipV="1">
              <a:off x="10920546" y="2588650"/>
              <a:ext cx="27241" cy="1481693"/>
            </a:xfrm>
            <a:prstGeom prst="curvedConnector3">
              <a:avLst>
                <a:gd name="adj1" fmla="val -8391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6" name="曲线连接符 36">
              <a:extLst>
                <a:ext uri="{FF2B5EF4-FFF2-40B4-BE49-F238E27FC236}">
                  <a16:creationId xmlns:a16="http://schemas.microsoft.com/office/drawing/2014/main" id="{2D6B7511-AFA9-4ED8-93B8-2AE241409364}"/>
                </a:ext>
              </a:extLst>
            </p:cNvPr>
            <p:cNvCxnSpPr>
              <a:stCxn id="220" idx="2"/>
              <a:endCxn id="210" idx="2"/>
            </p:cNvCxnSpPr>
            <p:nvPr/>
          </p:nvCxnSpPr>
          <p:spPr>
            <a:xfrm rot="5400000" flipH="1">
              <a:off x="10928870" y="3339591"/>
              <a:ext cx="10594" cy="1481693"/>
            </a:xfrm>
            <a:prstGeom prst="curvedConnector3">
              <a:avLst>
                <a:gd name="adj1" fmla="val -215782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27" name="文本框 37">
              <a:extLst>
                <a:ext uri="{FF2B5EF4-FFF2-40B4-BE49-F238E27FC236}">
                  <a16:creationId xmlns:a16="http://schemas.microsoft.com/office/drawing/2014/main" id="{0FDB3DBA-FC8D-49DA-9A0C-C64746693885}"/>
                </a:ext>
              </a:extLst>
            </p:cNvPr>
            <p:cNvSpPr txBox="1"/>
            <p:nvPr/>
          </p:nvSpPr>
          <p:spPr>
            <a:xfrm>
              <a:off x="8164633" y="4434993"/>
              <a:ext cx="782539" cy="420628"/>
            </a:xfrm>
            <a:prstGeom prst="rect">
              <a:avLst/>
            </a:prstGeom>
            <a:noFill/>
          </p:spPr>
          <p:txBody>
            <a:bodyPr wrap="square" rtlCol="0">
              <a:spAutoFit/>
            </a:bodyPr>
            <a:lstStyle/>
            <a:p>
              <a:r>
                <a:rPr lang="zh-CN" altLang="en-US" sz="1600" baseline="-25000"/>
                <a:t>（</a:t>
              </a:r>
              <a:r>
                <a:rPr lang="en-US" altLang="zh-CN" sz="1600" baseline="-25000"/>
                <a:t>a</a:t>
              </a:r>
              <a:r>
                <a:rPr lang="zh-CN" altLang="en-US" sz="1600" baseline="-25000"/>
                <a:t>）</a:t>
              </a:r>
              <a:r>
                <a:rPr lang="en-US" altLang="zh-CN" sz="1600" baseline="-25000"/>
                <a:t>push</a:t>
              </a:r>
            </a:p>
          </p:txBody>
        </p:sp>
        <p:sp>
          <p:nvSpPr>
            <p:cNvPr id="228" name="文本框 38">
              <a:extLst>
                <a:ext uri="{FF2B5EF4-FFF2-40B4-BE49-F238E27FC236}">
                  <a16:creationId xmlns:a16="http://schemas.microsoft.com/office/drawing/2014/main" id="{3A5100C6-FFCC-4A23-A888-737E9CEFD2D1}"/>
                </a:ext>
              </a:extLst>
            </p:cNvPr>
            <p:cNvSpPr txBox="1"/>
            <p:nvPr/>
          </p:nvSpPr>
          <p:spPr>
            <a:xfrm>
              <a:off x="10569979" y="4434993"/>
              <a:ext cx="729800" cy="420628"/>
            </a:xfrm>
            <a:prstGeom prst="rect">
              <a:avLst/>
            </a:prstGeom>
            <a:noFill/>
          </p:spPr>
          <p:txBody>
            <a:bodyPr wrap="square" rtlCol="0">
              <a:spAutoFit/>
            </a:bodyPr>
            <a:lstStyle/>
            <a:p>
              <a:r>
                <a:rPr lang="zh-CN" altLang="en-US" sz="1600" baseline="-25000"/>
                <a:t>（</a:t>
              </a:r>
              <a:r>
                <a:rPr lang="en-US" altLang="zh-CN" sz="1600" baseline="-25000"/>
                <a:t>b</a:t>
              </a:r>
              <a:r>
                <a:rPr lang="zh-CN" altLang="en-US" sz="1600" baseline="-25000"/>
                <a:t>）</a:t>
              </a:r>
              <a:r>
                <a:rPr lang="en-US" altLang="zh-CN" sz="1600" baseline="-25000"/>
                <a:t>pull</a:t>
              </a:r>
            </a:p>
          </p:txBody>
        </p:sp>
        <p:sp>
          <p:nvSpPr>
            <p:cNvPr id="229" name="矩形 39">
              <a:extLst>
                <a:ext uri="{FF2B5EF4-FFF2-40B4-BE49-F238E27FC236}">
                  <a16:creationId xmlns:a16="http://schemas.microsoft.com/office/drawing/2014/main" id="{9E71AF9E-9442-4733-8372-AC69E660E471}"/>
                </a:ext>
              </a:extLst>
            </p:cNvPr>
            <p:cNvSpPr/>
            <p:nvPr/>
          </p:nvSpPr>
          <p:spPr>
            <a:xfrm>
              <a:off x="7737728" y="495119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0" name="矩形 40">
              <a:extLst>
                <a:ext uri="{FF2B5EF4-FFF2-40B4-BE49-F238E27FC236}">
                  <a16:creationId xmlns:a16="http://schemas.microsoft.com/office/drawing/2014/main" id="{9550D5A7-5539-491F-8F47-F84CC210B72C}"/>
                </a:ext>
              </a:extLst>
            </p:cNvPr>
            <p:cNvSpPr/>
            <p:nvPr/>
          </p:nvSpPr>
          <p:spPr>
            <a:xfrm>
              <a:off x="9232963" y="495119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1" name="椭圆 45">
              <a:extLst>
                <a:ext uri="{FF2B5EF4-FFF2-40B4-BE49-F238E27FC236}">
                  <a16:creationId xmlns:a16="http://schemas.microsoft.com/office/drawing/2014/main" id="{6C0BC36A-7BAC-4D6E-A592-0AA846ADF7A0}"/>
                </a:ext>
              </a:extLst>
            </p:cNvPr>
            <p:cNvSpPr/>
            <p:nvPr/>
          </p:nvSpPr>
          <p:spPr>
            <a:xfrm>
              <a:off x="8444722" y="5144900"/>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2" name="椭圆 46">
              <a:extLst>
                <a:ext uri="{FF2B5EF4-FFF2-40B4-BE49-F238E27FC236}">
                  <a16:creationId xmlns:a16="http://schemas.microsoft.com/office/drawing/2014/main" id="{C56DA6D3-E415-4369-8885-6A7D08C7FB1A}"/>
                </a:ext>
              </a:extLst>
            </p:cNvPr>
            <p:cNvSpPr/>
            <p:nvPr/>
          </p:nvSpPr>
          <p:spPr>
            <a:xfrm>
              <a:off x="8448286" y="5560312"/>
              <a:ext cx="323564" cy="343528"/>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3" name="文本框 41">
              <a:extLst>
                <a:ext uri="{FF2B5EF4-FFF2-40B4-BE49-F238E27FC236}">
                  <a16:creationId xmlns:a16="http://schemas.microsoft.com/office/drawing/2014/main" id="{B20ABEB7-DD70-47FD-B880-1E811C0F950A}"/>
                </a:ext>
              </a:extLst>
            </p:cNvPr>
            <p:cNvSpPr txBox="1"/>
            <p:nvPr/>
          </p:nvSpPr>
          <p:spPr>
            <a:xfrm>
              <a:off x="7757684" y="5144900"/>
              <a:ext cx="362762" cy="338554"/>
            </a:xfrm>
            <a:prstGeom prst="rect">
              <a:avLst/>
            </a:prstGeom>
            <a:noFill/>
          </p:spPr>
          <p:txBody>
            <a:bodyPr wrap="square" rtlCol="0">
              <a:spAutoFit/>
            </a:bodyPr>
            <a:lstStyle/>
            <a:p>
              <a:r>
                <a:rPr lang="en-US" altLang="zh-CN" sz="1600"/>
                <a:t>S</a:t>
              </a:r>
              <a:r>
                <a:rPr lang="en-US" altLang="zh-CN" sz="1600" baseline="-25000"/>
                <a:t>1</a:t>
              </a:r>
            </a:p>
          </p:txBody>
        </p:sp>
        <p:sp>
          <p:nvSpPr>
            <p:cNvPr id="234" name="文本框 42">
              <a:extLst>
                <a:ext uri="{FF2B5EF4-FFF2-40B4-BE49-F238E27FC236}">
                  <a16:creationId xmlns:a16="http://schemas.microsoft.com/office/drawing/2014/main" id="{E2AB1F56-A756-476F-AC0E-A3D75DC22960}"/>
                </a:ext>
              </a:extLst>
            </p:cNvPr>
            <p:cNvSpPr txBox="1"/>
            <p:nvPr/>
          </p:nvSpPr>
          <p:spPr>
            <a:xfrm>
              <a:off x="7757684" y="553836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35" name="文本框 43">
              <a:extLst>
                <a:ext uri="{FF2B5EF4-FFF2-40B4-BE49-F238E27FC236}">
                  <a16:creationId xmlns:a16="http://schemas.microsoft.com/office/drawing/2014/main" id="{C6455844-DFAA-4EC2-AA68-42C2E795B864}"/>
                </a:ext>
              </a:extLst>
            </p:cNvPr>
            <p:cNvSpPr txBox="1"/>
            <p:nvPr/>
          </p:nvSpPr>
          <p:spPr>
            <a:xfrm>
              <a:off x="8437595" y="509950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36" name="文本框 44">
              <a:extLst>
                <a:ext uri="{FF2B5EF4-FFF2-40B4-BE49-F238E27FC236}">
                  <a16:creationId xmlns:a16="http://schemas.microsoft.com/office/drawing/2014/main" id="{D28A1B34-EEC7-446A-AA9E-161139651CF8}"/>
                </a:ext>
              </a:extLst>
            </p:cNvPr>
            <p:cNvSpPr txBox="1"/>
            <p:nvPr/>
          </p:nvSpPr>
          <p:spPr>
            <a:xfrm>
              <a:off x="8448286" y="5538369"/>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37" name="直接箭头连接符 47">
              <a:extLst>
                <a:ext uri="{FF2B5EF4-FFF2-40B4-BE49-F238E27FC236}">
                  <a16:creationId xmlns:a16="http://schemas.microsoft.com/office/drawing/2014/main" id="{E20AB5E9-1058-461A-ABF9-22B1F589F4C6}"/>
                </a:ext>
              </a:extLst>
            </p:cNvPr>
            <p:cNvCxnSpPr>
              <a:stCxn id="233" idx="3"/>
              <a:endCxn id="231" idx="2"/>
            </p:cNvCxnSpPr>
            <p:nvPr/>
          </p:nvCxnSpPr>
          <p:spPr>
            <a:xfrm>
              <a:off x="8120446" y="531417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48">
              <a:extLst>
                <a:ext uri="{FF2B5EF4-FFF2-40B4-BE49-F238E27FC236}">
                  <a16:creationId xmlns:a16="http://schemas.microsoft.com/office/drawing/2014/main" id="{3EF2B833-0D96-4692-A38D-B22423DF2964}"/>
                </a:ext>
              </a:extLst>
            </p:cNvPr>
            <p:cNvCxnSpPr/>
            <p:nvPr/>
          </p:nvCxnSpPr>
          <p:spPr>
            <a:xfrm>
              <a:off x="8104766" y="571694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49">
              <a:extLst>
                <a:ext uri="{FF2B5EF4-FFF2-40B4-BE49-F238E27FC236}">
                  <a16:creationId xmlns:a16="http://schemas.microsoft.com/office/drawing/2014/main" id="{2875D7F5-DBB8-450C-86A2-F2D39C2B4C0B}"/>
                </a:ext>
              </a:extLst>
            </p:cNvPr>
            <p:cNvCxnSpPr>
              <a:stCxn id="234" idx="3"/>
              <a:endCxn id="231" idx="2"/>
            </p:cNvCxnSpPr>
            <p:nvPr/>
          </p:nvCxnSpPr>
          <p:spPr>
            <a:xfrm flipV="1">
              <a:off x="8120446" y="531666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50">
              <a:extLst>
                <a:ext uri="{FF2B5EF4-FFF2-40B4-BE49-F238E27FC236}">
                  <a16:creationId xmlns:a16="http://schemas.microsoft.com/office/drawing/2014/main" id="{B8E0F4E2-73EE-4A92-8293-4341B723BF5B}"/>
                </a:ext>
              </a:extLst>
            </p:cNvPr>
            <p:cNvCxnSpPr>
              <a:stCxn id="233" idx="3"/>
              <a:endCxn id="232" idx="2"/>
            </p:cNvCxnSpPr>
            <p:nvPr/>
          </p:nvCxnSpPr>
          <p:spPr>
            <a:xfrm>
              <a:off x="8120446" y="5314177"/>
              <a:ext cx="327840"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1" name="文本框 51">
              <a:extLst>
                <a:ext uri="{FF2B5EF4-FFF2-40B4-BE49-F238E27FC236}">
                  <a16:creationId xmlns:a16="http://schemas.microsoft.com/office/drawing/2014/main" id="{4C6381AB-2555-4437-9A23-685350F28691}"/>
                </a:ext>
              </a:extLst>
            </p:cNvPr>
            <p:cNvSpPr txBox="1"/>
            <p:nvPr/>
          </p:nvSpPr>
          <p:spPr>
            <a:xfrm>
              <a:off x="9232963" y="511766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42" name="文本框 52">
              <a:extLst>
                <a:ext uri="{FF2B5EF4-FFF2-40B4-BE49-F238E27FC236}">
                  <a16:creationId xmlns:a16="http://schemas.microsoft.com/office/drawing/2014/main" id="{82C43DE5-4B48-446E-9D7E-B4CFD921B7E1}"/>
                </a:ext>
              </a:extLst>
            </p:cNvPr>
            <p:cNvSpPr txBox="1"/>
            <p:nvPr/>
          </p:nvSpPr>
          <p:spPr>
            <a:xfrm>
              <a:off x="9232963" y="554896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43" name="直接箭头连接符 53">
              <a:extLst>
                <a:ext uri="{FF2B5EF4-FFF2-40B4-BE49-F238E27FC236}">
                  <a16:creationId xmlns:a16="http://schemas.microsoft.com/office/drawing/2014/main" id="{80C1AF27-43A3-435C-BAF3-4BC30DED3A57}"/>
                </a:ext>
              </a:extLst>
            </p:cNvPr>
            <p:cNvCxnSpPr>
              <a:stCxn id="232" idx="6"/>
              <a:endCxn id="242" idx="1"/>
            </p:cNvCxnSpPr>
            <p:nvPr/>
          </p:nvCxnSpPr>
          <p:spPr>
            <a:xfrm flipV="1">
              <a:off x="8771850" y="5718239"/>
              <a:ext cx="461113" cy="1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4" name="直接箭头连接符 54">
              <a:extLst>
                <a:ext uri="{FF2B5EF4-FFF2-40B4-BE49-F238E27FC236}">
                  <a16:creationId xmlns:a16="http://schemas.microsoft.com/office/drawing/2014/main" id="{DFE37796-6B05-4078-B93D-9ADADD71D425}"/>
                </a:ext>
              </a:extLst>
            </p:cNvPr>
            <p:cNvCxnSpPr>
              <a:stCxn id="231" idx="6"/>
              <a:endCxn id="241" idx="1"/>
            </p:cNvCxnSpPr>
            <p:nvPr/>
          </p:nvCxnSpPr>
          <p:spPr>
            <a:xfrm flipV="1">
              <a:off x="8768286" y="5286937"/>
              <a:ext cx="464677" cy="297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5" name="曲线连接符 57">
              <a:extLst>
                <a:ext uri="{FF2B5EF4-FFF2-40B4-BE49-F238E27FC236}">
                  <a16:creationId xmlns:a16="http://schemas.microsoft.com/office/drawing/2014/main" id="{3DB04105-B609-4732-AC92-249EEB7A845B}"/>
                </a:ext>
              </a:extLst>
            </p:cNvPr>
            <p:cNvCxnSpPr>
              <a:stCxn id="241" idx="0"/>
              <a:endCxn id="233" idx="0"/>
            </p:cNvCxnSpPr>
            <p:nvPr/>
          </p:nvCxnSpPr>
          <p:spPr>
            <a:xfrm rot="16200000" flipH="1" flipV="1">
              <a:off x="8666292" y="4390433"/>
              <a:ext cx="27240" cy="1481693"/>
            </a:xfrm>
            <a:prstGeom prst="curvedConnector3">
              <a:avLst>
                <a:gd name="adj1" fmla="val -839207"/>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6" name="曲线连接符 58">
              <a:extLst>
                <a:ext uri="{FF2B5EF4-FFF2-40B4-BE49-F238E27FC236}">
                  <a16:creationId xmlns:a16="http://schemas.microsoft.com/office/drawing/2014/main" id="{9B0EA5DD-DCBA-44CA-AE70-8A96776B7B20}"/>
                </a:ext>
              </a:extLst>
            </p:cNvPr>
            <p:cNvCxnSpPr>
              <a:stCxn id="242" idx="2"/>
              <a:endCxn id="234" idx="2"/>
            </p:cNvCxnSpPr>
            <p:nvPr/>
          </p:nvCxnSpPr>
          <p:spPr>
            <a:xfrm rot="5400000" flipH="1">
              <a:off x="8674615" y="5141374"/>
              <a:ext cx="10593" cy="1481693"/>
            </a:xfrm>
            <a:prstGeom prst="curvedConnector3">
              <a:avLst>
                <a:gd name="adj1" fmla="val -2158029"/>
              </a:avLst>
            </a:prstGeom>
            <a:ln w="12700" cmpd="sng">
              <a:solidFill>
                <a:schemeClr val="accent1">
                  <a:shade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7" name="文本框 59">
              <a:extLst>
                <a:ext uri="{FF2B5EF4-FFF2-40B4-BE49-F238E27FC236}">
                  <a16:creationId xmlns:a16="http://schemas.microsoft.com/office/drawing/2014/main" id="{5E16701D-EEDC-4A2C-AC0B-F94E6773E123}"/>
                </a:ext>
              </a:extLst>
            </p:cNvPr>
            <p:cNvSpPr txBox="1"/>
            <p:nvPr/>
          </p:nvSpPr>
          <p:spPr>
            <a:xfrm>
              <a:off x="8315724" y="6236776"/>
              <a:ext cx="1506638" cy="256480"/>
            </a:xfrm>
            <a:prstGeom prst="rect">
              <a:avLst/>
            </a:prstGeom>
            <a:noFill/>
          </p:spPr>
          <p:txBody>
            <a:bodyPr wrap="square" rtlCol="0">
              <a:spAutoFit/>
            </a:bodyPr>
            <a:lstStyle/>
            <a:p>
              <a:r>
                <a:rPr lang="zh-CN" altLang="en-US" sz="1600" baseline="-25000"/>
                <a:t>（</a:t>
              </a:r>
              <a:r>
                <a:rPr lang="en-US" altLang="zh-CN" sz="1600" baseline="-25000"/>
                <a:t>c</a:t>
              </a:r>
              <a:r>
                <a:rPr lang="zh-CN" altLang="en-US" sz="1600" baseline="-25000"/>
                <a:t>）</a:t>
              </a:r>
              <a:r>
                <a:rPr lang="en-US" altLang="zh-CN" sz="1600" baseline="-25000"/>
                <a:t>pull</a:t>
              </a:r>
              <a:r>
                <a:rPr lang="zh-CN" altLang="en-US" sz="1600" baseline="-25000"/>
                <a:t>（</a:t>
              </a:r>
              <a:r>
                <a:rPr lang="en-US" altLang="zh-CN" sz="1600" baseline="-25000"/>
                <a:t>vertex-cut</a:t>
              </a:r>
              <a:r>
                <a:rPr lang="zh-CN" altLang="en-US" sz="1600" baseline="-25000"/>
                <a:t>）</a:t>
              </a:r>
            </a:p>
          </p:txBody>
        </p:sp>
        <p:cxnSp>
          <p:nvCxnSpPr>
            <p:cNvPr id="248" name="直接箭头连接符 60">
              <a:extLst>
                <a:ext uri="{FF2B5EF4-FFF2-40B4-BE49-F238E27FC236}">
                  <a16:creationId xmlns:a16="http://schemas.microsoft.com/office/drawing/2014/main" id="{5D2F193C-0226-47FC-9ABA-42AB2CC093D7}"/>
                </a:ext>
              </a:extLst>
            </p:cNvPr>
            <p:cNvCxnSpPr>
              <a:stCxn id="231" idx="3"/>
            </p:cNvCxnSpPr>
            <p:nvPr/>
          </p:nvCxnSpPr>
          <p:spPr>
            <a:xfrm flipH="1">
              <a:off x="8261559" y="5438488"/>
              <a:ext cx="230201" cy="258781"/>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9" name="直接箭头连接符 61">
              <a:extLst>
                <a:ext uri="{FF2B5EF4-FFF2-40B4-BE49-F238E27FC236}">
                  <a16:creationId xmlns:a16="http://schemas.microsoft.com/office/drawing/2014/main" id="{D737963A-BBBB-4068-B8C7-745532A89BD4}"/>
                </a:ext>
              </a:extLst>
            </p:cNvPr>
            <p:cNvCxnSpPr/>
            <p:nvPr/>
          </p:nvCxnSpPr>
          <p:spPr>
            <a:xfrm flipH="1" flipV="1">
              <a:off x="8089800" y="5468755"/>
              <a:ext cx="182450" cy="182358"/>
            </a:xfrm>
            <a:prstGeom prst="straightConnector1">
              <a:avLst/>
            </a:prstGeom>
            <a:ln w="12700" cmpd="sng">
              <a:solidFill>
                <a:schemeClr val="accent1">
                  <a:shade val="50000"/>
                </a:schemeClr>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0" name="直接箭头连接符 62">
              <a:extLst>
                <a:ext uri="{FF2B5EF4-FFF2-40B4-BE49-F238E27FC236}">
                  <a16:creationId xmlns:a16="http://schemas.microsoft.com/office/drawing/2014/main" id="{7F1E00EB-1DD5-42AF-B7A1-3E9EF1C68D8F}"/>
                </a:ext>
              </a:extLst>
            </p:cNvPr>
            <p:cNvCxnSpPr>
              <a:stCxn id="231" idx="1"/>
            </p:cNvCxnSpPr>
            <p:nvPr/>
          </p:nvCxnSpPr>
          <p:spPr>
            <a:xfrm flipH="1" flipV="1">
              <a:off x="8143252" y="5183491"/>
              <a:ext cx="348508" cy="1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63">
              <a:extLst>
                <a:ext uri="{FF2B5EF4-FFF2-40B4-BE49-F238E27FC236}">
                  <a16:creationId xmlns:a16="http://schemas.microsoft.com/office/drawing/2014/main" id="{882D58DB-BC02-46D7-A00D-4DEF52FD8E4A}"/>
                </a:ext>
              </a:extLst>
            </p:cNvPr>
            <p:cNvCxnSpPr>
              <a:stCxn id="232" idx="3"/>
            </p:cNvCxnSpPr>
            <p:nvPr/>
          </p:nvCxnSpPr>
          <p:spPr>
            <a:xfrm flipH="1" flipV="1">
              <a:off x="8197417" y="5845577"/>
              <a:ext cx="297907" cy="8323"/>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252" name="直接箭头连接符 64">
              <a:extLst>
                <a:ext uri="{FF2B5EF4-FFF2-40B4-BE49-F238E27FC236}">
                  <a16:creationId xmlns:a16="http://schemas.microsoft.com/office/drawing/2014/main" id="{1276D28D-5C91-4ACD-B302-7769F61153FD}"/>
                </a:ext>
              </a:extLst>
            </p:cNvPr>
            <p:cNvCxnSpPr/>
            <p:nvPr/>
          </p:nvCxnSpPr>
          <p:spPr>
            <a:xfrm flipH="1">
              <a:off x="8799644" y="5434705"/>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65">
              <a:extLst>
                <a:ext uri="{FF2B5EF4-FFF2-40B4-BE49-F238E27FC236}">
                  <a16:creationId xmlns:a16="http://schemas.microsoft.com/office/drawing/2014/main" id="{0F673BC9-D9BF-4C7C-9D09-85167DDA31FF}"/>
                </a:ext>
              </a:extLst>
            </p:cNvPr>
            <p:cNvCxnSpPr/>
            <p:nvPr/>
          </p:nvCxnSpPr>
          <p:spPr>
            <a:xfrm flipH="1">
              <a:off x="8799644" y="5651113"/>
              <a:ext cx="397684"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4" name="文本框 66">
              <a:extLst>
                <a:ext uri="{FF2B5EF4-FFF2-40B4-BE49-F238E27FC236}">
                  <a16:creationId xmlns:a16="http://schemas.microsoft.com/office/drawing/2014/main" id="{507EA25B-4476-4E06-B984-8BA3813EA425}"/>
                </a:ext>
              </a:extLst>
            </p:cNvPr>
            <p:cNvSpPr txBox="1"/>
            <p:nvPr/>
          </p:nvSpPr>
          <p:spPr>
            <a:xfrm>
              <a:off x="8823876" y="4646255"/>
              <a:ext cx="421916" cy="256480"/>
            </a:xfrm>
            <a:prstGeom prst="rect">
              <a:avLst/>
            </a:prstGeom>
            <a:noFill/>
          </p:spPr>
          <p:txBody>
            <a:bodyPr wrap="square" rtlCol="0">
              <a:spAutoFit/>
            </a:bodyPr>
            <a:lstStyle/>
            <a:p>
              <a:r>
                <a:rPr lang="en-US" sz="1600" baseline="-25000"/>
                <a:t>Syn.</a:t>
              </a:r>
            </a:p>
          </p:txBody>
        </p:sp>
        <p:sp>
          <p:nvSpPr>
            <p:cNvPr id="255" name="文本框 67">
              <a:extLst>
                <a:ext uri="{FF2B5EF4-FFF2-40B4-BE49-F238E27FC236}">
                  <a16:creationId xmlns:a16="http://schemas.microsoft.com/office/drawing/2014/main" id="{F774E076-0780-4AB2-A854-0699A274CE68}"/>
                </a:ext>
              </a:extLst>
            </p:cNvPr>
            <p:cNvSpPr txBox="1"/>
            <p:nvPr/>
          </p:nvSpPr>
          <p:spPr>
            <a:xfrm>
              <a:off x="8791805" y="5855414"/>
              <a:ext cx="421916" cy="256480"/>
            </a:xfrm>
            <a:prstGeom prst="rect">
              <a:avLst/>
            </a:prstGeom>
            <a:noFill/>
          </p:spPr>
          <p:txBody>
            <a:bodyPr wrap="square" rtlCol="0">
              <a:spAutoFit/>
            </a:bodyPr>
            <a:lstStyle/>
            <a:p>
              <a:r>
                <a:rPr lang="en-US" sz="1600" baseline="-25000"/>
                <a:t>Syn.</a:t>
              </a:r>
            </a:p>
          </p:txBody>
        </p:sp>
        <p:sp>
          <p:nvSpPr>
            <p:cNvPr id="256" name="矩形 68">
              <a:extLst>
                <a:ext uri="{FF2B5EF4-FFF2-40B4-BE49-F238E27FC236}">
                  <a16:creationId xmlns:a16="http://schemas.microsoft.com/office/drawing/2014/main" id="{62438591-4543-40F4-861D-C4462A1E511A}"/>
                </a:ext>
              </a:extLst>
            </p:cNvPr>
            <p:cNvSpPr/>
            <p:nvPr/>
          </p:nvSpPr>
          <p:spPr>
            <a:xfrm>
              <a:off x="9991983" y="4962543"/>
              <a:ext cx="1064767" cy="111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7" name="矩形 69">
              <a:extLst>
                <a:ext uri="{FF2B5EF4-FFF2-40B4-BE49-F238E27FC236}">
                  <a16:creationId xmlns:a16="http://schemas.microsoft.com/office/drawing/2014/main" id="{55A58622-0EBA-43BD-8645-0553274C97B1}"/>
                </a:ext>
              </a:extLst>
            </p:cNvPr>
            <p:cNvSpPr/>
            <p:nvPr/>
          </p:nvSpPr>
          <p:spPr>
            <a:xfrm>
              <a:off x="11487218" y="4962543"/>
              <a:ext cx="375590" cy="1119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8" name="文本框 70">
              <a:extLst>
                <a:ext uri="{FF2B5EF4-FFF2-40B4-BE49-F238E27FC236}">
                  <a16:creationId xmlns:a16="http://schemas.microsoft.com/office/drawing/2014/main" id="{3CCDD945-68FF-48B8-B91A-763DEF7D11A9}"/>
                </a:ext>
              </a:extLst>
            </p:cNvPr>
            <p:cNvSpPr txBox="1"/>
            <p:nvPr/>
          </p:nvSpPr>
          <p:spPr>
            <a:xfrm>
              <a:off x="10011939" y="5156250"/>
              <a:ext cx="362762" cy="338554"/>
            </a:xfrm>
            <a:prstGeom prst="rect">
              <a:avLst/>
            </a:prstGeom>
            <a:noFill/>
          </p:spPr>
          <p:txBody>
            <a:bodyPr wrap="square" rtlCol="0">
              <a:spAutoFit/>
            </a:bodyPr>
            <a:lstStyle/>
            <a:p>
              <a:r>
                <a:rPr lang="en-US" altLang="zh-CN" sz="1600" dirty="0"/>
                <a:t>S</a:t>
              </a:r>
              <a:r>
                <a:rPr lang="en-US" altLang="zh-CN" sz="1600" baseline="-25000" dirty="0"/>
                <a:t>1</a:t>
              </a:r>
            </a:p>
          </p:txBody>
        </p:sp>
        <p:sp>
          <p:nvSpPr>
            <p:cNvPr id="259" name="文本框 71">
              <a:extLst>
                <a:ext uri="{FF2B5EF4-FFF2-40B4-BE49-F238E27FC236}">
                  <a16:creationId xmlns:a16="http://schemas.microsoft.com/office/drawing/2014/main" id="{FFCC34C8-AE11-4047-A174-6CF0EDEDD553}"/>
                </a:ext>
              </a:extLst>
            </p:cNvPr>
            <p:cNvSpPr txBox="1"/>
            <p:nvPr/>
          </p:nvSpPr>
          <p:spPr>
            <a:xfrm>
              <a:off x="10011939" y="5549719"/>
              <a:ext cx="362762" cy="338554"/>
            </a:xfrm>
            <a:prstGeom prst="rect">
              <a:avLst/>
            </a:prstGeom>
            <a:noFill/>
          </p:spPr>
          <p:txBody>
            <a:bodyPr wrap="square" rtlCol="0">
              <a:spAutoFit/>
            </a:bodyPr>
            <a:lstStyle/>
            <a:p>
              <a:r>
                <a:rPr lang="en-US" altLang="zh-CN" sz="1600"/>
                <a:t>S</a:t>
              </a:r>
              <a:r>
                <a:rPr lang="en-US" altLang="zh-CN" sz="1600" baseline="-25000"/>
                <a:t>2</a:t>
              </a:r>
            </a:p>
          </p:txBody>
        </p:sp>
        <p:sp>
          <p:nvSpPr>
            <p:cNvPr id="260" name="文本框 72">
              <a:extLst>
                <a:ext uri="{FF2B5EF4-FFF2-40B4-BE49-F238E27FC236}">
                  <a16:creationId xmlns:a16="http://schemas.microsoft.com/office/drawing/2014/main" id="{6682EEAF-1B19-42A7-951C-8517D94FD3E9}"/>
                </a:ext>
              </a:extLst>
            </p:cNvPr>
            <p:cNvSpPr txBox="1"/>
            <p:nvPr/>
          </p:nvSpPr>
          <p:spPr>
            <a:xfrm>
              <a:off x="10691850" y="511085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1" name="文本框 73">
              <a:extLst>
                <a:ext uri="{FF2B5EF4-FFF2-40B4-BE49-F238E27FC236}">
                  <a16:creationId xmlns:a16="http://schemas.microsoft.com/office/drawing/2014/main" id="{4EC3E23B-C339-4D49-9F75-881E43C0CA5F}"/>
                </a:ext>
              </a:extLst>
            </p:cNvPr>
            <p:cNvSpPr txBox="1"/>
            <p:nvPr/>
          </p:nvSpPr>
          <p:spPr>
            <a:xfrm>
              <a:off x="10702540" y="5549719"/>
              <a:ext cx="375590" cy="338554"/>
            </a:xfrm>
            <a:prstGeom prst="rect">
              <a:avLst/>
            </a:prstGeom>
            <a:noFill/>
          </p:spPr>
          <p:txBody>
            <a:bodyPr wrap="square" rtlCol="0">
              <a:spAutoFit/>
            </a:bodyPr>
            <a:lstStyle/>
            <a:p>
              <a:r>
                <a:rPr lang="en-US" altLang="zh-CN" sz="1600"/>
                <a:t>d</a:t>
              </a:r>
              <a:r>
                <a:rPr lang="en-US" altLang="zh-CN" sz="1600" baseline="-25000"/>
                <a:t>2</a:t>
              </a:r>
            </a:p>
          </p:txBody>
        </p:sp>
        <p:sp>
          <p:nvSpPr>
            <p:cNvPr id="262" name="椭圆 74">
              <a:extLst>
                <a:ext uri="{FF2B5EF4-FFF2-40B4-BE49-F238E27FC236}">
                  <a16:creationId xmlns:a16="http://schemas.microsoft.com/office/drawing/2014/main" id="{8FB9B378-F7EA-4869-B025-87BA94BAA490}"/>
                </a:ext>
              </a:extLst>
            </p:cNvPr>
            <p:cNvSpPr/>
            <p:nvPr/>
          </p:nvSpPr>
          <p:spPr>
            <a:xfrm>
              <a:off x="10698977" y="5156250"/>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3" name="椭圆 75">
              <a:extLst>
                <a:ext uri="{FF2B5EF4-FFF2-40B4-BE49-F238E27FC236}">
                  <a16:creationId xmlns:a16="http://schemas.microsoft.com/office/drawing/2014/main" id="{ED978C75-A698-4BB6-B5D6-506F03275A26}"/>
                </a:ext>
              </a:extLst>
            </p:cNvPr>
            <p:cNvSpPr/>
            <p:nvPr/>
          </p:nvSpPr>
          <p:spPr>
            <a:xfrm>
              <a:off x="10702540" y="5571662"/>
              <a:ext cx="323564" cy="343528"/>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264" name="直接箭头连接符 76">
              <a:extLst>
                <a:ext uri="{FF2B5EF4-FFF2-40B4-BE49-F238E27FC236}">
                  <a16:creationId xmlns:a16="http://schemas.microsoft.com/office/drawing/2014/main" id="{0F89BC91-D622-43A7-AA31-CA3777300FBA}"/>
                </a:ext>
              </a:extLst>
            </p:cNvPr>
            <p:cNvCxnSpPr>
              <a:stCxn id="258" idx="3"/>
              <a:endCxn id="262" idx="2"/>
            </p:cNvCxnSpPr>
            <p:nvPr/>
          </p:nvCxnSpPr>
          <p:spPr>
            <a:xfrm>
              <a:off x="10374701" y="5325527"/>
              <a:ext cx="324276" cy="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77">
              <a:extLst>
                <a:ext uri="{FF2B5EF4-FFF2-40B4-BE49-F238E27FC236}">
                  <a16:creationId xmlns:a16="http://schemas.microsoft.com/office/drawing/2014/main" id="{14F95B64-A77F-4A53-A209-C98C0BDD5306}"/>
                </a:ext>
              </a:extLst>
            </p:cNvPr>
            <p:cNvCxnSpPr/>
            <p:nvPr/>
          </p:nvCxnSpPr>
          <p:spPr>
            <a:xfrm>
              <a:off x="10359021" y="5728293"/>
              <a:ext cx="343519" cy="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78">
              <a:extLst>
                <a:ext uri="{FF2B5EF4-FFF2-40B4-BE49-F238E27FC236}">
                  <a16:creationId xmlns:a16="http://schemas.microsoft.com/office/drawing/2014/main" id="{100E761A-159F-448B-93AC-518C5EB9F0FC}"/>
                </a:ext>
              </a:extLst>
            </p:cNvPr>
            <p:cNvCxnSpPr>
              <a:stCxn id="259" idx="3"/>
              <a:endCxn id="262" idx="2"/>
            </p:cNvCxnSpPr>
            <p:nvPr/>
          </p:nvCxnSpPr>
          <p:spPr>
            <a:xfrm flipV="1">
              <a:off x="10374701" y="5328014"/>
              <a:ext cx="324276" cy="39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直接箭头连接符 79">
              <a:extLst>
                <a:ext uri="{FF2B5EF4-FFF2-40B4-BE49-F238E27FC236}">
                  <a16:creationId xmlns:a16="http://schemas.microsoft.com/office/drawing/2014/main" id="{A49533DA-6D0B-456B-BEDF-4822919E9CF1}"/>
                </a:ext>
              </a:extLst>
            </p:cNvPr>
            <p:cNvCxnSpPr>
              <a:stCxn id="258" idx="3"/>
              <a:endCxn id="263" idx="2"/>
            </p:cNvCxnSpPr>
            <p:nvPr/>
          </p:nvCxnSpPr>
          <p:spPr>
            <a:xfrm>
              <a:off x="10374701" y="5325527"/>
              <a:ext cx="327839" cy="41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文本框 80">
              <a:extLst>
                <a:ext uri="{FF2B5EF4-FFF2-40B4-BE49-F238E27FC236}">
                  <a16:creationId xmlns:a16="http://schemas.microsoft.com/office/drawing/2014/main" id="{5CE342D8-C9DB-404C-92F9-724BDCA96C46}"/>
                </a:ext>
              </a:extLst>
            </p:cNvPr>
            <p:cNvSpPr txBox="1"/>
            <p:nvPr/>
          </p:nvSpPr>
          <p:spPr>
            <a:xfrm>
              <a:off x="11487218" y="5129010"/>
              <a:ext cx="375590" cy="338554"/>
            </a:xfrm>
            <a:prstGeom prst="rect">
              <a:avLst/>
            </a:prstGeom>
            <a:noFill/>
          </p:spPr>
          <p:txBody>
            <a:bodyPr wrap="square" rtlCol="0">
              <a:spAutoFit/>
            </a:bodyPr>
            <a:lstStyle/>
            <a:p>
              <a:r>
                <a:rPr lang="en-US" altLang="zh-CN" sz="1600"/>
                <a:t>d</a:t>
              </a:r>
              <a:r>
                <a:rPr lang="en-US" altLang="zh-CN" sz="1600" baseline="-25000"/>
                <a:t>1</a:t>
              </a:r>
            </a:p>
          </p:txBody>
        </p:sp>
        <p:sp>
          <p:nvSpPr>
            <p:cNvPr id="269" name="文本框 81">
              <a:extLst>
                <a:ext uri="{FF2B5EF4-FFF2-40B4-BE49-F238E27FC236}">
                  <a16:creationId xmlns:a16="http://schemas.microsoft.com/office/drawing/2014/main" id="{BB31B8E0-E31D-4488-BDCD-E668A2ADF1DF}"/>
                </a:ext>
              </a:extLst>
            </p:cNvPr>
            <p:cNvSpPr txBox="1"/>
            <p:nvPr/>
          </p:nvSpPr>
          <p:spPr>
            <a:xfrm>
              <a:off x="11487218" y="5560312"/>
              <a:ext cx="375590" cy="338554"/>
            </a:xfrm>
            <a:prstGeom prst="rect">
              <a:avLst/>
            </a:prstGeom>
            <a:noFill/>
          </p:spPr>
          <p:txBody>
            <a:bodyPr wrap="square" rtlCol="0">
              <a:spAutoFit/>
            </a:bodyPr>
            <a:lstStyle/>
            <a:p>
              <a:r>
                <a:rPr lang="en-US" altLang="zh-CN" sz="1600"/>
                <a:t>d</a:t>
              </a:r>
              <a:r>
                <a:rPr lang="en-US" altLang="zh-CN" sz="1600" baseline="-25000"/>
                <a:t>2</a:t>
              </a:r>
            </a:p>
          </p:txBody>
        </p:sp>
        <p:cxnSp>
          <p:nvCxnSpPr>
            <p:cNvPr id="270" name="直接箭头连接符 82">
              <a:extLst>
                <a:ext uri="{FF2B5EF4-FFF2-40B4-BE49-F238E27FC236}">
                  <a16:creationId xmlns:a16="http://schemas.microsoft.com/office/drawing/2014/main" id="{7E084816-3439-4920-98F9-484120181FE2}"/>
                </a:ext>
              </a:extLst>
            </p:cNvPr>
            <p:cNvCxnSpPr>
              <a:stCxn id="263" idx="6"/>
              <a:endCxn id="269" idx="1"/>
            </p:cNvCxnSpPr>
            <p:nvPr/>
          </p:nvCxnSpPr>
          <p:spPr>
            <a:xfrm flipV="1">
              <a:off x="11026104" y="5729589"/>
              <a:ext cx="461114" cy="13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83">
              <a:extLst>
                <a:ext uri="{FF2B5EF4-FFF2-40B4-BE49-F238E27FC236}">
                  <a16:creationId xmlns:a16="http://schemas.microsoft.com/office/drawing/2014/main" id="{F5563EE0-767B-4619-B61A-4E44526E2782}"/>
                </a:ext>
              </a:extLst>
            </p:cNvPr>
            <p:cNvCxnSpPr>
              <a:stCxn id="262" idx="6"/>
              <a:endCxn id="268" idx="1"/>
            </p:cNvCxnSpPr>
            <p:nvPr/>
          </p:nvCxnSpPr>
          <p:spPr>
            <a:xfrm flipV="1">
              <a:off x="11022541" y="5298287"/>
              <a:ext cx="464677" cy="2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曲线连接符 86">
              <a:extLst>
                <a:ext uri="{FF2B5EF4-FFF2-40B4-BE49-F238E27FC236}">
                  <a16:creationId xmlns:a16="http://schemas.microsoft.com/office/drawing/2014/main" id="{8F9AC894-44C2-41CF-94D7-92EF4929DF82}"/>
                </a:ext>
              </a:extLst>
            </p:cNvPr>
            <p:cNvCxnSpPr>
              <a:stCxn id="269" idx="2"/>
              <a:endCxn id="259" idx="2"/>
            </p:cNvCxnSpPr>
            <p:nvPr/>
          </p:nvCxnSpPr>
          <p:spPr>
            <a:xfrm rot="5400000" flipH="1">
              <a:off x="10928870" y="5152724"/>
              <a:ext cx="10593" cy="1481693"/>
            </a:xfrm>
            <a:prstGeom prst="curvedConnector3">
              <a:avLst>
                <a:gd name="adj1" fmla="val -2158029"/>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3" name="文本框 87">
              <a:extLst>
                <a:ext uri="{FF2B5EF4-FFF2-40B4-BE49-F238E27FC236}">
                  <a16:creationId xmlns:a16="http://schemas.microsoft.com/office/drawing/2014/main" id="{55B0D8BD-03F0-43B8-A872-55C5FBF4B84E}"/>
                </a:ext>
              </a:extLst>
            </p:cNvPr>
            <p:cNvSpPr txBox="1"/>
            <p:nvPr/>
          </p:nvSpPr>
          <p:spPr>
            <a:xfrm>
              <a:off x="10569979" y="6248126"/>
              <a:ext cx="1290178" cy="256480"/>
            </a:xfrm>
            <a:prstGeom prst="rect">
              <a:avLst/>
            </a:prstGeom>
            <a:noFill/>
          </p:spPr>
          <p:txBody>
            <a:bodyPr wrap="square" rtlCol="0">
              <a:spAutoFit/>
            </a:bodyPr>
            <a:lstStyle/>
            <a:p>
              <a:r>
                <a:rPr lang="zh-CN" altLang="en-US" sz="1600" baseline="-25000" dirty="0"/>
                <a:t>（</a:t>
              </a:r>
              <a:r>
                <a:rPr lang="en-US" altLang="zh-CN" sz="1600" baseline="-25000" dirty="0"/>
                <a:t>d</a:t>
              </a:r>
              <a:r>
                <a:rPr lang="zh-CN" altLang="en-US" sz="1600" baseline="-25000" dirty="0"/>
                <a:t>）</a:t>
              </a:r>
              <a:r>
                <a:rPr lang="en-US" altLang="zh-CN" sz="1600" baseline="-25000" dirty="0"/>
                <a:t>b-pull</a:t>
              </a:r>
            </a:p>
          </p:txBody>
        </p:sp>
        <p:cxnSp>
          <p:nvCxnSpPr>
            <p:cNvPr id="274" name="曲线连接符 88">
              <a:extLst>
                <a:ext uri="{FF2B5EF4-FFF2-40B4-BE49-F238E27FC236}">
                  <a16:creationId xmlns:a16="http://schemas.microsoft.com/office/drawing/2014/main" id="{A46E606C-8EF1-4148-A3BE-C2A765A29052}"/>
                </a:ext>
              </a:extLst>
            </p:cNvPr>
            <p:cNvCxnSpPr>
              <a:stCxn id="257" idx="0"/>
              <a:endCxn id="256" idx="0"/>
            </p:cNvCxnSpPr>
            <p:nvPr/>
          </p:nvCxnSpPr>
          <p:spPr>
            <a:xfrm rot="16200000" flipV="1">
              <a:off x="11099690" y="4387220"/>
              <a:ext cx="12700" cy="1150646"/>
            </a:xfrm>
            <a:prstGeom prst="curvedConnector3">
              <a:avLst>
                <a:gd name="adj1" fmla="val 180000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275" name="文本框 90">
            <a:extLst>
              <a:ext uri="{FF2B5EF4-FFF2-40B4-BE49-F238E27FC236}">
                <a16:creationId xmlns:a16="http://schemas.microsoft.com/office/drawing/2014/main" id="{9C0B8A35-5171-46D6-86F1-7A7AD2F9F992}"/>
              </a:ext>
            </a:extLst>
          </p:cNvPr>
          <p:cNvSpPr txBox="1"/>
          <p:nvPr/>
        </p:nvSpPr>
        <p:spPr>
          <a:xfrm>
            <a:off x="8945480" y="1686925"/>
            <a:ext cx="450764" cy="461665"/>
          </a:xfrm>
          <a:prstGeom prst="rect">
            <a:avLst/>
          </a:prstGeom>
          <a:noFill/>
        </p:spPr>
        <p:txBody>
          <a:bodyPr wrap="none" rtlCol="0">
            <a:spAutoFit/>
          </a:bodyPr>
          <a:lstStyle/>
          <a:p>
            <a:r>
              <a:rPr lang="en-US" altLang="zh-CN" sz="2400" dirty="0"/>
              <a:t>d</a:t>
            </a:r>
            <a:r>
              <a:rPr lang="en-US" altLang="zh-CN" sz="2400" baseline="-25000" dirty="0"/>
              <a:t>1</a:t>
            </a:r>
          </a:p>
        </p:txBody>
      </p:sp>
      <p:sp>
        <p:nvSpPr>
          <p:cNvPr id="276" name="椭圆 91">
            <a:extLst>
              <a:ext uri="{FF2B5EF4-FFF2-40B4-BE49-F238E27FC236}">
                <a16:creationId xmlns:a16="http://schemas.microsoft.com/office/drawing/2014/main" id="{2666A723-3D48-4956-B695-17C5B57BFC42}"/>
              </a:ext>
            </a:extLst>
          </p:cNvPr>
          <p:cNvSpPr/>
          <p:nvPr/>
        </p:nvSpPr>
        <p:spPr>
          <a:xfrm>
            <a:off x="8951830" y="1725025"/>
            <a:ext cx="288000" cy="288000"/>
          </a:xfrm>
          <a:prstGeom prst="ellipse">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7" name="椭圆 92">
            <a:extLst>
              <a:ext uri="{FF2B5EF4-FFF2-40B4-BE49-F238E27FC236}">
                <a16:creationId xmlns:a16="http://schemas.microsoft.com/office/drawing/2014/main" id="{5B5E07B0-5F67-443B-BAEA-AAF5D7923F21}"/>
              </a:ext>
            </a:extLst>
          </p:cNvPr>
          <p:cNvSpPr/>
          <p:nvPr/>
        </p:nvSpPr>
        <p:spPr>
          <a:xfrm>
            <a:off x="8951830" y="2227945"/>
            <a:ext cx="288000" cy="288000"/>
          </a:xfrm>
          <a:prstGeom prst="ellipse">
            <a:avLst/>
          </a:prstGeom>
          <a:solidFill>
            <a:schemeClr val="accent1">
              <a:lumMod val="60000"/>
              <a:lumOff val="4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78" name="文本框 93">
            <a:extLst>
              <a:ext uri="{FF2B5EF4-FFF2-40B4-BE49-F238E27FC236}">
                <a16:creationId xmlns:a16="http://schemas.microsoft.com/office/drawing/2014/main" id="{8AB19243-B328-459C-B1AE-13000230356D}"/>
              </a:ext>
            </a:extLst>
          </p:cNvPr>
          <p:cNvSpPr txBox="1"/>
          <p:nvPr/>
        </p:nvSpPr>
        <p:spPr>
          <a:xfrm>
            <a:off x="8945480" y="2189845"/>
            <a:ext cx="450764" cy="461665"/>
          </a:xfrm>
          <a:prstGeom prst="rect">
            <a:avLst/>
          </a:prstGeom>
          <a:noFill/>
        </p:spPr>
        <p:txBody>
          <a:bodyPr wrap="none" rtlCol="0">
            <a:spAutoFit/>
          </a:bodyPr>
          <a:lstStyle/>
          <a:p>
            <a:r>
              <a:rPr lang="en-US" altLang="zh-CN" sz="2400"/>
              <a:t>d</a:t>
            </a:r>
            <a:r>
              <a:rPr lang="en-US" altLang="zh-CN" sz="2400" baseline="-25000"/>
              <a:t>1</a:t>
            </a:r>
          </a:p>
        </p:txBody>
      </p:sp>
      <p:cxnSp>
        <p:nvCxnSpPr>
          <p:cNvPr id="279" name="直接箭头连接符 94">
            <a:extLst>
              <a:ext uri="{FF2B5EF4-FFF2-40B4-BE49-F238E27FC236}">
                <a16:creationId xmlns:a16="http://schemas.microsoft.com/office/drawing/2014/main" id="{4B6DECF2-5A4B-4A54-84F9-7F261A924170}"/>
              </a:ext>
            </a:extLst>
          </p:cNvPr>
          <p:cNvCxnSpPr/>
          <p:nvPr/>
        </p:nvCxnSpPr>
        <p:spPr>
          <a:xfrm>
            <a:off x="8864028" y="1259746"/>
            <a:ext cx="73787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95">
            <a:extLst>
              <a:ext uri="{FF2B5EF4-FFF2-40B4-BE49-F238E27FC236}">
                <a16:creationId xmlns:a16="http://schemas.microsoft.com/office/drawing/2014/main" id="{97C4C6D0-BB25-4CE1-82D1-5A7D750DA552}"/>
              </a:ext>
            </a:extLst>
          </p:cNvPr>
          <p:cNvCxnSpPr/>
          <p:nvPr/>
        </p:nvCxnSpPr>
        <p:spPr>
          <a:xfrm>
            <a:off x="8847443" y="1536340"/>
            <a:ext cx="699770" cy="0"/>
          </a:xfrm>
          <a:prstGeom prst="straightConnector1">
            <a:avLst/>
          </a:prstGeom>
          <a:ln w="12700" cmpd="sng">
            <a:solidFill>
              <a:schemeClr val="accent1">
                <a:shade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81" name="文本框 96">
            <a:extLst>
              <a:ext uri="{FF2B5EF4-FFF2-40B4-BE49-F238E27FC236}">
                <a16:creationId xmlns:a16="http://schemas.microsoft.com/office/drawing/2014/main" id="{EF340BB7-12C8-4407-AA04-1CEA8001DDEF}"/>
              </a:ext>
            </a:extLst>
          </p:cNvPr>
          <p:cNvSpPr txBox="1"/>
          <p:nvPr/>
        </p:nvSpPr>
        <p:spPr>
          <a:xfrm>
            <a:off x="9894170" y="1015784"/>
            <a:ext cx="905889" cy="338554"/>
          </a:xfrm>
          <a:prstGeom prst="rect">
            <a:avLst/>
          </a:prstGeom>
          <a:noFill/>
        </p:spPr>
        <p:txBody>
          <a:bodyPr wrap="none" rtlCol="0">
            <a:spAutoFit/>
          </a:bodyPr>
          <a:lstStyle/>
          <a:p>
            <a:r>
              <a:rPr lang="en-US" altLang="zh-CN" sz="2400" baseline="-25000" dirty="0"/>
              <a:t>message</a:t>
            </a:r>
          </a:p>
        </p:txBody>
      </p:sp>
      <p:sp>
        <p:nvSpPr>
          <p:cNvPr id="282" name="文本框 97">
            <a:extLst>
              <a:ext uri="{FF2B5EF4-FFF2-40B4-BE49-F238E27FC236}">
                <a16:creationId xmlns:a16="http://schemas.microsoft.com/office/drawing/2014/main" id="{84425BC5-1E66-41A7-91D3-72802CAA22E3}"/>
              </a:ext>
            </a:extLst>
          </p:cNvPr>
          <p:cNvSpPr txBox="1"/>
          <p:nvPr/>
        </p:nvSpPr>
        <p:spPr>
          <a:xfrm>
            <a:off x="9936759" y="1367063"/>
            <a:ext cx="1987688" cy="338554"/>
          </a:xfrm>
          <a:prstGeom prst="rect">
            <a:avLst/>
          </a:prstGeom>
          <a:noFill/>
        </p:spPr>
        <p:txBody>
          <a:bodyPr wrap="square" rtlCol="0">
            <a:spAutoFit/>
          </a:bodyPr>
          <a:lstStyle/>
          <a:p>
            <a:r>
              <a:rPr lang="en-US" altLang="zh-CN" sz="2400" baseline="-25000" dirty="0"/>
              <a:t>request</a:t>
            </a:r>
          </a:p>
        </p:txBody>
      </p:sp>
      <p:sp>
        <p:nvSpPr>
          <p:cNvPr id="283" name="文本框 99">
            <a:extLst>
              <a:ext uri="{FF2B5EF4-FFF2-40B4-BE49-F238E27FC236}">
                <a16:creationId xmlns:a16="http://schemas.microsoft.com/office/drawing/2014/main" id="{F2443BF6-E600-4077-ABC0-D25030CC8286}"/>
              </a:ext>
            </a:extLst>
          </p:cNvPr>
          <p:cNvSpPr txBox="1"/>
          <p:nvPr/>
        </p:nvSpPr>
        <p:spPr>
          <a:xfrm>
            <a:off x="9875120" y="2256520"/>
            <a:ext cx="2418480" cy="338554"/>
          </a:xfrm>
          <a:prstGeom prst="rect">
            <a:avLst/>
          </a:prstGeom>
          <a:noFill/>
        </p:spPr>
        <p:txBody>
          <a:bodyPr wrap="square" rtlCol="0">
            <a:spAutoFit/>
          </a:bodyPr>
          <a:lstStyle/>
          <a:p>
            <a:r>
              <a:rPr lang="en-US" altLang="zh-CN" sz="2400" baseline="-25000" dirty="0"/>
              <a:t>Mirror</a:t>
            </a:r>
            <a:r>
              <a:rPr lang="zh-CN" altLang="en-US" sz="2400" baseline="-25000" dirty="0"/>
              <a:t> </a:t>
            </a:r>
            <a:r>
              <a:rPr lang="en-US" altLang="zh-CN" sz="2400" baseline="-25000" dirty="0"/>
              <a:t>vertex</a:t>
            </a:r>
          </a:p>
        </p:txBody>
      </p:sp>
      <p:pic>
        <p:nvPicPr>
          <p:cNvPr id="6" name="图片 5">
            <a:extLst>
              <a:ext uri="{FF2B5EF4-FFF2-40B4-BE49-F238E27FC236}">
                <a16:creationId xmlns:a16="http://schemas.microsoft.com/office/drawing/2014/main" id="{AFF0352D-36C7-4B32-80F2-C8121C7F215F}"/>
              </a:ext>
            </a:extLst>
          </p:cNvPr>
          <p:cNvPicPr>
            <a:picLocks noChangeAspect="1"/>
          </p:cNvPicPr>
          <p:nvPr/>
        </p:nvPicPr>
        <p:blipFill>
          <a:blip r:embed="rId2"/>
          <a:stretch>
            <a:fillRect/>
          </a:stretch>
        </p:blipFill>
        <p:spPr>
          <a:xfrm>
            <a:off x="1130176" y="3997781"/>
            <a:ext cx="5902883" cy="2456522"/>
          </a:xfrm>
          <a:prstGeom prst="rect">
            <a:avLst/>
          </a:prstGeom>
        </p:spPr>
      </p:pic>
      <p:sp>
        <p:nvSpPr>
          <p:cNvPr id="4" name="灯片编号占位符 3">
            <a:extLst>
              <a:ext uri="{FF2B5EF4-FFF2-40B4-BE49-F238E27FC236}">
                <a16:creationId xmlns:a16="http://schemas.microsoft.com/office/drawing/2014/main" id="{992C0861-4203-2844-BC97-0AF8690CFBEF}"/>
              </a:ext>
            </a:extLst>
          </p:cNvPr>
          <p:cNvSpPr>
            <a:spLocks noGrp="1"/>
          </p:cNvSpPr>
          <p:nvPr>
            <p:ph type="sldNum" sz="quarter" idx="12"/>
          </p:nvPr>
        </p:nvSpPr>
        <p:spPr/>
        <p:txBody>
          <a:bodyPr/>
          <a:lstStyle/>
          <a:p>
            <a:fld id="{B13F0FA4-29F4-4B1D-A16B-0D7169EBD889}" type="slidenum">
              <a:rPr lang="en-US" smtClean="0"/>
              <a:t>108</a:t>
            </a:fld>
            <a:endParaRPr lang="en-US" dirty="0"/>
          </a:p>
        </p:txBody>
      </p:sp>
      <p:sp>
        <p:nvSpPr>
          <p:cNvPr id="98" name="文本框 98">
            <a:extLst>
              <a:ext uri="{FF2B5EF4-FFF2-40B4-BE49-F238E27FC236}">
                <a16:creationId xmlns:a16="http://schemas.microsoft.com/office/drawing/2014/main" id="{A1486864-3097-4994-AE16-7C98917A0359}"/>
              </a:ext>
            </a:extLst>
          </p:cNvPr>
          <p:cNvSpPr txBox="1"/>
          <p:nvPr/>
        </p:nvSpPr>
        <p:spPr>
          <a:xfrm>
            <a:off x="9875118" y="1752965"/>
            <a:ext cx="3495441" cy="338554"/>
          </a:xfrm>
          <a:prstGeom prst="rect">
            <a:avLst/>
          </a:prstGeom>
          <a:noFill/>
        </p:spPr>
        <p:txBody>
          <a:bodyPr wrap="square" rtlCol="0">
            <a:spAutoFit/>
          </a:bodyPr>
          <a:lstStyle/>
          <a:p>
            <a:r>
              <a:rPr lang="en-US" altLang="zh-CN" sz="2400" baseline="-25000" dirty="0"/>
              <a:t>combine/concatenate</a:t>
            </a:r>
          </a:p>
        </p:txBody>
      </p:sp>
    </p:spTree>
    <p:extLst>
      <p:ext uri="{BB962C8B-B14F-4D97-AF65-F5344CB8AC3E}">
        <p14:creationId xmlns:p14="http://schemas.microsoft.com/office/powerpoint/2010/main" val="3760357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454-2B4F-4CB8-AB01-BD9D5E831BC2}"/>
              </a:ext>
            </a:extLst>
          </p:cNvPr>
          <p:cNvSpPr>
            <a:spLocks noGrp="1"/>
          </p:cNvSpPr>
          <p:nvPr>
            <p:ph type="title"/>
          </p:nvPr>
        </p:nvSpPr>
        <p:spPr/>
        <p:txBody>
          <a:bodyPr/>
          <a:lstStyle/>
          <a:p>
            <a:r>
              <a:rPr lang="zh-CN" altLang="en-US" dirty="0"/>
              <a:t>计算和通信</a:t>
            </a:r>
          </a:p>
        </p:txBody>
      </p:sp>
      <p:sp>
        <p:nvSpPr>
          <p:cNvPr id="3" name="Content Placeholder 2">
            <a:extLst>
              <a:ext uri="{FF2B5EF4-FFF2-40B4-BE49-F238E27FC236}">
                <a16:creationId xmlns:a16="http://schemas.microsoft.com/office/drawing/2014/main" id="{BCF88AE2-D74E-4922-AAF3-F7310070CC14}"/>
              </a:ext>
            </a:extLst>
          </p:cNvPr>
          <p:cNvSpPr>
            <a:spLocks noGrp="1"/>
          </p:cNvSpPr>
          <p:nvPr>
            <p:ph idx="1"/>
          </p:nvPr>
        </p:nvSpPr>
        <p:spPr>
          <a:xfrm>
            <a:off x="680483" y="1097850"/>
            <a:ext cx="10930269" cy="5016207"/>
          </a:xfrm>
        </p:spPr>
        <p:txBody>
          <a:bodyPr/>
          <a:lstStyle/>
          <a:p>
            <a:pPr marL="360000" lvl="1"/>
            <a:r>
              <a:rPr lang="zh-CN" altLang="en-US" b="1" dirty="0"/>
              <a:t>同步异步混合模式</a:t>
            </a:r>
            <a:r>
              <a:rPr lang="zh-CN" altLang="en-US" dirty="0"/>
              <a:t> 同步异步两种方式各有利弊，</a:t>
            </a:r>
            <a:r>
              <a:rPr lang="en-US" altLang="zh-CN" dirty="0" err="1"/>
              <a:t>PowerSwitch</a:t>
            </a:r>
            <a:r>
              <a:rPr lang="zh-CN" altLang="en-US" dirty="0"/>
              <a:t>利用在线采样与离线分析技术和一组启发算法，动态预测两种模型的计算性能，建立代价收益模型，实现迭代过程中同步和异步计算的自动切换</a:t>
            </a:r>
            <a:endParaRPr lang="en-US" altLang="zh-CN" dirty="0"/>
          </a:p>
        </p:txBody>
      </p:sp>
      <p:sp>
        <p:nvSpPr>
          <p:cNvPr id="200" name="文本框 89">
            <a:extLst>
              <a:ext uri="{FF2B5EF4-FFF2-40B4-BE49-F238E27FC236}">
                <a16:creationId xmlns:a16="http://schemas.microsoft.com/office/drawing/2014/main" id="{48C967F0-36C5-4104-93FC-5D9D3E6B210D}"/>
              </a:ext>
            </a:extLst>
          </p:cNvPr>
          <p:cNvSpPr txBox="1"/>
          <p:nvPr/>
        </p:nvSpPr>
        <p:spPr>
          <a:xfrm>
            <a:off x="7718304" y="6161776"/>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同步异步切换</a:t>
            </a:r>
          </a:p>
        </p:txBody>
      </p:sp>
      <p:sp>
        <p:nvSpPr>
          <p:cNvPr id="5" name="矩形 4">
            <a:extLst>
              <a:ext uri="{FF2B5EF4-FFF2-40B4-BE49-F238E27FC236}">
                <a16:creationId xmlns:a16="http://schemas.microsoft.com/office/drawing/2014/main" id="{7A5E5DA0-C5AD-4579-BB3C-47DB04D12AB4}"/>
              </a:ext>
            </a:extLst>
          </p:cNvPr>
          <p:cNvSpPr/>
          <p:nvPr/>
        </p:nvSpPr>
        <p:spPr>
          <a:xfrm>
            <a:off x="6541861" y="2921000"/>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E0306393-089E-48CA-A83D-465466985B8B}"/>
              </a:ext>
            </a:extLst>
          </p:cNvPr>
          <p:cNvSpPr/>
          <p:nvPr/>
        </p:nvSpPr>
        <p:spPr>
          <a:xfrm>
            <a:off x="704287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 name="椭圆 6">
            <a:extLst>
              <a:ext uri="{FF2B5EF4-FFF2-40B4-BE49-F238E27FC236}">
                <a16:creationId xmlns:a16="http://schemas.microsoft.com/office/drawing/2014/main" id="{51D39A68-5C38-4F8F-9135-E7A16257D40F}"/>
              </a:ext>
            </a:extLst>
          </p:cNvPr>
          <p:cNvSpPr/>
          <p:nvPr/>
        </p:nvSpPr>
        <p:spPr>
          <a:xfrm>
            <a:off x="747785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8" name="椭圆 7">
            <a:extLst>
              <a:ext uri="{FF2B5EF4-FFF2-40B4-BE49-F238E27FC236}">
                <a16:creationId xmlns:a16="http://schemas.microsoft.com/office/drawing/2014/main" id="{FFAC4D23-F9BA-4FDD-A281-2BB70E733E0A}"/>
              </a:ext>
            </a:extLst>
          </p:cNvPr>
          <p:cNvSpPr/>
          <p:nvPr/>
        </p:nvSpPr>
        <p:spPr>
          <a:xfrm>
            <a:off x="662250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9" name="椭圆 8">
            <a:extLst>
              <a:ext uri="{FF2B5EF4-FFF2-40B4-BE49-F238E27FC236}">
                <a16:creationId xmlns:a16="http://schemas.microsoft.com/office/drawing/2014/main" id="{79E27015-95EC-4DC5-853C-847E8A25CB6A}"/>
              </a:ext>
            </a:extLst>
          </p:cNvPr>
          <p:cNvSpPr/>
          <p:nvPr/>
        </p:nvSpPr>
        <p:spPr>
          <a:xfrm>
            <a:off x="662250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10" name="椭圆 9">
            <a:extLst>
              <a:ext uri="{FF2B5EF4-FFF2-40B4-BE49-F238E27FC236}">
                <a16:creationId xmlns:a16="http://schemas.microsoft.com/office/drawing/2014/main" id="{8250785F-1A7C-4FFA-A48D-E389A579422A}"/>
              </a:ext>
            </a:extLst>
          </p:cNvPr>
          <p:cNvSpPr/>
          <p:nvPr/>
        </p:nvSpPr>
        <p:spPr>
          <a:xfrm>
            <a:off x="7042876"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11" name="椭圆 10">
            <a:extLst>
              <a:ext uri="{FF2B5EF4-FFF2-40B4-BE49-F238E27FC236}">
                <a16:creationId xmlns:a16="http://schemas.microsoft.com/office/drawing/2014/main" id="{2B698F0E-808E-430C-9A78-C42237191639}"/>
              </a:ext>
            </a:extLst>
          </p:cNvPr>
          <p:cNvSpPr/>
          <p:nvPr/>
        </p:nvSpPr>
        <p:spPr>
          <a:xfrm>
            <a:off x="7477851" y="3689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12" name="矩形 11">
            <a:extLst>
              <a:ext uri="{FF2B5EF4-FFF2-40B4-BE49-F238E27FC236}">
                <a16:creationId xmlns:a16="http://schemas.microsoft.com/office/drawing/2014/main" id="{B76289C1-FF6E-4284-AE8F-55C1EF589207}"/>
              </a:ext>
            </a:extLst>
          </p:cNvPr>
          <p:cNvSpPr/>
          <p:nvPr/>
        </p:nvSpPr>
        <p:spPr>
          <a:xfrm>
            <a:off x="6541861" y="3585845"/>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09121047-5115-496F-A759-173A0BABA330}"/>
              </a:ext>
            </a:extLst>
          </p:cNvPr>
          <p:cNvCxnSpPr/>
          <p:nvPr/>
        </p:nvCxnSpPr>
        <p:spPr>
          <a:xfrm>
            <a:off x="8123011" y="2686316"/>
            <a:ext cx="0" cy="1476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7FE8374-E00E-4C77-B864-FABB97464D38}"/>
              </a:ext>
            </a:extLst>
          </p:cNvPr>
          <p:cNvSpPr txBox="1"/>
          <p:nvPr/>
        </p:nvSpPr>
        <p:spPr>
          <a:xfrm>
            <a:off x="5160736" y="2874828"/>
            <a:ext cx="864870" cy="337185"/>
          </a:xfrm>
          <a:prstGeom prst="rect">
            <a:avLst/>
          </a:prstGeom>
          <a:noFill/>
        </p:spPr>
        <p:txBody>
          <a:bodyPr wrap="none" rtlCol="0">
            <a:spAutoFit/>
          </a:bodyPr>
          <a:lstStyle/>
          <a:p>
            <a:r>
              <a:rPr lang="en-US" sz="1600"/>
              <a:t>worker1</a:t>
            </a:r>
          </a:p>
        </p:txBody>
      </p:sp>
      <p:sp>
        <p:nvSpPr>
          <p:cNvPr id="15" name="文本框 14">
            <a:extLst>
              <a:ext uri="{FF2B5EF4-FFF2-40B4-BE49-F238E27FC236}">
                <a16:creationId xmlns:a16="http://schemas.microsoft.com/office/drawing/2014/main" id="{BB937F07-EC88-4C3E-AA56-DA22845F3EC9}"/>
              </a:ext>
            </a:extLst>
          </p:cNvPr>
          <p:cNvSpPr txBox="1"/>
          <p:nvPr/>
        </p:nvSpPr>
        <p:spPr>
          <a:xfrm>
            <a:off x="5160736" y="3520623"/>
            <a:ext cx="864870" cy="337185"/>
          </a:xfrm>
          <a:prstGeom prst="rect">
            <a:avLst/>
          </a:prstGeom>
          <a:noFill/>
        </p:spPr>
        <p:txBody>
          <a:bodyPr wrap="none" rtlCol="0">
            <a:spAutoFit/>
          </a:bodyPr>
          <a:lstStyle/>
          <a:p>
            <a:r>
              <a:rPr lang="en-US" sz="1600"/>
              <a:t>worker2</a:t>
            </a:r>
          </a:p>
        </p:txBody>
      </p:sp>
      <p:sp>
        <p:nvSpPr>
          <p:cNvPr id="16" name="圆角矩形 2">
            <a:extLst>
              <a:ext uri="{FF2B5EF4-FFF2-40B4-BE49-F238E27FC236}">
                <a16:creationId xmlns:a16="http://schemas.microsoft.com/office/drawing/2014/main" id="{6F41CB41-242F-43AB-99CD-9CB2D7D0C178}"/>
              </a:ext>
            </a:extLst>
          </p:cNvPr>
          <p:cNvSpPr/>
          <p:nvPr/>
        </p:nvSpPr>
        <p:spPr>
          <a:xfrm>
            <a:off x="8158572" y="2686316"/>
            <a:ext cx="106044" cy="14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375EF23-CD12-4DEA-A4B8-0CEFF4C9E8E8}"/>
              </a:ext>
            </a:extLst>
          </p:cNvPr>
          <p:cNvSpPr/>
          <p:nvPr/>
        </p:nvSpPr>
        <p:spPr>
          <a:xfrm>
            <a:off x="83306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18" name="椭圆 17">
            <a:extLst>
              <a:ext uri="{FF2B5EF4-FFF2-40B4-BE49-F238E27FC236}">
                <a16:creationId xmlns:a16="http://schemas.microsoft.com/office/drawing/2014/main" id="{C42CA649-E299-4B9C-95AC-C0BFBDDEBA66}"/>
              </a:ext>
            </a:extLst>
          </p:cNvPr>
          <p:cNvSpPr/>
          <p:nvPr/>
        </p:nvSpPr>
        <p:spPr>
          <a:xfrm>
            <a:off x="8860881"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19" name="椭圆 18">
            <a:extLst>
              <a:ext uri="{FF2B5EF4-FFF2-40B4-BE49-F238E27FC236}">
                <a16:creationId xmlns:a16="http://schemas.microsoft.com/office/drawing/2014/main" id="{25739E6E-02BB-4695-8E42-7730A167384A}"/>
              </a:ext>
            </a:extLst>
          </p:cNvPr>
          <p:cNvSpPr/>
          <p:nvPr/>
        </p:nvSpPr>
        <p:spPr>
          <a:xfrm>
            <a:off x="9384756" y="302450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0" name="椭圆 19">
            <a:extLst>
              <a:ext uri="{FF2B5EF4-FFF2-40B4-BE49-F238E27FC236}">
                <a16:creationId xmlns:a16="http://schemas.microsoft.com/office/drawing/2014/main" id="{901F5B9F-2405-42E8-99B9-8E8D47A4D35C}"/>
              </a:ext>
            </a:extLst>
          </p:cNvPr>
          <p:cNvSpPr/>
          <p:nvPr/>
        </p:nvSpPr>
        <p:spPr>
          <a:xfrm>
            <a:off x="83306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1" name="椭圆 20">
            <a:extLst>
              <a:ext uri="{FF2B5EF4-FFF2-40B4-BE49-F238E27FC236}">
                <a16:creationId xmlns:a16="http://schemas.microsoft.com/office/drawing/2014/main" id="{09516D05-8D93-43B9-85AF-4C219965D122}"/>
              </a:ext>
            </a:extLst>
          </p:cNvPr>
          <p:cNvSpPr/>
          <p:nvPr/>
        </p:nvSpPr>
        <p:spPr>
          <a:xfrm>
            <a:off x="886088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2" name="椭圆 21">
            <a:extLst>
              <a:ext uri="{FF2B5EF4-FFF2-40B4-BE49-F238E27FC236}">
                <a16:creationId xmlns:a16="http://schemas.microsoft.com/office/drawing/2014/main" id="{246AE1A6-D5CF-4B78-8703-ED6B915B41DC}"/>
              </a:ext>
            </a:extLst>
          </p:cNvPr>
          <p:cNvSpPr/>
          <p:nvPr/>
        </p:nvSpPr>
        <p:spPr>
          <a:xfrm>
            <a:off x="9384756"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3" name="椭圆 22">
            <a:extLst>
              <a:ext uri="{FF2B5EF4-FFF2-40B4-BE49-F238E27FC236}">
                <a16:creationId xmlns:a16="http://schemas.microsoft.com/office/drawing/2014/main" id="{D50188DD-652B-4A9C-B876-5A52116C1D23}"/>
              </a:ext>
            </a:extLst>
          </p:cNvPr>
          <p:cNvSpPr/>
          <p:nvPr/>
        </p:nvSpPr>
        <p:spPr>
          <a:xfrm>
            <a:off x="9998801" y="37058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24" name="直接箭头连接符 23">
            <a:extLst>
              <a:ext uri="{FF2B5EF4-FFF2-40B4-BE49-F238E27FC236}">
                <a16:creationId xmlns:a16="http://schemas.microsoft.com/office/drawing/2014/main" id="{867C2CF3-0414-4332-88B0-B190535716C4}"/>
              </a:ext>
            </a:extLst>
          </p:cNvPr>
          <p:cNvCxnSpPr>
            <a:stCxn id="12" idx="3"/>
            <a:endCxn id="17" idx="3"/>
          </p:cNvCxnSpPr>
          <p:nvPr/>
        </p:nvCxnSpPr>
        <p:spPr>
          <a:xfrm flipV="1">
            <a:off x="7826466" y="3281680"/>
            <a:ext cx="537210" cy="55816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4B44B09-31EB-412B-90C4-C732D9F8D4FE}"/>
              </a:ext>
            </a:extLst>
          </p:cNvPr>
          <p:cNvCxnSpPr>
            <a:stCxn id="5" idx="3"/>
            <a:endCxn id="20" idx="2"/>
          </p:cNvCxnSpPr>
          <p:nvPr/>
        </p:nvCxnSpPr>
        <p:spPr>
          <a:xfrm>
            <a:off x="7826466" y="3175000"/>
            <a:ext cx="494665" cy="68135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5582CB5-2764-4709-B8BB-BFCCE8851939}"/>
              </a:ext>
            </a:extLst>
          </p:cNvPr>
          <p:cNvCxnSpPr>
            <a:stCxn id="17" idx="6"/>
            <a:endCxn id="18" idx="2"/>
          </p:cNvCxnSpPr>
          <p:nvPr/>
        </p:nvCxnSpPr>
        <p:spPr>
          <a:xfrm>
            <a:off x="8613231" y="3175000"/>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15">
            <a:extLst>
              <a:ext uri="{FF2B5EF4-FFF2-40B4-BE49-F238E27FC236}">
                <a16:creationId xmlns:a16="http://schemas.microsoft.com/office/drawing/2014/main" id="{F8BB422B-B074-4666-B7CF-3BE58C239AF7}"/>
              </a:ext>
            </a:extLst>
          </p:cNvPr>
          <p:cNvCxnSpPr>
            <a:stCxn id="17" idx="0"/>
            <a:endCxn id="19" idx="0"/>
          </p:cNvCxnSpPr>
          <p:nvPr/>
        </p:nvCxnSpPr>
        <p:spPr>
          <a:xfrm rot="16200000">
            <a:off x="8994231" y="2497455"/>
            <a:ext cx="3175" cy="1054100"/>
          </a:xfrm>
          <a:prstGeom prst="curvedConnector3">
            <a:avLst>
              <a:gd name="adj1" fmla="val 7550000"/>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D883F8A-345F-481E-8860-45AD8F88ADD3}"/>
              </a:ext>
            </a:extLst>
          </p:cNvPr>
          <p:cNvCxnSpPr>
            <a:stCxn id="20" idx="7"/>
            <a:endCxn id="19" idx="4"/>
          </p:cNvCxnSpPr>
          <p:nvPr/>
        </p:nvCxnSpPr>
        <p:spPr>
          <a:xfrm flipV="1">
            <a:off x="8570686" y="3325495"/>
            <a:ext cx="950595" cy="4241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AFC3B56-F154-4D6C-83F5-47C40EE3D605}"/>
              </a:ext>
            </a:extLst>
          </p:cNvPr>
          <p:cNvCxnSpPr>
            <a:stCxn id="18" idx="5"/>
            <a:endCxn id="22" idx="1"/>
          </p:cNvCxnSpPr>
          <p:nvPr/>
        </p:nvCxnSpPr>
        <p:spPr>
          <a:xfrm>
            <a:off x="9100911" y="3281680"/>
            <a:ext cx="316865" cy="46799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590B35D-5E64-4D78-9B59-9BDA6FC4355B}"/>
              </a:ext>
            </a:extLst>
          </p:cNvPr>
          <p:cNvCxnSpPr>
            <a:stCxn id="20" idx="6"/>
            <a:endCxn id="21" idx="2"/>
          </p:cNvCxnSpPr>
          <p:nvPr/>
        </p:nvCxnSpPr>
        <p:spPr>
          <a:xfrm>
            <a:off x="8613231" y="3856355"/>
            <a:ext cx="23812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8D1F6FE-59C3-419F-BA2B-7E824A726B24}"/>
              </a:ext>
            </a:extLst>
          </p:cNvPr>
          <p:cNvCxnSpPr>
            <a:stCxn id="22" idx="6"/>
            <a:endCxn id="23" idx="2"/>
          </p:cNvCxnSpPr>
          <p:nvPr/>
        </p:nvCxnSpPr>
        <p:spPr>
          <a:xfrm>
            <a:off x="9667331" y="3856673"/>
            <a:ext cx="32194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F2EB046-418E-4010-ADCE-5A380CFD9D37}"/>
              </a:ext>
            </a:extLst>
          </p:cNvPr>
          <p:cNvCxnSpPr>
            <a:stCxn id="21" idx="6"/>
            <a:endCxn id="22" idx="2"/>
          </p:cNvCxnSpPr>
          <p:nvPr/>
        </p:nvCxnSpPr>
        <p:spPr>
          <a:xfrm>
            <a:off x="9143456" y="3856355"/>
            <a:ext cx="231775"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B778CFF-F916-45E0-AAFA-5FE66F578BB5}"/>
              </a:ext>
            </a:extLst>
          </p:cNvPr>
          <p:cNvCxnSpPr/>
          <p:nvPr/>
        </p:nvCxnSpPr>
        <p:spPr>
          <a:xfrm>
            <a:off x="5222331" y="4191818"/>
            <a:ext cx="5166360" cy="9525"/>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909D2C2-671B-43F3-8728-A4272AC8395E}"/>
              </a:ext>
            </a:extLst>
          </p:cNvPr>
          <p:cNvSpPr txBox="1"/>
          <p:nvPr/>
        </p:nvSpPr>
        <p:spPr>
          <a:xfrm>
            <a:off x="5222331" y="4525828"/>
            <a:ext cx="864870" cy="337185"/>
          </a:xfrm>
          <a:prstGeom prst="rect">
            <a:avLst/>
          </a:prstGeom>
          <a:noFill/>
        </p:spPr>
        <p:txBody>
          <a:bodyPr wrap="none" rtlCol="0">
            <a:spAutoFit/>
          </a:bodyPr>
          <a:lstStyle/>
          <a:p>
            <a:r>
              <a:rPr lang="en-US" sz="1600"/>
              <a:t>worker1</a:t>
            </a:r>
          </a:p>
        </p:txBody>
      </p:sp>
      <p:sp>
        <p:nvSpPr>
          <p:cNvPr id="35" name="文本框 34">
            <a:extLst>
              <a:ext uri="{FF2B5EF4-FFF2-40B4-BE49-F238E27FC236}">
                <a16:creationId xmlns:a16="http://schemas.microsoft.com/office/drawing/2014/main" id="{F1BA0DF1-6733-443B-A0ED-8B060AB40B44}"/>
              </a:ext>
            </a:extLst>
          </p:cNvPr>
          <p:cNvSpPr txBox="1"/>
          <p:nvPr/>
        </p:nvSpPr>
        <p:spPr>
          <a:xfrm>
            <a:off x="5222331" y="5171623"/>
            <a:ext cx="864870" cy="337185"/>
          </a:xfrm>
          <a:prstGeom prst="rect">
            <a:avLst/>
          </a:prstGeom>
          <a:noFill/>
        </p:spPr>
        <p:txBody>
          <a:bodyPr wrap="none" rtlCol="0">
            <a:spAutoFit/>
          </a:bodyPr>
          <a:lstStyle/>
          <a:p>
            <a:r>
              <a:rPr lang="en-US" sz="1600"/>
              <a:t>worker2</a:t>
            </a:r>
          </a:p>
        </p:txBody>
      </p:sp>
      <p:sp>
        <p:nvSpPr>
          <p:cNvPr id="36" name="椭圆 35">
            <a:extLst>
              <a:ext uri="{FF2B5EF4-FFF2-40B4-BE49-F238E27FC236}">
                <a16:creationId xmlns:a16="http://schemas.microsoft.com/office/drawing/2014/main" id="{48669A62-B855-4144-BB9F-940D6ED1B827}"/>
              </a:ext>
            </a:extLst>
          </p:cNvPr>
          <p:cNvSpPr/>
          <p:nvPr/>
        </p:nvSpPr>
        <p:spPr>
          <a:xfrm>
            <a:off x="62808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7" name="椭圆 36">
            <a:extLst>
              <a:ext uri="{FF2B5EF4-FFF2-40B4-BE49-F238E27FC236}">
                <a16:creationId xmlns:a16="http://schemas.microsoft.com/office/drawing/2014/main" id="{05B060BB-4531-4136-AA7F-EC5F3555659C}"/>
              </a:ext>
            </a:extLst>
          </p:cNvPr>
          <p:cNvSpPr/>
          <p:nvPr/>
        </p:nvSpPr>
        <p:spPr>
          <a:xfrm>
            <a:off x="6811101"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38" name="椭圆 37">
            <a:extLst>
              <a:ext uri="{FF2B5EF4-FFF2-40B4-BE49-F238E27FC236}">
                <a16:creationId xmlns:a16="http://schemas.microsoft.com/office/drawing/2014/main" id="{05A96084-58E2-4901-9B9B-365431D3D934}"/>
              </a:ext>
            </a:extLst>
          </p:cNvPr>
          <p:cNvSpPr/>
          <p:nvPr/>
        </p:nvSpPr>
        <p:spPr>
          <a:xfrm>
            <a:off x="7334976" y="456202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39" name="直接箭头连接符 38">
            <a:extLst>
              <a:ext uri="{FF2B5EF4-FFF2-40B4-BE49-F238E27FC236}">
                <a16:creationId xmlns:a16="http://schemas.microsoft.com/office/drawing/2014/main" id="{0C879706-A3FD-4EBE-861D-896BD5AFFA69}"/>
              </a:ext>
            </a:extLst>
          </p:cNvPr>
          <p:cNvCxnSpPr>
            <a:stCxn id="36" idx="6"/>
            <a:endCxn id="37" idx="2"/>
          </p:cNvCxnSpPr>
          <p:nvPr/>
        </p:nvCxnSpPr>
        <p:spPr>
          <a:xfrm>
            <a:off x="6563451" y="4712518"/>
            <a:ext cx="23812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曲线连接符 37">
            <a:extLst>
              <a:ext uri="{FF2B5EF4-FFF2-40B4-BE49-F238E27FC236}">
                <a16:creationId xmlns:a16="http://schemas.microsoft.com/office/drawing/2014/main" id="{B952BB8B-52B7-4650-9D61-9C4E2B15A88A}"/>
              </a:ext>
            </a:extLst>
          </p:cNvPr>
          <p:cNvCxnSpPr>
            <a:stCxn id="36" idx="0"/>
            <a:endCxn id="38" idx="0"/>
          </p:cNvCxnSpPr>
          <p:nvPr/>
        </p:nvCxnSpPr>
        <p:spPr>
          <a:xfrm rot="16200000">
            <a:off x="6944451" y="4034973"/>
            <a:ext cx="3175" cy="1054100"/>
          </a:xfrm>
          <a:prstGeom prst="curvedConnector3">
            <a:avLst>
              <a:gd name="adj1" fmla="val 7550000"/>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4DA9065-491B-4E35-979C-4758ADF67C05}"/>
              </a:ext>
            </a:extLst>
          </p:cNvPr>
          <p:cNvSpPr/>
          <p:nvPr/>
        </p:nvSpPr>
        <p:spPr>
          <a:xfrm>
            <a:off x="7862661" y="454424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2" name="椭圆 41">
            <a:extLst>
              <a:ext uri="{FF2B5EF4-FFF2-40B4-BE49-F238E27FC236}">
                <a16:creationId xmlns:a16="http://schemas.microsoft.com/office/drawing/2014/main" id="{C1F4C968-B9A2-4A5F-9F68-ECC49003A545}"/>
              </a:ext>
            </a:extLst>
          </p:cNvPr>
          <p:cNvSpPr/>
          <p:nvPr/>
        </p:nvSpPr>
        <p:spPr>
          <a:xfrm>
            <a:off x="62808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3" name="椭圆 42">
            <a:extLst>
              <a:ext uri="{FF2B5EF4-FFF2-40B4-BE49-F238E27FC236}">
                <a16:creationId xmlns:a16="http://schemas.microsoft.com/office/drawing/2014/main" id="{37ECEF4F-B448-4937-94FC-6E5E44247D08}"/>
              </a:ext>
            </a:extLst>
          </p:cNvPr>
          <p:cNvSpPr/>
          <p:nvPr/>
        </p:nvSpPr>
        <p:spPr>
          <a:xfrm>
            <a:off x="6811101"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3">
            <a:extLst>
              <a:ext uri="{FF2B5EF4-FFF2-40B4-BE49-F238E27FC236}">
                <a16:creationId xmlns:a16="http://schemas.microsoft.com/office/drawing/2014/main" id="{92E2C943-F46C-490A-9F85-C578F848399D}"/>
              </a:ext>
            </a:extLst>
          </p:cNvPr>
          <p:cNvSpPr/>
          <p:nvPr/>
        </p:nvSpPr>
        <p:spPr>
          <a:xfrm>
            <a:off x="7334976" y="520781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cxnSp>
        <p:nvCxnSpPr>
          <p:cNvPr id="45" name="直接箭头连接符 44">
            <a:extLst>
              <a:ext uri="{FF2B5EF4-FFF2-40B4-BE49-F238E27FC236}">
                <a16:creationId xmlns:a16="http://schemas.microsoft.com/office/drawing/2014/main" id="{F7F3C62C-2AA4-492C-B609-5B635FD894FA}"/>
              </a:ext>
            </a:extLst>
          </p:cNvPr>
          <p:cNvCxnSpPr>
            <a:stCxn id="42" idx="6"/>
            <a:endCxn id="43" idx="2"/>
          </p:cNvCxnSpPr>
          <p:nvPr/>
        </p:nvCxnSpPr>
        <p:spPr>
          <a:xfrm>
            <a:off x="6563451" y="5358313"/>
            <a:ext cx="23812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84D71BE0-DA43-42E3-95C3-399CC8B07D9D}"/>
              </a:ext>
            </a:extLst>
          </p:cNvPr>
          <p:cNvCxnSpPr>
            <a:stCxn id="43" idx="6"/>
            <a:endCxn id="44" idx="2"/>
          </p:cNvCxnSpPr>
          <p:nvPr/>
        </p:nvCxnSpPr>
        <p:spPr>
          <a:xfrm>
            <a:off x="7093676" y="5358313"/>
            <a:ext cx="231775" cy="0"/>
          </a:xfrm>
          <a:prstGeom prst="straightConnector1">
            <a:avLst/>
          </a:prstGeom>
          <a:ln w="1270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99E6DD8-B27B-4CC8-B913-424E2B9AF8E6}"/>
              </a:ext>
            </a:extLst>
          </p:cNvPr>
          <p:cNvCxnSpPr>
            <a:stCxn id="42" idx="7"/>
            <a:endCxn id="38" idx="3"/>
          </p:cNvCxnSpPr>
          <p:nvPr/>
        </p:nvCxnSpPr>
        <p:spPr>
          <a:xfrm flipV="1">
            <a:off x="6520906" y="4819198"/>
            <a:ext cx="847090" cy="43243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F7125F-0E07-49EF-8436-45DCC306687D}"/>
              </a:ext>
            </a:extLst>
          </p:cNvPr>
          <p:cNvCxnSpPr/>
          <p:nvPr/>
        </p:nvCxnSpPr>
        <p:spPr>
          <a:xfrm>
            <a:off x="8279856" y="4290878"/>
            <a:ext cx="0" cy="1791970"/>
          </a:xfrm>
          <a:prstGeom prst="line">
            <a:avLst/>
          </a:prstGeom>
        </p:spPr>
        <p:style>
          <a:lnRef idx="1">
            <a:schemeClr val="accent1"/>
          </a:lnRef>
          <a:fillRef idx="0">
            <a:schemeClr val="accent1"/>
          </a:fillRef>
          <a:effectRef idx="0">
            <a:schemeClr val="accent1"/>
          </a:effectRef>
          <a:fontRef idx="minor">
            <a:schemeClr val="tx1"/>
          </a:fontRef>
        </p:style>
      </p:cxnSp>
      <p:sp>
        <p:nvSpPr>
          <p:cNvPr id="49" name="圆角矩形 46">
            <a:extLst>
              <a:ext uri="{FF2B5EF4-FFF2-40B4-BE49-F238E27FC236}">
                <a16:creationId xmlns:a16="http://schemas.microsoft.com/office/drawing/2014/main" id="{E7BA70B0-9F68-4F18-B508-915EC0CFE4C4}"/>
              </a:ext>
            </a:extLst>
          </p:cNvPr>
          <p:cNvSpPr/>
          <p:nvPr/>
        </p:nvSpPr>
        <p:spPr>
          <a:xfrm>
            <a:off x="8330656" y="4312468"/>
            <a:ext cx="75565" cy="1753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FE8DD45E-3618-4C52-B63C-8BCF35269D39}"/>
              </a:ext>
            </a:extLst>
          </p:cNvPr>
          <p:cNvCxnSpPr>
            <a:stCxn id="44" idx="6"/>
          </p:cNvCxnSpPr>
          <p:nvPr/>
        </p:nvCxnSpPr>
        <p:spPr>
          <a:xfrm>
            <a:off x="7617551" y="5358313"/>
            <a:ext cx="643255" cy="508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0D2F918E-78CD-46DF-822D-30C8E5A4557F}"/>
              </a:ext>
            </a:extLst>
          </p:cNvPr>
          <p:cNvCxnSpPr/>
          <p:nvPr/>
        </p:nvCxnSpPr>
        <p:spPr>
          <a:xfrm flipV="1">
            <a:off x="7628346" y="4979853"/>
            <a:ext cx="641985" cy="37401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4226100-46CA-46CA-B6B0-16A8940F0B77}"/>
              </a:ext>
            </a:extLst>
          </p:cNvPr>
          <p:cNvCxnSpPr>
            <a:stCxn id="41" idx="6"/>
          </p:cNvCxnSpPr>
          <p:nvPr/>
        </p:nvCxnSpPr>
        <p:spPr>
          <a:xfrm>
            <a:off x="8145236" y="4694738"/>
            <a:ext cx="38735" cy="514985"/>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1E0F50B-4DDC-4656-9798-DC6CBC60BE56}"/>
              </a:ext>
            </a:extLst>
          </p:cNvPr>
          <p:cNvSpPr/>
          <p:nvPr/>
        </p:nvSpPr>
        <p:spPr>
          <a:xfrm>
            <a:off x="8622756" y="4421053"/>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EC495B0-9DBB-44BE-8ADD-A2D5459E89BF}"/>
              </a:ext>
            </a:extLst>
          </p:cNvPr>
          <p:cNvSpPr/>
          <p:nvPr/>
        </p:nvSpPr>
        <p:spPr>
          <a:xfrm>
            <a:off x="912377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5" name="椭圆 54">
            <a:extLst>
              <a:ext uri="{FF2B5EF4-FFF2-40B4-BE49-F238E27FC236}">
                <a16:creationId xmlns:a16="http://schemas.microsoft.com/office/drawing/2014/main" id="{0579B00F-911E-45D9-822B-C0735380E58C}"/>
              </a:ext>
            </a:extLst>
          </p:cNvPr>
          <p:cNvSpPr/>
          <p:nvPr/>
        </p:nvSpPr>
        <p:spPr>
          <a:xfrm>
            <a:off x="9558746"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56" name="椭圆 55">
            <a:extLst>
              <a:ext uri="{FF2B5EF4-FFF2-40B4-BE49-F238E27FC236}">
                <a16:creationId xmlns:a16="http://schemas.microsoft.com/office/drawing/2014/main" id="{4D83FEFE-7E3F-4A58-A998-766D54521122}"/>
              </a:ext>
            </a:extLst>
          </p:cNvPr>
          <p:cNvSpPr/>
          <p:nvPr/>
        </p:nvSpPr>
        <p:spPr>
          <a:xfrm>
            <a:off x="8703401" y="4524558"/>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57" name="椭圆 56">
            <a:extLst>
              <a:ext uri="{FF2B5EF4-FFF2-40B4-BE49-F238E27FC236}">
                <a16:creationId xmlns:a16="http://schemas.microsoft.com/office/drawing/2014/main" id="{5E9884C9-1A58-4075-8D2C-BB0F8FD072C0}"/>
              </a:ext>
            </a:extLst>
          </p:cNvPr>
          <p:cNvSpPr/>
          <p:nvPr/>
        </p:nvSpPr>
        <p:spPr>
          <a:xfrm>
            <a:off x="870340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8" name="椭圆 57">
            <a:extLst>
              <a:ext uri="{FF2B5EF4-FFF2-40B4-BE49-F238E27FC236}">
                <a16:creationId xmlns:a16="http://schemas.microsoft.com/office/drawing/2014/main" id="{6895233B-F9F3-46B5-BD11-7E8052011180}"/>
              </a:ext>
            </a:extLst>
          </p:cNvPr>
          <p:cNvSpPr/>
          <p:nvPr/>
        </p:nvSpPr>
        <p:spPr>
          <a:xfrm>
            <a:off x="9123771"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9" name="椭圆 58">
            <a:extLst>
              <a:ext uri="{FF2B5EF4-FFF2-40B4-BE49-F238E27FC236}">
                <a16:creationId xmlns:a16="http://schemas.microsoft.com/office/drawing/2014/main" id="{E4D878D9-61AC-4AB8-B428-E51C65C8A8BD}"/>
              </a:ext>
            </a:extLst>
          </p:cNvPr>
          <p:cNvSpPr/>
          <p:nvPr/>
        </p:nvSpPr>
        <p:spPr>
          <a:xfrm>
            <a:off x="9558746" y="5189403"/>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0" name="矩形 59">
            <a:extLst>
              <a:ext uri="{FF2B5EF4-FFF2-40B4-BE49-F238E27FC236}">
                <a16:creationId xmlns:a16="http://schemas.microsoft.com/office/drawing/2014/main" id="{2F479139-E674-4AFB-830D-D4B659763A78}"/>
              </a:ext>
            </a:extLst>
          </p:cNvPr>
          <p:cNvSpPr/>
          <p:nvPr/>
        </p:nvSpPr>
        <p:spPr>
          <a:xfrm>
            <a:off x="8622756" y="5085898"/>
            <a:ext cx="1294130" cy="508000"/>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F0475656-E5BC-4E55-A814-C3A56567886A}"/>
              </a:ext>
            </a:extLst>
          </p:cNvPr>
          <p:cNvSpPr/>
          <p:nvPr/>
        </p:nvSpPr>
        <p:spPr>
          <a:xfrm>
            <a:off x="10392501" y="2811328"/>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sync→async</a:t>
            </a:r>
          </a:p>
          <a:p>
            <a:pPr algn="ctr"/>
            <a:r>
              <a:rPr lang="zh-CN" altLang="en-US" sz="1600">
                <a:solidFill>
                  <a:schemeClr val="tx1"/>
                </a:solidFill>
              </a:rPr>
              <a:t>（同步</a:t>
            </a:r>
            <a:r>
              <a:rPr lang="en-US" altLang="zh-CN" sz="1600">
                <a:solidFill>
                  <a:schemeClr val="tx1"/>
                </a:solidFill>
              </a:rPr>
              <a:t>→</a:t>
            </a:r>
            <a:r>
              <a:rPr lang="zh-CN" altLang="en-US" sz="1600">
                <a:solidFill>
                  <a:schemeClr val="tx1"/>
                </a:solidFill>
              </a:rPr>
              <a:t>异步）</a:t>
            </a:r>
          </a:p>
        </p:txBody>
      </p:sp>
      <p:sp>
        <p:nvSpPr>
          <p:cNvPr id="63" name="矩形 62">
            <a:extLst>
              <a:ext uri="{FF2B5EF4-FFF2-40B4-BE49-F238E27FC236}">
                <a16:creationId xmlns:a16="http://schemas.microsoft.com/office/drawing/2014/main" id="{93297393-33D1-4BE4-BD2B-36B73184A741}"/>
              </a:ext>
            </a:extLst>
          </p:cNvPr>
          <p:cNvSpPr/>
          <p:nvPr/>
        </p:nvSpPr>
        <p:spPr>
          <a:xfrm>
            <a:off x="10388691" y="3763193"/>
            <a:ext cx="1629410" cy="10623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cxnSp>
        <p:nvCxnSpPr>
          <p:cNvPr id="64" name="直接箭头连接符 63">
            <a:extLst>
              <a:ext uri="{FF2B5EF4-FFF2-40B4-BE49-F238E27FC236}">
                <a16:creationId xmlns:a16="http://schemas.microsoft.com/office/drawing/2014/main" id="{17E6C3E7-092D-4FB5-807B-7E1158DB4DEE}"/>
              </a:ext>
            </a:extLst>
          </p:cNvPr>
          <p:cNvCxnSpPr/>
          <p:nvPr/>
        </p:nvCxnSpPr>
        <p:spPr>
          <a:xfrm>
            <a:off x="10382976" y="4021638"/>
            <a:ext cx="450215" cy="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DFA2C37-CD38-43C1-B64C-3CE7D2C1BD7A}"/>
              </a:ext>
            </a:extLst>
          </p:cNvPr>
          <p:cNvCxnSpPr/>
          <p:nvPr/>
        </p:nvCxnSpPr>
        <p:spPr>
          <a:xfrm>
            <a:off x="10392501" y="4529638"/>
            <a:ext cx="421640" cy="0"/>
          </a:xfrm>
          <a:prstGeom prst="straightConnector1">
            <a:avLst/>
          </a:prstGeom>
          <a:ln w="12700" cmpd="sng">
            <a:solidFill>
              <a:schemeClr val="accent1">
                <a:shade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EE44EF3-ED21-44B2-9EA2-4905711E67D3}"/>
              </a:ext>
            </a:extLst>
          </p:cNvPr>
          <p:cNvSpPr txBox="1"/>
          <p:nvPr/>
        </p:nvSpPr>
        <p:spPr>
          <a:xfrm>
            <a:off x="10937331" y="3756843"/>
            <a:ext cx="984250" cy="583565"/>
          </a:xfrm>
          <a:prstGeom prst="rect">
            <a:avLst/>
          </a:prstGeom>
          <a:noFill/>
        </p:spPr>
        <p:txBody>
          <a:bodyPr wrap="none" rtlCol="0">
            <a:spAutoFit/>
          </a:bodyPr>
          <a:lstStyle/>
          <a:p>
            <a:r>
              <a:rPr lang="en-US" altLang="zh-CN" sz="1600"/>
              <a:t>batched</a:t>
            </a:r>
          </a:p>
          <a:p>
            <a:r>
              <a:rPr lang="en-US" altLang="zh-CN" sz="1600"/>
              <a:t>new state</a:t>
            </a:r>
          </a:p>
        </p:txBody>
      </p:sp>
      <p:sp>
        <p:nvSpPr>
          <p:cNvPr id="67" name="文本框 66">
            <a:extLst>
              <a:ext uri="{FF2B5EF4-FFF2-40B4-BE49-F238E27FC236}">
                <a16:creationId xmlns:a16="http://schemas.microsoft.com/office/drawing/2014/main" id="{DCA2DBF3-F666-482D-BE07-D4AF12B09420}"/>
              </a:ext>
            </a:extLst>
          </p:cNvPr>
          <p:cNvSpPr txBox="1"/>
          <p:nvPr/>
        </p:nvSpPr>
        <p:spPr>
          <a:xfrm>
            <a:off x="10933521" y="4312468"/>
            <a:ext cx="1084580" cy="337185"/>
          </a:xfrm>
          <a:prstGeom prst="rect">
            <a:avLst/>
          </a:prstGeom>
          <a:noFill/>
        </p:spPr>
        <p:txBody>
          <a:bodyPr wrap="square" rtlCol="0" anchor="t">
            <a:spAutoFit/>
          </a:bodyPr>
          <a:lstStyle/>
          <a:p>
            <a:r>
              <a:rPr lang="en-US" altLang="zh-CN" sz="1600">
                <a:sym typeface="+mn-ea"/>
              </a:rPr>
              <a:t>new state</a:t>
            </a:r>
            <a:endParaRPr lang="en-US" altLang="zh-CN" sz="1600"/>
          </a:p>
        </p:txBody>
      </p:sp>
      <p:sp>
        <p:nvSpPr>
          <p:cNvPr id="68" name="矩形 67">
            <a:extLst>
              <a:ext uri="{FF2B5EF4-FFF2-40B4-BE49-F238E27FC236}">
                <a16:creationId xmlns:a16="http://schemas.microsoft.com/office/drawing/2014/main" id="{5FD9155D-6DBD-42BE-8880-6496B2D83899}"/>
              </a:ext>
            </a:extLst>
          </p:cNvPr>
          <p:cNvSpPr/>
          <p:nvPr/>
        </p:nvSpPr>
        <p:spPr>
          <a:xfrm>
            <a:off x="10382976" y="5171623"/>
            <a:ext cx="1629410" cy="709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async</a:t>
            </a:r>
            <a:r>
              <a:rPr lang="en-US" altLang="zh-CN" sz="1600">
                <a:solidFill>
                  <a:schemeClr val="tx1"/>
                </a:solidFill>
                <a:sym typeface="+mn-ea"/>
              </a:rPr>
              <a:t>→sync</a:t>
            </a:r>
            <a:endParaRPr lang="en-US" altLang="zh-CN" sz="1600">
              <a:solidFill>
                <a:schemeClr val="tx1"/>
              </a:solidFill>
            </a:endParaRPr>
          </a:p>
          <a:p>
            <a:pPr algn="ctr"/>
            <a:r>
              <a:rPr lang="zh-CN" altLang="en-US" sz="1600">
                <a:solidFill>
                  <a:schemeClr val="tx1"/>
                </a:solidFill>
              </a:rPr>
              <a:t>（异步</a:t>
            </a:r>
            <a:r>
              <a:rPr lang="en-US" altLang="zh-CN" sz="1600">
                <a:solidFill>
                  <a:schemeClr val="tx1"/>
                </a:solidFill>
                <a:sym typeface="+mn-ea"/>
              </a:rPr>
              <a:t>→</a:t>
            </a:r>
            <a:r>
              <a:rPr lang="zh-CN" altLang="en-US" sz="1600">
                <a:solidFill>
                  <a:schemeClr val="tx1"/>
                </a:solidFill>
                <a:sym typeface="+mn-ea"/>
              </a:rPr>
              <a:t>同步</a:t>
            </a:r>
            <a:r>
              <a:rPr lang="zh-CN" altLang="en-US" sz="1600">
                <a:solidFill>
                  <a:schemeClr val="tx1"/>
                </a:solidFill>
              </a:rPr>
              <a:t>）</a:t>
            </a:r>
          </a:p>
        </p:txBody>
      </p:sp>
      <p:pic>
        <p:nvPicPr>
          <p:cNvPr id="69" name="图片 68">
            <a:extLst>
              <a:ext uri="{FF2B5EF4-FFF2-40B4-BE49-F238E27FC236}">
                <a16:creationId xmlns:a16="http://schemas.microsoft.com/office/drawing/2014/main" id="{B47A4DF5-BBAD-4A6C-B8D0-3FF70C67CF6D}"/>
              </a:ext>
            </a:extLst>
          </p:cNvPr>
          <p:cNvPicPr>
            <a:picLocks noChangeAspect="1"/>
          </p:cNvPicPr>
          <p:nvPr/>
        </p:nvPicPr>
        <p:blipFill>
          <a:blip r:embed="rId2"/>
          <a:stretch>
            <a:fillRect/>
          </a:stretch>
        </p:blipFill>
        <p:spPr>
          <a:xfrm>
            <a:off x="609746" y="2281857"/>
            <a:ext cx="4038950" cy="4557155"/>
          </a:xfrm>
          <a:prstGeom prst="rect">
            <a:avLst/>
          </a:prstGeom>
        </p:spPr>
      </p:pic>
      <p:sp>
        <p:nvSpPr>
          <p:cNvPr id="4" name="灯片编号占位符 3">
            <a:extLst>
              <a:ext uri="{FF2B5EF4-FFF2-40B4-BE49-F238E27FC236}">
                <a16:creationId xmlns:a16="http://schemas.microsoft.com/office/drawing/2014/main" id="{C1765A62-AB9F-C04D-82C7-DD19E65E80EC}"/>
              </a:ext>
            </a:extLst>
          </p:cNvPr>
          <p:cNvSpPr>
            <a:spLocks noGrp="1"/>
          </p:cNvSpPr>
          <p:nvPr>
            <p:ph type="sldNum" sz="quarter" idx="12"/>
          </p:nvPr>
        </p:nvSpPr>
        <p:spPr/>
        <p:txBody>
          <a:bodyPr/>
          <a:lstStyle/>
          <a:p>
            <a:fld id="{B13F0FA4-29F4-4B1D-A16B-0D7169EBD889}" type="slidenum">
              <a:rPr lang="en-US" smtClean="0"/>
              <a:t>109</a:t>
            </a:fld>
            <a:endParaRPr lang="en-US" dirty="0"/>
          </a:p>
        </p:txBody>
      </p:sp>
    </p:spTree>
    <p:extLst>
      <p:ext uri="{BB962C8B-B14F-4D97-AF65-F5344CB8AC3E}">
        <p14:creationId xmlns:p14="http://schemas.microsoft.com/office/powerpoint/2010/main" val="410562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A99D-27AC-4EFF-8C9F-BF424A20D899}"/>
              </a:ext>
            </a:extLst>
          </p:cNvPr>
          <p:cNvSpPr>
            <a:spLocks noGrp="1"/>
          </p:cNvSpPr>
          <p:nvPr>
            <p:ph type="title"/>
          </p:nvPr>
        </p:nvSpPr>
        <p:spPr/>
        <p:txBody>
          <a:bodyPr/>
          <a:lstStyle/>
          <a:p>
            <a:r>
              <a:rPr lang="en-US" altLang="zh-CN"/>
              <a:t>1.3 </a:t>
            </a:r>
            <a:r>
              <a:rPr lang="zh-CN" altLang="en-US"/>
              <a:t>大数据处理模式：并行处理</a:t>
            </a:r>
            <a:endParaRPr lang="en-US"/>
          </a:p>
        </p:txBody>
      </p:sp>
      <p:sp>
        <p:nvSpPr>
          <p:cNvPr id="3" name="Content Placeholder 2">
            <a:extLst>
              <a:ext uri="{FF2B5EF4-FFF2-40B4-BE49-F238E27FC236}">
                <a16:creationId xmlns:a16="http://schemas.microsoft.com/office/drawing/2014/main" id="{8F22C659-F3B4-4028-B7D3-C74002C79099}"/>
              </a:ext>
            </a:extLst>
          </p:cNvPr>
          <p:cNvSpPr>
            <a:spLocks noGrp="1"/>
          </p:cNvSpPr>
          <p:nvPr>
            <p:ph idx="1"/>
          </p:nvPr>
        </p:nvSpPr>
        <p:spPr>
          <a:xfrm>
            <a:off x="680483" y="1160757"/>
            <a:ext cx="10930269" cy="1450096"/>
          </a:xfrm>
        </p:spPr>
        <p:txBody>
          <a:bodyPr/>
          <a:lstStyle/>
          <a:p>
            <a:r>
              <a:rPr lang="zh-CN" altLang="en-US"/>
              <a:t>并行处理</a:t>
            </a:r>
            <a:endParaRPr lang="en-US" altLang="zh-CN"/>
          </a:p>
          <a:p>
            <a:pPr lvl="1"/>
            <a:r>
              <a:rPr lang="zh-CN" altLang="en-US"/>
              <a:t>同时对多条指令、多个任务或多个数据进行处理的一种计算技术</a:t>
            </a:r>
            <a:endParaRPr lang="en-US" altLang="zh-CN"/>
          </a:p>
          <a:p>
            <a:pPr lvl="1"/>
            <a:r>
              <a:rPr lang="zh-CN" altLang="en-US"/>
              <a:t>并行处理分类（</a:t>
            </a:r>
            <a:r>
              <a:rPr lang="en-US" altLang="zh-CN"/>
              <a:t>Flynn</a:t>
            </a:r>
            <a:r>
              <a:rPr lang="zh-CN" altLang="en-US"/>
              <a:t>分类法）</a:t>
            </a:r>
            <a:endParaRPr lang="en-US" altLang="zh-CN"/>
          </a:p>
          <a:p>
            <a:pPr lvl="2"/>
            <a:endParaRPr lang="en-US"/>
          </a:p>
        </p:txBody>
      </p:sp>
      <p:grpSp>
        <p:nvGrpSpPr>
          <p:cNvPr id="22" name="Group 21">
            <a:extLst>
              <a:ext uri="{FF2B5EF4-FFF2-40B4-BE49-F238E27FC236}">
                <a16:creationId xmlns:a16="http://schemas.microsoft.com/office/drawing/2014/main" id="{B6E89FB3-2B91-482C-8E91-F01BC8D65ADE}"/>
              </a:ext>
            </a:extLst>
          </p:cNvPr>
          <p:cNvGrpSpPr/>
          <p:nvPr/>
        </p:nvGrpSpPr>
        <p:grpSpPr>
          <a:xfrm>
            <a:off x="581894" y="2793416"/>
            <a:ext cx="6544055" cy="3258552"/>
            <a:chOff x="1039094" y="2971748"/>
            <a:chExt cx="6544055" cy="3258552"/>
          </a:xfrm>
        </p:grpSpPr>
        <p:cxnSp>
          <p:nvCxnSpPr>
            <p:cNvPr id="5" name="Straight Arrow Connector 4">
              <a:extLst>
                <a:ext uri="{FF2B5EF4-FFF2-40B4-BE49-F238E27FC236}">
                  <a16:creationId xmlns:a16="http://schemas.microsoft.com/office/drawing/2014/main" id="{CC559233-F237-456A-8C92-F3A0C9223604}"/>
                </a:ext>
              </a:extLst>
            </p:cNvPr>
            <p:cNvCxnSpPr>
              <a:cxnSpLocks/>
            </p:cNvCxnSpPr>
            <p:nvPr/>
          </p:nvCxnSpPr>
          <p:spPr>
            <a:xfrm>
              <a:off x="1674394" y="5860968"/>
              <a:ext cx="554455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250B31-AA19-4408-99DC-D0D221C544AC}"/>
                </a:ext>
              </a:extLst>
            </p:cNvPr>
            <p:cNvCxnSpPr>
              <a:cxnSpLocks/>
            </p:cNvCxnSpPr>
            <p:nvPr/>
          </p:nvCxnSpPr>
          <p:spPr>
            <a:xfrm flipV="1">
              <a:off x="1674394" y="3028784"/>
              <a:ext cx="0" cy="28321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9C1709-6979-46AE-ADC8-ED34D4EF71A7}"/>
                </a:ext>
              </a:extLst>
            </p:cNvPr>
            <p:cNvSpPr/>
            <p:nvPr/>
          </p:nvSpPr>
          <p:spPr>
            <a:xfrm>
              <a:off x="1940092" y="3338430"/>
              <a:ext cx="2438400" cy="101700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多指令单数据流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(MISD)</a:t>
              </a:r>
            </a:p>
          </p:txBody>
        </p:sp>
        <p:sp>
          <p:nvSpPr>
            <p:cNvPr id="12" name="Rectangle 11">
              <a:extLst>
                <a:ext uri="{FF2B5EF4-FFF2-40B4-BE49-F238E27FC236}">
                  <a16:creationId xmlns:a16="http://schemas.microsoft.com/office/drawing/2014/main" id="{8B453D05-09F5-4016-9078-FFB75A095B6D}"/>
                </a:ext>
              </a:extLst>
            </p:cNvPr>
            <p:cNvSpPr/>
            <p:nvPr/>
          </p:nvSpPr>
          <p:spPr>
            <a:xfrm>
              <a:off x="1940092" y="4513180"/>
              <a:ext cx="2438400" cy="101700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单指令单数据流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(SISD)</a:t>
              </a:r>
            </a:p>
          </p:txBody>
        </p:sp>
        <p:sp>
          <p:nvSpPr>
            <p:cNvPr id="13" name="Rectangle 12">
              <a:extLst>
                <a:ext uri="{FF2B5EF4-FFF2-40B4-BE49-F238E27FC236}">
                  <a16:creationId xmlns:a16="http://schemas.microsoft.com/office/drawing/2014/main" id="{19D4ED3C-8709-4743-97F7-D589653DD13E}"/>
                </a:ext>
              </a:extLst>
            </p:cNvPr>
            <p:cNvSpPr/>
            <p:nvPr/>
          </p:nvSpPr>
          <p:spPr>
            <a:xfrm>
              <a:off x="4645192" y="3352864"/>
              <a:ext cx="2438400" cy="10170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多指令多数据流</a:t>
              </a:r>
              <a:endParaRPr lang="en-US" altLang="zh-CN">
                <a:latin typeface="Arial" panose="020B0604020202020204" pitchFamily="34" charset="0"/>
                <a:ea typeface="微软雅黑" panose="020B0503020204020204" pitchFamily="34" charset="-122"/>
              </a:endParaRPr>
            </a:p>
            <a:p>
              <a:pPr algn="ctr"/>
              <a:r>
                <a:rPr lang="en-US" altLang="zh-CN">
                  <a:latin typeface="Arial" panose="020B0604020202020204" pitchFamily="34" charset="0"/>
                  <a:ea typeface="微软雅黑" panose="020B0503020204020204" pitchFamily="34" charset="-122"/>
                </a:rPr>
                <a:t>(MIMD)</a:t>
              </a:r>
              <a:endParaRPr lang="en-US">
                <a:latin typeface="Arial" panose="020B0604020202020204" pitchFamily="34" charset="0"/>
                <a:ea typeface="微软雅黑" panose="020B0503020204020204" pitchFamily="34" charset="-122"/>
              </a:endParaRPr>
            </a:p>
          </p:txBody>
        </p:sp>
        <p:sp>
          <p:nvSpPr>
            <p:cNvPr id="14" name="Rectangle 13">
              <a:extLst>
                <a:ext uri="{FF2B5EF4-FFF2-40B4-BE49-F238E27FC236}">
                  <a16:creationId xmlns:a16="http://schemas.microsoft.com/office/drawing/2014/main" id="{8869DD11-9F9A-479A-A9EF-C46D9FF8A0BC}"/>
                </a:ext>
              </a:extLst>
            </p:cNvPr>
            <p:cNvSpPr/>
            <p:nvPr/>
          </p:nvSpPr>
          <p:spPr>
            <a:xfrm>
              <a:off x="4645192" y="4513180"/>
              <a:ext cx="2438400" cy="101700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单指令多数据流</a:t>
              </a:r>
              <a:endParaRPr lang="en-US" altLang="zh-CN">
                <a:latin typeface="Arial" panose="020B0604020202020204" pitchFamily="34" charset="0"/>
                <a:ea typeface="微软雅黑" panose="020B0503020204020204" pitchFamily="34" charset="-122"/>
              </a:endParaRPr>
            </a:p>
            <a:p>
              <a:pPr algn="ctr"/>
              <a:r>
                <a:rPr lang="en-US">
                  <a:latin typeface="Arial" panose="020B0604020202020204" pitchFamily="34" charset="0"/>
                  <a:ea typeface="微软雅黑" panose="020B0503020204020204" pitchFamily="34" charset="-122"/>
                </a:rPr>
                <a:t>(SIMD)</a:t>
              </a:r>
            </a:p>
          </p:txBody>
        </p:sp>
        <p:sp>
          <p:nvSpPr>
            <p:cNvPr id="15" name="Rectangle 14">
              <a:extLst>
                <a:ext uri="{FF2B5EF4-FFF2-40B4-BE49-F238E27FC236}">
                  <a16:creationId xmlns:a16="http://schemas.microsoft.com/office/drawing/2014/main" id="{18572A8D-5B90-4740-A570-FAE99CC79479}"/>
                </a:ext>
              </a:extLst>
            </p:cNvPr>
            <p:cNvSpPr/>
            <p:nvPr/>
          </p:nvSpPr>
          <p:spPr>
            <a:xfrm>
              <a:off x="1039094" y="3532136"/>
              <a:ext cx="380632" cy="1675459"/>
            </a:xfrm>
            <a:prstGeom prst="rect">
              <a:avLst/>
            </a:prstGeom>
          </p:spPr>
          <p:txBody>
            <a:bodyPr wrap="square">
              <a:spAutoFit/>
            </a:bodyPr>
            <a:lstStyle/>
            <a:p>
              <a:pPr>
                <a:lnSpc>
                  <a:spcPct val="200000"/>
                </a:lnSpc>
              </a:pPr>
              <a:r>
                <a:rPr lang="zh-CN" altLang="en-US">
                  <a:latin typeface="Arial" panose="020B0604020202020204" pitchFamily="34" charset="0"/>
                  <a:ea typeface="微软雅黑" panose="020B0503020204020204" pitchFamily="34" charset="-122"/>
                </a:rPr>
                <a:t>指令流</a:t>
              </a:r>
              <a:endParaRPr lang="en-US"/>
            </a:p>
          </p:txBody>
        </p:sp>
        <p:sp>
          <p:nvSpPr>
            <p:cNvPr id="16" name="Rectangle 15">
              <a:extLst>
                <a:ext uri="{FF2B5EF4-FFF2-40B4-BE49-F238E27FC236}">
                  <a16:creationId xmlns:a16="http://schemas.microsoft.com/office/drawing/2014/main" id="{09540153-2853-467E-87FB-C5E4D96BEA6D}"/>
                </a:ext>
              </a:extLst>
            </p:cNvPr>
            <p:cNvSpPr/>
            <p:nvPr/>
          </p:nvSpPr>
          <p:spPr>
            <a:xfrm>
              <a:off x="3846094" y="5860968"/>
              <a:ext cx="1261884" cy="369332"/>
            </a:xfrm>
            <a:prstGeom prst="rect">
              <a:avLst/>
            </a:prstGeom>
          </p:spPr>
          <p:txBody>
            <a:bodyPr wrap="none">
              <a:spAutoFit/>
            </a:bodyPr>
            <a:lstStyle/>
            <a:p>
              <a:r>
                <a:rPr lang="zh-CN" altLang="en-US">
                  <a:latin typeface="Arial" panose="020B0604020202020204" pitchFamily="34" charset="0"/>
                  <a:ea typeface="微软雅黑" panose="020B0503020204020204" pitchFamily="34" charset="-122"/>
                </a:rPr>
                <a:t>数   据   流</a:t>
              </a:r>
              <a:endParaRPr lang="en-US"/>
            </a:p>
          </p:txBody>
        </p:sp>
        <p:sp>
          <p:nvSpPr>
            <p:cNvPr id="19" name="Rectangle 18">
              <a:extLst>
                <a:ext uri="{FF2B5EF4-FFF2-40B4-BE49-F238E27FC236}">
                  <a16:creationId xmlns:a16="http://schemas.microsoft.com/office/drawing/2014/main" id="{6AF495AF-3DDF-47BB-97E1-15AAD4E388D8}"/>
                </a:ext>
              </a:extLst>
            </p:cNvPr>
            <p:cNvSpPr/>
            <p:nvPr/>
          </p:nvSpPr>
          <p:spPr>
            <a:xfrm>
              <a:off x="1229410" y="5860968"/>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少</a:t>
              </a:r>
              <a:endParaRPr lang="en-US" sz="1400"/>
            </a:p>
          </p:txBody>
        </p:sp>
        <p:sp>
          <p:nvSpPr>
            <p:cNvPr id="20" name="Rectangle 19">
              <a:extLst>
                <a:ext uri="{FF2B5EF4-FFF2-40B4-BE49-F238E27FC236}">
                  <a16:creationId xmlns:a16="http://schemas.microsoft.com/office/drawing/2014/main" id="{BA0F656E-AF93-442A-BA4F-48FEB2B55EE4}"/>
                </a:ext>
              </a:extLst>
            </p:cNvPr>
            <p:cNvSpPr/>
            <p:nvPr/>
          </p:nvSpPr>
          <p:spPr>
            <a:xfrm>
              <a:off x="1226596" y="2971748"/>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多</a:t>
              </a:r>
              <a:endParaRPr lang="en-US" sz="1400"/>
            </a:p>
          </p:txBody>
        </p:sp>
        <p:sp>
          <p:nvSpPr>
            <p:cNvPr id="21" name="Rectangle 20">
              <a:extLst>
                <a:ext uri="{FF2B5EF4-FFF2-40B4-BE49-F238E27FC236}">
                  <a16:creationId xmlns:a16="http://schemas.microsoft.com/office/drawing/2014/main" id="{83E604B2-AAD6-4331-924E-B45B8B5E7FE2}"/>
                </a:ext>
              </a:extLst>
            </p:cNvPr>
            <p:cNvSpPr/>
            <p:nvPr/>
          </p:nvSpPr>
          <p:spPr>
            <a:xfrm>
              <a:off x="7218947" y="5872260"/>
              <a:ext cx="364202" cy="307777"/>
            </a:xfrm>
            <a:prstGeom prst="rect">
              <a:avLst/>
            </a:prstGeom>
          </p:spPr>
          <p:txBody>
            <a:bodyPr wrap="none">
              <a:spAutoFit/>
            </a:bodyPr>
            <a:lstStyle/>
            <a:p>
              <a:r>
                <a:rPr lang="zh-CN" altLang="en-US" sz="1400">
                  <a:latin typeface="Arial" panose="020B0604020202020204" pitchFamily="34" charset="0"/>
                  <a:ea typeface="微软雅黑" panose="020B0503020204020204" pitchFamily="34" charset="-122"/>
                </a:rPr>
                <a:t>多</a:t>
              </a:r>
              <a:endParaRPr lang="en-US" sz="1400"/>
            </a:p>
          </p:txBody>
        </p:sp>
      </p:grpSp>
      <p:grpSp>
        <p:nvGrpSpPr>
          <p:cNvPr id="6" name="组合 5">
            <a:extLst>
              <a:ext uri="{FF2B5EF4-FFF2-40B4-BE49-F238E27FC236}">
                <a16:creationId xmlns:a16="http://schemas.microsoft.com/office/drawing/2014/main" id="{532DE31C-A69C-46DC-AB40-093121BC2627}"/>
              </a:ext>
            </a:extLst>
          </p:cNvPr>
          <p:cNvGrpSpPr/>
          <p:nvPr/>
        </p:nvGrpSpPr>
        <p:grpSpPr>
          <a:xfrm>
            <a:off x="7492051" y="3670716"/>
            <a:ext cx="1039935" cy="1033631"/>
            <a:chOff x="7492051" y="3670716"/>
            <a:chExt cx="1039935" cy="1033631"/>
          </a:xfrm>
        </p:grpSpPr>
        <p:grpSp>
          <p:nvGrpSpPr>
            <p:cNvPr id="4" name="组合 3">
              <a:extLst>
                <a:ext uri="{FF2B5EF4-FFF2-40B4-BE49-F238E27FC236}">
                  <a16:creationId xmlns:a16="http://schemas.microsoft.com/office/drawing/2014/main" id="{BDBC63EE-F6F7-4CC0-AD02-648894C99EFF}"/>
                </a:ext>
              </a:extLst>
            </p:cNvPr>
            <p:cNvGrpSpPr/>
            <p:nvPr/>
          </p:nvGrpSpPr>
          <p:grpSpPr>
            <a:xfrm>
              <a:off x="7492051" y="4427621"/>
              <a:ext cx="1039935" cy="276726"/>
              <a:chOff x="7640053" y="4427621"/>
              <a:chExt cx="1039935" cy="276726"/>
            </a:xfrm>
          </p:grpSpPr>
          <p:sp>
            <p:nvSpPr>
              <p:cNvPr id="23" name="Rectangle 22">
                <a:extLst>
                  <a:ext uri="{FF2B5EF4-FFF2-40B4-BE49-F238E27FC236}">
                    <a16:creationId xmlns:a16="http://schemas.microsoft.com/office/drawing/2014/main" id="{F8527DDC-7DEA-4A3F-B81C-31EB370208A5}"/>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D5F1C30-3F14-4EE2-86D0-7B7947F71348}"/>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18" name="Rectangle 22">
              <a:extLst>
                <a:ext uri="{FF2B5EF4-FFF2-40B4-BE49-F238E27FC236}">
                  <a16:creationId xmlns:a16="http://schemas.microsoft.com/office/drawing/2014/main" id="{4B3A285B-E0CE-443A-AB58-0C6B5F17ECD2}"/>
                </a:ext>
              </a:extLst>
            </p:cNvPr>
            <p:cNvSpPr/>
            <p:nvPr/>
          </p:nvSpPr>
          <p:spPr>
            <a:xfrm>
              <a:off x="7853553"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grpSp>
      <p:cxnSp>
        <p:nvCxnSpPr>
          <p:cNvPr id="9" name="直接箭头连接符 8">
            <a:extLst>
              <a:ext uri="{FF2B5EF4-FFF2-40B4-BE49-F238E27FC236}">
                <a16:creationId xmlns:a16="http://schemas.microsoft.com/office/drawing/2014/main" id="{0CE7CC68-34CF-46F0-9A87-A386CD5AF283}"/>
              </a:ext>
            </a:extLst>
          </p:cNvPr>
          <p:cNvCxnSpPr>
            <a:endCxn id="18" idx="0"/>
          </p:cNvCxnSpPr>
          <p:nvPr/>
        </p:nvCxnSpPr>
        <p:spPr>
          <a:xfrm>
            <a:off x="8015979" y="3369799"/>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DAF1DB-353E-47DD-8A09-374AEE5479B0}"/>
              </a:ext>
            </a:extLst>
          </p:cNvPr>
          <p:cNvSpPr/>
          <p:nvPr/>
        </p:nvSpPr>
        <p:spPr>
          <a:xfrm>
            <a:off x="7675560" y="3188259"/>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17" name="Connector: Elbow 16">
            <a:extLst>
              <a:ext uri="{FF2B5EF4-FFF2-40B4-BE49-F238E27FC236}">
                <a16:creationId xmlns:a16="http://schemas.microsoft.com/office/drawing/2014/main" id="{6130AFF8-A11D-49A3-B844-EB84D5C590D8}"/>
              </a:ext>
            </a:extLst>
          </p:cNvPr>
          <p:cNvCxnSpPr>
            <a:stCxn id="23" idx="0"/>
            <a:endCxn id="24" idx="0"/>
          </p:cNvCxnSpPr>
          <p:nvPr/>
        </p:nvCxnSpPr>
        <p:spPr>
          <a:xfrm rot="5400000" flipH="1" flipV="1">
            <a:off x="8012018" y="4070080"/>
            <a:ext cx="12700" cy="715083"/>
          </a:xfrm>
          <a:prstGeom prst="bentConnector3">
            <a:avLst>
              <a:gd name="adj1" fmla="val 1800000"/>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20CCA7E-0E5B-4FBF-B9F6-D90AF4657812}"/>
              </a:ext>
            </a:extLst>
          </p:cNvPr>
          <p:cNvCxnSpPr>
            <a:cxnSpLocks/>
            <a:stCxn id="18" idx="2"/>
          </p:cNvCxnSpPr>
          <p:nvPr/>
        </p:nvCxnSpPr>
        <p:spPr>
          <a:xfrm>
            <a:off x="8015979" y="3947442"/>
            <a:ext cx="0" cy="253083"/>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60EDB0-6E4B-4AED-81A7-189220A856C4}"/>
              </a:ext>
            </a:extLst>
          </p:cNvPr>
          <p:cNvCxnSpPr>
            <a:stCxn id="23" idx="3"/>
            <a:endCxn id="24" idx="1"/>
          </p:cNvCxnSpPr>
          <p:nvPr/>
        </p:nvCxnSpPr>
        <p:spPr>
          <a:xfrm>
            <a:off x="7816903" y="4565984"/>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EC1CBD9-3F33-4C99-97C5-B4E088A6AE9B}"/>
              </a:ext>
            </a:extLst>
          </p:cNvPr>
          <p:cNvSpPr/>
          <p:nvPr/>
        </p:nvSpPr>
        <p:spPr>
          <a:xfrm>
            <a:off x="7702843"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42" name="直接箭头连接符 8">
            <a:extLst>
              <a:ext uri="{FF2B5EF4-FFF2-40B4-BE49-F238E27FC236}">
                <a16:creationId xmlns:a16="http://schemas.microsoft.com/office/drawing/2014/main" id="{C93E42CC-DBB6-4272-8D72-B415ECE143AD}"/>
              </a:ext>
            </a:extLst>
          </p:cNvPr>
          <p:cNvCxnSpPr>
            <a:cxnSpLocks/>
          </p:cNvCxnSpPr>
          <p:nvPr/>
        </p:nvCxnSpPr>
        <p:spPr>
          <a:xfrm flipV="1">
            <a:off x="7654477"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8300C7A-DDF8-4A18-95FC-1C3013263CEC}"/>
              </a:ext>
            </a:extLst>
          </p:cNvPr>
          <p:cNvSpPr/>
          <p:nvPr/>
        </p:nvSpPr>
        <p:spPr>
          <a:xfrm>
            <a:off x="8090358"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44" name="直接箭头连接符 8">
            <a:extLst>
              <a:ext uri="{FF2B5EF4-FFF2-40B4-BE49-F238E27FC236}">
                <a16:creationId xmlns:a16="http://schemas.microsoft.com/office/drawing/2014/main" id="{40882A59-2B86-4295-A952-81139233CD25}"/>
              </a:ext>
            </a:extLst>
          </p:cNvPr>
          <p:cNvCxnSpPr>
            <a:cxnSpLocks/>
          </p:cNvCxnSpPr>
          <p:nvPr/>
        </p:nvCxnSpPr>
        <p:spPr>
          <a:xfrm flipV="1">
            <a:off x="8375910"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47" name="组合 3">
            <a:extLst>
              <a:ext uri="{FF2B5EF4-FFF2-40B4-BE49-F238E27FC236}">
                <a16:creationId xmlns:a16="http://schemas.microsoft.com/office/drawing/2014/main" id="{D1C2A5F6-3C85-48F4-ABC6-12B032C88796}"/>
              </a:ext>
            </a:extLst>
          </p:cNvPr>
          <p:cNvGrpSpPr/>
          <p:nvPr/>
        </p:nvGrpSpPr>
        <p:grpSpPr>
          <a:xfrm>
            <a:off x="8991656" y="4427621"/>
            <a:ext cx="1039935" cy="276726"/>
            <a:chOff x="7640053" y="4427621"/>
            <a:chExt cx="1039935" cy="276726"/>
          </a:xfrm>
        </p:grpSpPr>
        <p:sp>
          <p:nvSpPr>
            <p:cNvPr id="49" name="Rectangle 48">
              <a:extLst>
                <a:ext uri="{FF2B5EF4-FFF2-40B4-BE49-F238E27FC236}">
                  <a16:creationId xmlns:a16="http://schemas.microsoft.com/office/drawing/2014/main" id="{0DA60BBF-DE32-4C90-B75E-726C15E943E6}"/>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C2ECE290-C793-4CFE-948C-33FFABE68F7D}"/>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48" name="Rectangle 22">
            <a:extLst>
              <a:ext uri="{FF2B5EF4-FFF2-40B4-BE49-F238E27FC236}">
                <a16:creationId xmlns:a16="http://schemas.microsoft.com/office/drawing/2014/main" id="{4B75DCF9-B9A4-40F5-80BB-AD741C8F2460}"/>
              </a:ext>
            </a:extLst>
          </p:cNvPr>
          <p:cNvSpPr/>
          <p:nvPr/>
        </p:nvSpPr>
        <p:spPr>
          <a:xfrm>
            <a:off x="8990941"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cxnSp>
        <p:nvCxnSpPr>
          <p:cNvPr id="51" name="直接箭头连接符 8">
            <a:extLst>
              <a:ext uri="{FF2B5EF4-FFF2-40B4-BE49-F238E27FC236}">
                <a16:creationId xmlns:a16="http://schemas.microsoft.com/office/drawing/2014/main" id="{1F4427C9-2A2E-4745-B993-30588C1CD64F}"/>
              </a:ext>
            </a:extLst>
          </p:cNvPr>
          <p:cNvCxnSpPr>
            <a:endCxn id="48" idx="0"/>
          </p:cNvCxnSpPr>
          <p:nvPr/>
        </p:nvCxnSpPr>
        <p:spPr>
          <a:xfrm>
            <a:off x="9153367" y="3369799"/>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2958768-4166-411E-9301-44AECFD5C965}"/>
              </a:ext>
            </a:extLst>
          </p:cNvPr>
          <p:cNvSpPr/>
          <p:nvPr/>
        </p:nvSpPr>
        <p:spPr>
          <a:xfrm>
            <a:off x="8797708" y="3188259"/>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54" name="Straight Arrow Connector 53">
            <a:extLst>
              <a:ext uri="{FF2B5EF4-FFF2-40B4-BE49-F238E27FC236}">
                <a16:creationId xmlns:a16="http://schemas.microsoft.com/office/drawing/2014/main" id="{1F9653D5-15D0-4E14-BFF6-983C11365AF4}"/>
              </a:ext>
            </a:extLst>
          </p:cNvPr>
          <p:cNvCxnSpPr>
            <a:cxnSpLocks/>
            <a:stCxn id="48" idx="2"/>
            <a:endCxn id="49" idx="0"/>
          </p:cNvCxnSpPr>
          <p:nvPr/>
        </p:nvCxnSpPr>
        <p:spPr>
          <a:xfrm>
            <a:off x="9153367" y="3947442"/>
            <a:ext cx="715" cy="480179"/>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8E1EAD9-8EA0-48B1-B0E9-59D0148FC462}"/>
              </a:ext>
            </a:extLst>
          </p:cNvPr>
          <p:cNvCxnSpPr>
            <a:stCxn id="49" idx="3"/>
            <a:endCxn id="50" idx="1"/>
          </p:cNvCxnSpPr>
          <p:nvPr/>
        </p:nvCxnSpPr>
        <p:spPr>
          <a:xfrm>
            <a:off x="9316508" y="4565984"/>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A3398C5-B0EE-4CAF-9853-B68BA61CDD50}"/>
              </a:ext>
            </a:extLst>
          </p:cNvPr>
          <p:cNvSpPr/>
          <p:nvPr/>
        </p:nvSpPr>
        <p:spPr>
          <a:xfrm>
            <a:off x="9202448"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57" name="直接箭头连接符 8">
            <a:extLst>
              <a:ext uri="{FF2B5EF4-FFF2-40B4-BE49-F238E27FC236}">
                <a16:creationId xmlns:a16="http://schemas.microsoft.com/office/drawing/2014/main" id="{FD395A75-829A-434A-867B-BE4A6E8D3671}"/>
              </a:ext>
            </a:extLst>
          </p:cNvPr>
          <p:cNvCxnSpPr>
            <a:cxnSpLocks/>
          </p:cNvCxnSpPr>
          <p:nvPr/>
        </p:nvCxnSpPr>
        <p:spPr>
          <a:xfrm flipV="1">
            <a:off x="9154082"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7A03BAC-8B5A-44C5-B03F-57F48F6F7888}"/>
              </a:ext>
            </a:extLst>
          </p:cNvPr>
          <p:cNvSpPr/>
          <p:nvPr/>
        </p:nvSpPr>
        <p:spPr>
          <a:xfrm>
            <a:off x="9589963" y="4697997"/>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59" name="直接箭头连接符 8">
            <a:extLst>
              <a:ext uri="{FF2B5EF4-FFF2-40B4-BE49-F238E27FC236}">
                <a16:creationId xmlns:a16="http://schemas.microsoft.com/office/drawing/2014/main" id="{08570B60-EAE8-4FC2-A3C9-6FD2DC5A19D7}"/>
              </a:ext>
            </a:extLst>
          </p:cNvPr>
          <p:cNvCxnSpPr>
            <a:cxnSpLocks/>
          </p:cNvCxnSpPr>
          <p:nvPr/>
        </p:nvCxnSpPr>
        <p:spPr>
          <a:xfrm flipV="1">
            <a:off x="9875515" y="4704348"/>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60" name="组合 5">
            <a:extLst>
              <a:ext uri="{FF2B5EF4-FFF2-40B4-BE49-F238E27FC236}">
                <a16:creationId xmlns:a16="http://schemas.microsoft.com/office/drawing/2014/main" id="{30176B14-C66C-469D-90D0-456787758476}"/>
              </a:ext>
            </a:extLst>
          </p:cNvPr>
          <p:cNvGrpSpPr/>
          <p:nvPr/>
        </p:nvGrpSpPr>
        <p:grpSpPr>
          <a:xfrm>
            <a:off x="10599760" y="3674718"/>
            <a:ext cx="1039935" cy="1033631"/>
            <a:chOff x="7492051" y="3670716"/>
            <a:chExt cx="1039935" cy="1033631"/>
          </a:xfrm>
        </p:grpSpPr>
        <p:grpSp>
          <p:nvGrpSpPr>
            <p:cNvPr id="61" name="组合 3">
              <a:extLst>
                <a:ext uri="{FF2B5EF4-FFF2-40B4-BE49-F238E27FC236}">
                  <a16:creationId xmlns:a16="http://schemas.microsoft.com/office/drawing/2014/main" id="{65CEDB21-7A13-4FB9-9EC9-7134DDDA75ED}"/>
                </a:ext>
              </a:extLst>
            </p:cNvPr>
            <p:cNvGrpSpPr/>
            <p:nvPr/>
          </p:nvGrpSpPr>
          <p:grpSpPr>
            <a:xfrm>
              <a:off x="7492051" y="4427621"/>
              <a:ext cx="1039935" cy="276726"/>
              <a:chOff x="7640053" y="4427621"/>
              <a:chExt cx="1039935" cy="276726"/>
            </a:xfrm>
          </p:grpSpPr>
          <p:sp>
            <p:nvSpPr>
              <p:cNvPr id="63" name="Rectangle 62">
                <a:extLst>
                  <a:ext uri="{FF2B5EF4-FFF2-40B4-BE49-F238E27FC236}">
                    <a16:creationId xmlns:a16="http://schemas.microsoft.com/office/drawing/2014/main" id="{BE11CE78-9853-4A3E-963C-CDB4AB2D2491}"/>
                  </a:ext>
                </a:extLst>
              </p:cNvPr>
              <p:cNvSpPr/>
              <p:nvPr/>
            </p:nvSpPr>
            <p:spPr>
              <a:xfrm>
                <a:off x="7640053"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3998BBE-7FA4-4831-8206-FECA85B48E3B}"/>
                  </a:ext>
                </a:extLst>
              </p:cNvPr>
              <p:cNvSpPr/>
              <p:nvPr/>
            </p:nvSpPr>
            <p:spPr>
              <a:xfrm>
                <a:off x="8355136" y="4427621"/>
                <a:ext cx="324852" cy="276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endParaRPr lang="en-US" sz="1700" i="1">
                  <a:solidFill>
                    <a:schemeClr val="tx1"/>
                  </a:solidFill>
                  <a:latin typeface="Times New Roman" panose="02020603050405020304" pitchFamily="18" charset="0"/>
                  <a:cs typeface="Times New Roman" panose="02020603050405020304" pitchFamily="18" charset="0"/>
                </a:endParaRPr>
              </a:p>
            </p:txBody>
          </p:sp>
        </p:grpSp>
        <p:sp>
          <p:nvSpPr>
            <p:cNvPr id="62" name="Rectangle 22">
              <a:extLst>
                <a:ext uri="{FF2B5EF4-FFF2-40B4-BE49-F238E27FC236}">
                  <a16:creationId xmlns:a16="http://schemas.microsoft.com/office/drawing/2014/main" id="{F5C8B1B4-105A-4DBF-8978-555689494690}"/>
                </a:ext>
              </a:extLst>
            </p:cNvPr>
            <p:cNvSpPr/>
            <p:nvPr/>
          </p:nvSpPr>
          <p:spPr>
            <a:xfrm>
              <a:off x="7853553" y="3670716"/>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grpSp>
      <p:cxnSp>
        <p:nvCxnSpPr>
          <p:cNvPr id="65" name="直接箭头连接符 8">
            <a:extLst>
              <a:ext uri="{FF2B5EF4-FFF2-40B4-BE49-F238E27FC236}">
                <a16:creationId xmlns:a16="http://schemas.microsoft.com/office/drawing/2014/main" id="{B18F84BE-0FCE-449F-8944-F3A0FE3375CD}"/>
              </a:ext>
            </a:extLst>
          </p:cNvPr>
          <p:cNvCxnSpPr>
            <a:endCxn id="62" idx="0"/>
          </p:cNvCxnSpPr>
          <p:nvPr/>
        </p:nvCxnSpPr>
        <p:spPr>
          <a:xfrm>
            <a:off x="11123688" y="3373801"/>
            <a:ext cx="0" cy="300917"/>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9803290-D97D-42B9-9476-BD3EC73B57B3}"/>
              </a:ext>
            </a:extLst>
          </p:cNvPr>
          <p:cNvSpPr/>
          <p:nvPr/>
        </p:nvSpPr>
        <p:spPr>
          <a:xfrm>
            <a:off x="10783269" y="3192261"/>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67" name="Connector: Elbow 66">
            <a:extLst>
              <a:ext uri="{FF2B5EF4-FFF2-40B4-BE49-F238E27FC236}">
                <a16:creationId xmlns:a16="http://schemas.microsoft.com/office/drawing/2014/main" id="{3F9D20F1-EF88-46D2-BACD-BA31CE19A5E5}"/>
              </a:ext>
            </a:extLst>
          </p:cNvPr>
          <p:cNvCxnSpPr>
            <a:stCxn id="63" idx="0"/>
            <a:endCxn id="64" idx="0"/>
          </p:cNvCxnSpPr>
          <p:nvPr/>
        </p:nvCxnSpPr>
        <p:spPr>
          <a:xfrm rot="5400000" flipH="1" flipV="1">
            <a:off x="11119727" y="4074082"/>
            <a:ext cx="12700" cy="715083"/>
          </a:xfrm>
          <a:prstGeom prst="bentConnector3">
            <a:avLst>
              <a:gd name="adj1" fmla="val 1800000"/>
            </a:avLst>
          </a:prstGeom>
          <a:ln>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5EDBADE-1BEC-48E2-B180-0BB4851CEFD3}"/>
              </a:ext>
            </a:extLst>
          </p:cNvPr>
          <p:cNvCxnSpPr>
            <a:cxnSpLocks/>
            <a:stCxn id="62" idx="2"/>
          </p:cNvCxnSpPr>
          <p:nvPr/>
        </p:nvCxnSpPr>
        <p:spPr>
          <a:xfrm>
            <a:off x="11123688" y="3951444"/>
            <a:ext cx="0" cy="253083"/>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AE69B2-6F7D-494B-88FA-B31F7BA755F4}"/>
              </a:ext>
            </a:extLst>
          </p:cNvPr>
          <p:cNvCxnSpPr>
            <a:stCxn id="63" idx="3"/>
            <a:endCxn id="64" idx="1"/>
          </p:cNvCxnSpPr>
          <p:nvPr/>
        </p:nvCxnSpPr>
        <p:spPr>
          <a:xfrm>
            <a:off x="10924612" y="4569986"/>
            <a:ext cx="3902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06B45BED-11FA-4512-9E7F-23C29F4F0FAD}"/>
              </a:ext>
            </a:extLst>
          </p:cNvPr>
          <p:cNvSpPr/>
          <p:nvPr/>
        </p:nvSpPr>
        <p:spPr>
          <a:xfrm>
            <a:off x="10810552" y="4701999"/>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71" name="直接箭头连接符 8">
            <a:extLst>
              <a:ext uri="{FF2B5EF4-FFF2-40B4-BE49-F238E27FC236}">
                <a16:creationId xmlns:a16="http://schemas.microsoft.com/office/drawing/2014/main" id="{C8917FBC-C215-44DA-80D0-02E053868BAA}"/>
              </a:ext>
            </a:extLst>
          </p:cNvPr>
          <p:cNvCxnSpPr>
            <a:cxnSpLocks/>
          </p:cNvCxnSpPr>
          <p:nvPr/>
        </p:nvCxnSpPr>
        <p:spPr>
          <a:xfrm flipV="1">
            <a:off x="10762186" y="4708350"/>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5E3BFBF-87AF-4A06-ABB9-A247EF00FF24}"/>
              </a:ext>
            </a:extLst>
          </p:cNvPr>
          <p:cNvSpPr/>
          <p:nvPr/>
        </p:nvSpPr>
        <p:spPr>
          <a:xfrm>
            <a:off x="11198067" y="4701999"/>
            <a:ext cx="264770" cy="353943"/>
          </a:xfrm>
          <a:prstGeom prst="rect">
            <a:avLst/>
          </a:prstGeom>
        </p:spPr>
        <p:txBody>
          <a:bodyPr wrap="square">
            <a:spAutoFit/>
          </a:bodyPr>
          <a:lstStyle/>
          <a:p>
            <a:pPr algn="ctr"/>
            <a:r>
              <a:rPr lang="en-US" altLang="zh-CN" sz="1700">
                <a:latin typeface="Times New Roman" panose="02020603050405020304" pitchFamily="18" charset="0"/>
                <a:cs typeface="Times New Roman" panose="02020603050405020304" pitchFamily="18" charset="0"/>
              </a:rPr>
              <a:t>D</a:t>
            </a:r>
          </a:p>
        </p:txBody>
      </p:sp>
      <p:cxnSp>
        <p:nvCxnSpPr>
          <p:cNvPr id="73" name="直接箭头连接符 8">
            <a:extLst>
              <a:ext uri="{FF2B5EF4-FFF2-40B4-BE49-F238E27FC236}">
                <a16:creationId xmlns:a16="http://schemas.microsoft.com/office/drawing/2014/main" id="{91988C40-72CD-4FC7-BDC3-363996B59F99}"/>
              </a:ext>
            </a:extLst>
          </p:cNvPr>
          <p:cNvCxnSpPr>
            <a:cxnSpLocks/>
          </p:cNvCxnSpPr>
          <p:nvPr/>
        </p:nvCxnSpPr>
        <p:spPr>
          <a:xfrm flipV="1">
            <a:off x="11483619" y="4708350"/>
            <a:ext cx="0" cy="274052"/>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75" name="Rectangle 22">
            <a:extLst>
              <a:ext uri="{FF2B5EF4-FFF2-40B4-BE49-F238E27FC236}">
                <a16:creationId xmlns:a16="http://schemas.microsoft.com/office/drawing/2014/main" id="{025E3503-8307-4043-BDBD-2E0287B72566}"/>
              </a:ext>
            </a:extLst>
          </p:cNvPr>
          <p:cNvSpPr/>
          <p:nvPr/>
        </p:nvSpPr>
        <p:spPr>
          <a:xfrm>
            <a:off x="9707547" y="3677864"/>
            <a:ext cx="324852" cy="276726"/>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C</a:t>
            </a:r>
            <a:endParaRPr lang="en-US" sz="1700" i="1">
              <a:solidFill>
                <a:schemeClr val="tx1"/>
              </a:solidFill>
              <a:latin typeface="Times New Roman" panose="02020603050405020304" pitchFamily="18" charset="0"/>
              <a:cs typeface="Times New Roman" panose="02020603050405020304" pitchFamily="18" charset="0"/>
            </a:endParaRPr>
          </a:p>
        </p:txBody>
      </p:sp>
      <p:cxnSp>
        <p:nvCxnSpPr>
          <p:cNvPr id="76" name="Straight Arrow Connector 75">
            <a:extLst>
              <a:ext uri="{FF2B5EF4-FFF2-40B4-BE49-F238E27FC236}">
                <a16:creationId xmlns:a16="http://schemas.microsoft.com/office/drawing/2014/main" id="{E5964EEC-EE25-4187-8C5C-FDC8682DA70E}"/>
              </a:ext>
            </a:extLst>
          </p:cNvPr>
          <p:cNvCxnSpPr>
            <a:cxnSpLocks/>
            <a:stCxn id="75" idx="2"/>
            <a:endCxn id="50" idx="0"/>
          </p:cNvCxnSpPr>
          <p:nvPr/>
        </p:nvCxnSpPr>
        <p:spPr>
          <a:xfrm flipH="1">
            <a:off x="9869165" y="3954590"/>
            <a:ext cx="808" cy="473031"/>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8">
            <a:extLst>
              <a:ext uri="{FF2B5EF4-FFF2-40B4-BE49-F238E27FC236}">
                <a16:creationId xmlns:a16="http://schemas.microsoft.com/office/drawing/2014/main" id="{C245FD88-115A-493A-9177-49E9FB45E1CC}"/>
              </a:ext>
            </a:extLst>
          </p:cNvPr>
          <p:cNvCxnSpPr>
            <a:cxnSpLocks/>
            <a:endCxn id="75" idx="0"/>
          </p:cNvCxnSpPr>
          <p:nvPr/>
        </p:nvCxnSpPr>
        <p:spPr>
          <a:xfrm>
            <a:off x="9869165" y="3369799"/>
            <a:ext cx="808" cy="308065"/>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01F400D-077B-4E5D-8C31-4E4696F9D874}"/>
              </a:ext>
            </a:extLst>
          </p:cNvPr>
          <p:cNvSpPr/>
          <p:nvPr/>
        </p:nvSpPr>
        <p:spPr>
          <a:xfrm>
            <a:off x="9845210" y="3186451"/>
            <a:ext cx="256802" cy="353943"/>
          </a:xfrm>
          <a:prstGeom prst="rect">
            <a:avLst/>
          </a:prstGeom>
        </p:spPr>
        <p:txBody>
          <a:bodyPr wrap="none">
            <a:spAutoFit/>
          </a:bodyPr>
          <a:lstStyle/>
          <a:p>
            <a:pPr algn="ctr"/>
            <a:r>
              <a:rPr lang="en-US" altLang="zh-CN" sz="1700">
                <a:latin typeface="Times New Roman" panose="02020603050405020304" pitchFamily="18" charset="0"/>
                <a:cs typeface="Times New Roman" panose="02020603050405020304" pitchFamily="18" charset="0"/>
              </a:rPr>
              <a:t>I</a:t>
            </a:r>
          </a:p>
        </p:txBody>
      </p:sp>
      <p:cxnSp>
        <p:nvCxnSpPr>
          <p:cNvPr id="85" name="直接箭头连接符 8">
            <a:extLst>
              <a:ext uri="{FF2B5EF4-FFF2-40B4-BE49-F238E27FC236}">
                <a16:creationId xmlns:a16="http://schemas.microsoft.com/office/drawing/2014/main" id="{F540AEFB-D4AE-428E-9549-BC3C7821FBE0}"/>
              </a:ext>
            </a:extLst>
          </p:cNvPr>
          <p:cNvCxnSpPr>
            <a:cxnSpLocks/>
          </p:cNvCxnSpPr>
          <p:nvPr/>
        </p:nvCxnSpPr>
        <p:spPr>
          <a:xfrm>
            <a:off x="10560050" y="4978400"/>
            <a:ext cx="924760" cy="400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BC37DE08-67C4-436D-86DF-15D370484BA1}"/>
              </a:ext>
            </a:extLst>
          </p:cNvPr>
          <p:cNvSpPr/>
          <p:nvPr/>
        </p:nvSpPr>
        <p:spPr>
          <a:xfrm>
            <a:off x="7512522" y="5115825"/>
            <a:ext cx="998992"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a) SIMD</a:t>
            </a:r>
          </a:p>
        </p:txBody>
      </p:sp>
      <p:sp>
        <p:nvSpPr>
          <p:cNvPr id="92" name="Rectangle 91">
            <a:extLst>
              <a:ext uri="{FF2B5EF4-FFF2-40B4-BE49-F238E27FC236}">
                <a16:creationId xmlns:a16="http://schemas.microsoft.com/office/drawing/2014/main" id="{9DC89206-4615-4B21-B09B-2D774C87E43C}"/>
              </a:ext>
            </a:extLst>
          </p:cNvPr>
          <p:cNvSpPr/>
          <p:nvPr/>
        </p:nvSpPr>
        <p:spPr>
          <a:xfrm>
            <a:off x="8946056" y="5115825"/>
            <a:ext cx="1088761"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b) MIMD</a:t>
            </a:r>
          </a:p>
        </p:txBody>
      </p:sp>
      <p:sp>
        <p:nvSpPr>
          <p:cNvPr id="93" name="Rectangle 92">
            <a:extLst>
              <a:ext uri="{FF2B5EF4-FFF2-40B4-BE49-F238E27FC236}">
                <a16:creationId xmlns:a16="http://schemas.microsoft.com/office/drawing/2014/main" id="{ECABE9FB-CFA0-4779-BD04-0F2A49AE7821}"/>
              </a:ext>
            </a:extLst>
          </p:cNvPr>
          <p:cNvSpPr/>
          <p:nvPr/>
        </p:nvSpPr>
        <p:spPr>
          <a:xfrm>
            <a:off x="10595819" y="5115825"/>
            <a:ext cx="998991" cy="369332"/>
          </a:xfrm>
          <a:prstGeom prst="rect">
            <a:avLst/>
          </a:prstGeom>
        </p:spPr>
        <p:txBody>
          <a:bodyPr wrap="none">
            <a:spAutoFit/>
          </a:bodyPr>
          <a:lstStyle/>
          <a:p>
            <a:pPr algn="ctr"/>
            <a:r>
              <a:rPr lang="en-US" altLang="zh-CN">
                <a:latin typeface="Times New Roman" panose="02020603050405020304" pitchFamily="18" charset="0"/>
                <a:cs typeface="Times New Roman" panose="02020603050405020304" pitchFamily="18" charset="0"/>
              </a:rPr>
              <a:t>c) MISD</a:t>
            </a:r>
          </a:p>
        </p:txBody>
      </p:sp>
    </p:spTree>
    <p:extLst>
      <p:ext uri="{BB962C8B-B14F-4D97-AF65-F5344CB8AC3E}">
        <p14:creationId xmlns:p14="http://schemas.microsoft.com/office/powerpoint/2010/main" val="21658692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8410-654D-4549-9AC9-41EAFFAB2BA7}"/>
              </a:ext>
            </a:extLst>
          </p:cNvPr>
          <p:cNvSpPr>
            <a:spLocks noGrp="1"/>
          </p:cNvSpPr>
          <p:nvPr>
            <p:ph type="title"/>
          </p:nvPr>
        </p:nvSpPr>
        <p:spPr/>
        <p:txBody>
          <a:bodyPr/>
          <a:lstStyle/>
          <a:p>
            <a:r>
              <a:rPr lang="zh-CN" altLang="en-US" dirty="0"/>
              <a:t>案例（一）：广度优先搜索算法</a:t>
            </a:r>
          </a:p>
        </p:txBody>
      </p:sp>
      <p:sp>
        <p:nvSpPr>
          <p:cNvPr id="3" name="Content Placeholder 2">
            <a:extLst>
              <a:ext uri="{FF2B5EF4-FFF2-40B4-BE49-F238E27FC236}">
                <a16:creationId xmlns:a16="http://schemas.microsoft.com/office/drawing/2014/main" id="{2E1D84E8-71B3-4172-A84E-FF88D62625B6}"/>
              </a:ext>
            </a:extLst>
          </p:cNvPr>
          <p:cNvSpPr>
            <a:spLocks noGrp="1"/>
          </p:cNvSpPr>
          <p:nvPr>
            <p:ph idx="1"/>
          </p:nvPr>
        </p:nvSpPr>
        <p:spPr>
          <a:xfrm>
            <a:off x="630865" y="1055976"/>
            <a:ext cx="10930269" cy="556832"/>
          </a:xfrm>
        </p:spPr>
        <p:txBody>
          <a:bodyPr/>
          <a:lstStyle/>
          <a:p>
            <a:r>
              <a:rPr lang="zh-CN" altLang="en-US" dirty="0"/>
              <a:t>图计算实现方法</a:t>
            </a:r>
            <a:endParaRPr lang="en-US" altLang="zh-CN" dirty="0"/>
          </a:p>
        </p:txBody>
      </p:sp>
      <p:sp>
        <p:nvSpPr>
          <p:cNvPr id="5" name="文本框 2">
            <a:extLst>
              <a:ext uri="{FF2B5EF4-FFF2-40B4-BE49-F238E27FC236}">
                <a16:creationId xmlns:a16="http://schemas.microsoft.com/office/drawing/2014/main" id="{621D2BA8-DB88-45FC-BE5A-01BC867D4A70}"/>
              </a:ext>
            </a:extLst>
          </p:cNvPr>
          <p:cNvSpPr txBox="1"/>
          <p:nvPr/>
        </p:nvSpPr>
        <p:spPr>
          <a:xfrm>
            <a:off x="5105400" y="1107070"/>
            <a:ext cx="6946899" cy="5324535"/>
          </a:xfrm>
          <a:prstGeom prst="rect">
            <a:avLst/>
          </a:prstGeom>
          <a:solidFill>
            <a:schemeClr val="bg1"/>
          </a:solidFill>
          <a:ln w="25400">
            <a:solidFill>
              <a:schemeClr val="tx1"/>
            </a:solidFill>
          </a:ln>
        </p:spPr>
        <p:txBody>
          <a:bodyPr wrap="square" rtlCol="0" anchor="t">
            <a:spAutoFit/>
          </a:bodyPr>
          <a:lstStyle/>
          <a:p>
            <a:r>
              <a:rPr lang="zh-CN" altLang="en-US" sz="2000" dirty="0"/>
              <a:t>1: </a:t>
            </a:r>
            <a:r>
              <a:rPr lang="en-US" altLang="zh-CN" sz="2000" dirty="0"/>
              <a:t>visited</a:t>
            </a:r>
            <a:r>
              <a:rPr lang="zh-CN" altLang="en-US" sz="2000" dirty="0"/>
              <a:t> = {-1,.</a:t>
            </a:r>
            <a:r>
              <a:rPr lang="en-US" altLang="zh-CN" sz="2000" dirty="0"/>
              <a:t>..</a:t>
            </a:r>
            <a:r>
              <a:rPr lang="zh-CN" altLang="en-US" sz="2000" dirty="0"/>
              <a:t>，-1</a:t>
            </a:r>
            <a:r>
              <a:rPr lang="en-US" altLang="zh-CN" sz="2000" dirty="0"/>
              <a:t>}</a:t>
            </a:r>
            <a:r>
              <a:rPr lang="zh-CN" altLang="en-US" sz="2000" dirty="0"/>
              <a:t> /</a:t>
            </a:r>
            <a:r>
              <a:rPr lang="en-US" altLang="zh-CN" sz="2000" dirty="0"/>
              <a:t>/</a:t>
            </a:r>
            <a:r>
              <a:rPr lang="zh-CN" altLang="en-US" sz="2000" dirty="0"/>
              <a:t> 初始化所有值为 -</a:t>
            </a:r>
            <a:r>
              <a:rPr lang="en-US" altLang="zh-CN" sz="2000" dirty="0"/>
              <a:t>1</a:t>
            </a:r>
          </a:p>
          <a:p>
            <a:r>
              <a:rPr lang="zh-CN" altLang="en-US" sz="2000" dirty="0"/>
              <a:t>2</a:t>
            </a:r>
            <a:r>
              <a:rPr lang="en-US" altLang="zh-CN" sz="2000" dirty="0"/>
              <a:t>:</a:t>
            </a:r>
            <a:r>
              <a:rPr lang="zh-CN" altLang="en-US" sz="2000" b="1" dirty="0"/>
              <a:t> Procedure</a:t>
            </a:r>
            <a:r>
              <a:rPr lang="zh-CN" altLang="en-US" sz="2000" dirty="0"/>
              <a:t> UPDATE(s,d) </a:t>
            </a:r>
          </a:p>
          <a:p>
            <a:r>
              <a:rPr lang="zh-CN" altLang="en-US" sz="2000" dirty="0"/>
              <a:t>4:       Parents[d]=s</a:t>
            </a:r>
          </a:p>
          <a:p>
            <a:r>
              <a:rPr lang="zh-CN" altLang="en-US" sz="2000" dirty="0"/>
              <a:t>5:</a:t>
            </a:r>
            <a:r>
              <a:rPr lang="zh-CN" altLang="en-US" sz="2000" dirty="0">
                <a:sym typeface="+mn-ea"/>
              </a:rPr>
              <a:t> </a:t>
            </a:r>
            <a:r>
              <a:rPr lang="zh-CN" altLang="en-US" sz="2000" b="1" dirty="0">
                <a:sym typeface="+mn-ea"/>
              </a:rPr>
              <a:t>procedure </a:t>
            </a:r>
            <a:r>
              <a:rPr lang="zh-CN" altLang="en-US" sz="2000" dirty="0"/>
              <a:t>COND(i)</a:t>
            </a:r>
          </a:p>
          <a:p>
            <a:r>
              <a:rPr lang="zh-CN" altLang="en-US" sz="2000" dirty="0"/>
              <a:t>7:       </a:t>
            </a:r>
            <a:r>
              <a:rPr lang="zh-CN" altLang="en-US" sz="2000" b="1" dirty="0"/>
              <a:t>return</a:t>
            </a:r>
            <a:r>
              <a:rPr lang="zh-CN" altLang="en-US" sz="2000" dirty="0"/>
              <a:t>(Parents[</a:t>
            </a:r>
            <a:r>
              <a:rPr lang="en-US" altLang="zh-CN" sz="2000" dirty="0" err="1"/>
              <a:t>i</a:t>
            </a:r>
            <a:r>
              <a:rPr lang="zh-CN" altLang="en-US" sz="2000" dirty="0"/>
              <a:t>] ==-1)</a:t>
            </a:r>
          </a:p>
          <a:p>
            <a:r>
              <a:rPr lang="zh-CN" altLang="en-US" sz="2000" dirty="0"/>
              <a:t>8: </a:t>
            </a:r>
            <a:r>
              <a:rPr lang="zh-CN" altLang="en-US" sz="2000" b="1" dirty="0"/>
              <a:t>procedure</a:t>
            </a:r>
            <a:r>
              <a:rPr lang="zh-CN" altLang="en-US" sz="2000" dirty="0"/>
              <a:t> EDGEPRO(G, U, F, C) </a:t>
            </a:r>
          </a:p>
          <a:p>
            <a:r>
              <a:rPr lang="zh-CN" altLang="en-US" sz="2000" dirty="0"/>
              <a:t>10:      Out =｛｝</a:t>
            </a:r>
          </a:p>
          <a:p>
            <a:r>
              <a:rPr lang="zh-CN" altLang="en-US" sz="2000" dirty="0"/>
              <a:t>11:      </a:t>
            </a:r>
            <a:r>
              <a:rPr lang="zh-CN" altLang="en-US" sz="2000" b="1" dirty="0"/>
              <a:t>for</a:t>
            </a:r>
            <a:r>
              <a:rPr lang="zh-CN" altLang="en-US" sz="2000" dirty="0"/>
              <a:t> v </a:t>
            </a:r>
            <a:r>
              <a:rPr lang="zh-CN" altLang="en-US" sz="2000" dirty="0">
                <a:latin typeface="微软雅黑" panose="020B0503020204020204" pitchFamily="34" charset="-122"/>
                <a:ea typeface="微软雅黑" panose="020B0503020204020204" pitchFamily="34" charset="-122"/>
              </a:rPr>
              <a:t>∈</a:t>
            </a:r>
            <a:r>
              <a:rPr lang="zh-CN" altLang="en-US" sz="2000" dirty="0"/>
              <a:t> U </a:t>
            </a:r>
            <a:r>
              <a:rPr lang="zh-CN" altLang="en-US" sz="2000" b="1" dirty="0"/>
              <a:t>do</a:t>
            </a:r>
            <a:endParaRPr lang="zh-CN" altLang="en-US" sz="2000" dirty="0"/>
          </a:p>
          <a:p>
            <a:r>
              <a:rPr lang="zh-CN" altLang="en-US" sz="2000" dirty="0"/>
              <a:t>12:             </a:t>
            </a:r>
            <a:r>
              <a:rPr lang="en-US" altLang="zh-CN" sz="2000" b="1" dirty="0"/>
              <a:t>f</a:t>
            </a:r>
            <a:r>
              <a:rPr lang="zh-CN" altLang="en-US" sz="2000" b="1" dirty="0"/>
              <a:t>or</a:t>
            </a:r>
            <a:r>
              <a:rPr lang="zh-CN" altLang="en-US" sz="2000" dirty="0"/>
              <a:t> </a:t>
            </a:r>
            <a:r>
              <a:rPr lang="en-US" altLang="zh-CN" sz="2000" dirty="0"/>
              <a:t>n</a:t>
            </a:r>
            <a:r>
              <a:rPr lang="zh-CN" altLang="en-US" sz="2000" dirty="0"/>
              <a:t>gh </a:t>
            </a:r>
            <a:r>
              <a:rPr lang="zh-CN" altLang="en-US" sz="2000" dirty="0">
                <a:latin typeface="微软雅黑" panose="020B0503020204020204" pitchFamily="34" charset="-122"/>
                <a:ea typeface="微软雅黑" panose="020B0503020204020204" pitchFamily="34" charset="-122"/>
                <a:sym typeface="+mn-ea"/>
              </a:rPr>
              <a:t>∈</a:t>
            </a:r>
            <a:r>
              <a:rPr lang="zh-CN" altLang="en-US" sz="2000" dirty="0"/>
              <a:t> AdVertex (v) </a:t>
            </a:r>
            <a:r>
              <a:rPr lang="en-US" altLang="zh-CN" sz="2000" dirty="0"/>
              <a:t>do</a:t>
            </a:r>
            <a:r>
              <a:rPr lang="zh-CN" altLang="en-US" sz="2000" dirty="0"/>
              <a:t> </a:t>
            </a:r>
          </a:p>
          <a:p>
            <a:r>
              <a:rPr lang="zh-CN" altLang="en-US" sz="2000" dirty="0"/>
              <a:t>13:                    </a:t>
            </a:r>
            <a:r>
              <a:rPr lang="zh-CN" altLang="en-US" sz="2000" b="1" dirty="0"/>
              <a:t>if</a:t>
            </a:r>
            <a:r>
              <a:rPr lang="zh-CN" altLang="en-US" sz="2000" dirty="0"/>
              <a:t>(C(ngh) == 1)</a:t>
            </a:r>
            <a:r>
              <a:rPr lang="zh-CN" altLang="en-US" sz="2000" b="1" dirty="0"/>
              <a:t>then</a:t>
            </a:r>
            <a:endParaRPr lang="en-US" altLang="zh-CN" sz="2000" b="1" dirty="0"/>
          </a:p>
          <a:p>
            <a:r>
              <a:rPr lang="zh-CN" altLang="en-US" sz="2000" dirty="0"/>
              <a:t>14:                         </a:t>
            </a:r>
            <a:r>
              <a:rPr lang="en-US" altLang="zh-CN" sz="2000" b="1" dirty="0"/>
              <a:t> </a:t>
            </a:r>
            <a:r>
              <a:rPr lang="en-US" altLang="zh-CN" sz="2000" b="1" dirty="0">
                <a:solidFill>
                  <a:srgbClr val="C00000"/>
                </a:solidFill>
              </a:rPr>
              <a:t>out = F(depth[]++, </a:t>
            </a:r>
            <a:r>
              <a:rPr lang="en-US" altLang="zh-CN" sz="2000" b="1" dirty="0" err="1">
                <a:solidFill>
                  <a:srgbClr val="C00000"/>
                </a:solidFill>
              </a:rPr>
              <a:t>ngh</a:t>
            </a:r>
            <a:r>
              <a:rPr lang="en-US" altLang="zh-CN" sz="2000" b="1" dirty="0">
                <a:solidFill>
                  <a:srgbClr val="C00000"/>
                </a:solidFill>
              </a:rPr>
              <a:t>)</a:t>
            </a:r>
            <a:endParaRPr lang="zh-CN" altLang="en-US" sz="2000" dirty="0">
              <a:solidFill>
                <a:srgbClr val="C00000"/>
              </a:solidFill>
            </a:endParaRPr>
          </a:p>
          <a:p>
            <a:r>
              <a:rPr lang="zh-CN" altLang="en-US" sz="2000" dirty="0"/>
              <a:t>15:      </a:t>
            </a:r>
            <a:r>
              <a:rPr lang="zh-CN" altLang="en-US" sz="2000" b="1" dirty="0"/>
              <a:t>return</a:t>
            </a:r>
            <a:r>
              <a:rPr lang="zh-CN" altLang="en-US" sz="2000" dirty="0"/>
              <a:t> Out</a:t>
            </a:r>
          </a:p>
          <a:p>
            <a:r>
              <a:rPr lang="zh-CN" altLang="en-US" sz="2000" dirty="0"/>
              <a:t>16: </a:t>
            </a:r>
            <a:r>
              <a:rPr lang="zh-CN" altLang="en-US" sz="2000" b="1" dirty="0"/>
              <a:t>procedure </a:t>
            </a:r>
            <a:r>
              <a:rPr lang="zh-CN" altLang="en-US" sz="2000" dirty="0"/>
              <a:t>BFS(G, r)               </a:t>
            </a:r>
            <a:r>
              <a:rPr lang="en-US" altLang="zh-CN" sz="2000" dirty="0"/>
              <a:t>//r</a:t>
            </a:r>
            <a:r>
              <a:rPr lang="zh-CN" altLang="en-US" sz="2000" dirty="0"/>
              <a:t>是初始点（根节点）</a:t>
            </a:r>
          </a:p>
          <a:p>
            <a:r>
              <a:rPr lang="zh-CN" altLang="en-US" sz="2000" dirty="0"/>
              <a:t>18:        </a:t>
            </a:r>
            <a:r>
              <a:rPr lang="en-US" altLang="zh-CN" sz="2000" dirty="0"/>
              <a:t>visited</a:t>
            </a:r>
            <a:r>
              <a:rPr lang="zh-CN" altLang="en-US" sz="2000" dirty="0"/>
              <a:t>[</a:t>
            </a:r>
            <a:r>
              <a:rPr lang="en-US" altLang="zh-CN" sz="2000" dirty="0"/>
              <a:t>r</a:t>
            </a:r>
            <a:r>
              <a:rPr lang="zh-CN" altLang="en-US" sz="2000" dirty="0"/>
              <a:t>]=r</a:t>
            </a:r>
          </a:p>
          <a:p>
            <a:r>
              <a:rPr lang="zh-CN" altLang="en-US" sz="2000" dirty="0"/>
              <a:t>19:        </a:t>
            </a:r>
            <a:r>
              <a:rPr lang="zh-CN" altLang="en-US" sz="2000" b="1" dirty="0">
                <a:solidFill>
                  <a:srgbClr val="C00000"/>
                </a:solidFill>
              </a:rPr>
              <a:t>Active</a:t>
            </a:r>
            <a:r>
              <a:rPr lang="zh-CN" altLang="en-US" sz="2000" dirty="0"/>
              <a:t> = {r</a:t>
            </a:r>
            <a:r>
              <a:rPr lang="en-US" altLang="zh-CN" sz="2000" dirty="0"/>
              <a:t>}                    //</a:t>
            </a:r>
            <a:r>
              <a:rPr lang="zh-CN" altLang="en-US" sz="2000" dirty="0"/>
              <a:t>初始节点子集只包含根节点</a:t>
            </a:r>
            <a:r>
              <a:rPr lang="en-US" altLang="zh-CN" sz="2000" dirty="0"/>
              <a:t>r</a:t>
            </a:r>
            <a:endParaRPr lang="zh-CN" altLang="en-US" sz="2000" dirty="0"/>
          </a:p>
          <a:p>
            <a:r>
              <a:rPr lang="zh-CN" altLang="en-US" sz="2000" dirty="0"/>
              <a:t>20:        </a:t>
            </a:r>
            <a:r>
              <a:rPr lang="zh-CN" altLang="en-US" sz="2000" b="1" dirty="0"/>
              <a:t>while</a:t>
            </a:r>
            <a:r>
              <a:rPr lang="zh-CN" altLang="en-US" sz="2000" dirty="0"/>
              <a:t>(SIZE(Active)</a:t>
            </a:r>
            <a:r>
              <a:rPr lang="en-US" altLang="zh-CN" sz="2000" dirty="0"/>
              <a:t>≠</a:t>
            </a:r>
            <a:r>
              <a:rPr lang="zh-CN" altLang="en-US" sz="2000" dirty="0"/>
              <a:t> 0)</a:t>
            </a:r>
            <a:r>
              <a:rPr lang="zh-CN" altLang="en-US" sz="2000" b="1" dirty="0"/>
              <a:t>do</a:t>
            </a:r>
          </a:p>
          <a:p>
            <a:r>
              <a:rPr lang="zh-CN" altLang="en-US" sz="2000" dirty="0"/>
              <a:t>21:               Active = EDGEPRO(G, Active, UPDATE, COND)</a:t>
            </a:r>
          </a:p>
        </p:txBody>
      </p:sp>
      <p:sp>
        <p:nvSpPr>
          <p:cNvPr id="8" name="矩形 7">
            <a:extLst>
              <a:ext uri="{FF2B5EF4-FFF2-40B4-BE49-F238E27FC236}">
                <a16:creationId xmlns:a16="http://schemas.microsoft.com/office/drawing/2014/main" id="{D4840771-2605-4569-87B3-4B513ED55296}"/>
              </a:ext>
            </a:extLst>
          </p:cNvPr>
          <p:cNvSpPr/>
          <p:nvPr/>
        </p:nvSpPr>
        <p:spPr>
          <a:xfrm>
            <a:off x="6311900" y="6027081"/>
            <a:ext cx="4826000" cy="310219"/>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左 8">
            <a:extLst>
              <a:ext uri="{FF2B5EF4-FFF2-40B4-BE49-F238E27FC236}">
                <a16:creationId xmlns:a16="http://schemas.microsoft.com/office/drawing/2014/main" id="{4789AFBE-17FC-4817-BF03-3C3D9100FE56}"/>
              </a:ext>
            </a:extLst>
          </p:cNvPr>
          <p:cNvSpPr/>
          <p:nvPr/>
        </p:nvSpPr>
        <p:spPr>
          <a:xfrm>
            <a:off x="2889250" y="5906484"/>
            <a:ext cx="3314700"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9FA9C62-4E5E-4F42-AF43-4749A989D5D5}"/>
              </a:ext>
            </a:extLst>
          </p:cNvPr>
          <p:cNvSpPr txBox="1"/>
          <p:nvPr/>
        </p:nvSpPr>
        <p:spPr>
          <a:xfrm>
            <a:off x="837519" y="595135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1" name="矩形 10">
            <a:extLst>
              <a:ext uri="{FF2B5EF4-FFF2-40B4-BE49-F238E27FC236}">
                <a16:creationId xmlns:a16="http://schemas.microsoft.com/office/drawing/2014/main" id="{84C9AA3A-0AD7-4E17-82DF-5B7DAB18B34B}"/>
              </a:ext>
            </a:extLst>
          </p:cNvPr>
          <p:cNvSpPr/>
          <p:nvPr/>
        </p:nvSpPr>
        <p:spPr>
          <a:xfrm>
            <a:off x="5727700" y="3294317"/>
            <a:ext cx="3962400" cy="1264983"/>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 11">
            <a:extLst>
              <a:ext uri="{FF2B5EF4-FFF2-40B4-BE49-F238E27FC236}">
                <a16:creationId xmlns:a16="http://schemas.microsoft.com/office/drawing/2014/main" id="{770A0C5D-AD4C-4FA1-A8C1-A15C4C07DAEF}"/>
              </a:ext>
            </a:extLst>
          </p:cNvPr>
          <p:cNvSpPr/>
          <p:nvPr/>
        </p:nvSpPr>
        <p:spPr>
          <a:xfrm>
            <a:off x="2925763" y="36483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2382402-9477-48DA-B74F-5FBDA99FB620}"/>
              </a:ext>
            </a:extLst>
          </p:cNvPr>
          <p:cNvSpPr txBox="1"/>
          <p:nvPr/>
        </p:nvSpPr>
        <p:spPr>
          <a:xfrm>
            <a:off x="1001938" y="3760977"/>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4" name="矩形 13">
            <a:extLst>
              <a:ext uri="{FF2B5EF4-FFF2-40B4-BE49-F238E27FC236}">
                <a16:creationId xmlns:a16="http://schemas.microsoft.com/office/drawing/2014/main" id="{F3B519CC-B39F-41BB-827F-5287CB317180}"/>
              </a:ext>
            </a:extLst>
          </p:cNvPr>
          <p:cNvSpPr/>
          <p:nvPr/>
        </p:nvSpPr>
        <p:spPr>
          <a:xfrm>
            <a:off x="5461000" y="1394721"/>
            <a:ext cx="3606800" cy="66268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左 14">
            <a:extLst>
              <a:ext uri="{FF2B5EF4-FFF2-40B4-BE49-F238E27FC236}">
                <a16:creationId xmlns:a16="http://schemas.microsoft.com/office/drawing/2014/main" id="{555A17D6-8384-4984-9C37-9D7C6712D09E}"/>
              </a:ext>
            </a:extLst>
          </p:cNvPr>
          <p:cNvSpPr/>
          <p:nvPr/>
        </p:nvSpPr>
        <p:spPr>
          <a:xfrm>
            <a:off x="2699431" y="1558020"/>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BCDB2B3-39C2-47E1-A8B3-5BADCD61E381}"/>
              </a:ext>
            </a:extLst>
          </p:cNvPr>
          <p:cNvSpPr txBox="1"/>
          <p:nvPr/>
        </p:nvSpPr>
        <p:spPr>
          <a:xfrm>
            <a:off x="857250" y="1687080"/>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3786438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案例（二）：单源点最短路径算法</a:t>
            </a:r>
            <a:endParaRPr lang="en-US" dirty="0"/>
          </a:p>
        </p:txBody>
      </p:sp>
      <p:sp>
        <p:nvSpPr>
          <p:cNvPr id="4" name="内容占位符 3">
            <a:extLst>
              <a:ext uri="{FF2B5EF4-FFF2-40B4-BE49-F238E27FC236}">
                <a16:creationId xmlns:a16="http://schemas.microsoft.com/office/drawing/2014/main" id="{5315B4A0-999A-4B39-8E36-EC4D0BDF63C9}"/>
              </a:ext>
            </a:extLst>
          </p:cNvPr>
          <p:cNvSpPr>
            <a:spLocks noGrp="1"/>
          </p:cNvSpPr>
          <p:nvPr>
            <p:ph idx="1"/>
          </p:nvPr>
        </p:nvSpPr>
        <p:spPr>
          <a:xfrm>
            <a:off x="859645" y="1079407"/>
            <a:ext cx="5236355" cy="633279"/>
          </a:xfrm>
        </p:spPr>
        <p:txBody>
          <a:bodyPr>
            <a:normAutofit/>
          </a:bodyPr>
          <a:lstStyle/>
          <a:p>
            <a:pPr marL="0" indent="0">
              <a:buNone/>
            </a:pPr>
            <a:r>
              <a:rPr lang="zh-CN" altLang="en-US" dirty="0"/>
              <a:t>图计算实现方法：</a:t>
            </a:r>
            <a:endParaRPr lang="zh-CN" altLang="en-US" dirty="0">
              <a:solidFill>
                <a:srgbClr val="C00000"/>
              </a:solidFill>
            </a:endParaRPr>
          </a:p>
          <a:p>
            <a:pPr marL="514350" indent="-514350">
              <a:buFont typeface="+mj-lt"/>
              <a:buAutoNum type="arabicPeriod"/>
            </a:pPr>
            <a:endParaRPr lang="en-US" altLang="zh-CN" b="0" dirty="0"/>
          </a:p>
          <a:p>
            <a:pPr marL="514350" indent="-514350">
              <a:buFont typeface="+mj-lt"/>
              <a:buAutoNum type="arabicPeriod"/>
            </a:pPr>
            <a:endParaRPr lang="en-US" altLang="zh-CN" b="0" dirty="0"/>
          </a:p>
        </p:txBody>
      </p:sp>
      <p:pic>
        <p:nvPicPr>
          <p:cNvPr id="5" name="图片 4">
            <a:extLst>
              <a:ext uri="{FF2B5EF4-FFF2-40B4-BE49-F238E27FC236}">
                <a16:creationId xmlns:a16="http://schemas.microsoft.com/office/drawing/2014/main" id="{D6D78607-3112-46E9-8860-21A4655604B6}"/>
              </a:ext>
            </a:extLst>
          </p:cNvPr>
          <p:cNvPicPr>
            <a:picLocks noChangeAspect="1"/>
          </p:cNvPicPr>
          <p:nvPr/>
        </p:nvPicPr>
        <p:blipFill>
          <a:blip r:embed="rId3"/>
          <a:stretch>
            <a:fillRect/>
          </a:stretch>
        </p:blipFill>
        <p:spPr>
          <a:xfrm>
            <a:off x="5917994" y="859366"/>
            <a:ext cx="5692758" cy="5984120"/>
          </a:xfrm>
          <a:prstGeom prst="rect">
            <a:avLst/>
          </a:prstGeom>
          <a:ln w="25400">
            <a:solidFill>
              <a:schemeClr val="tx1"/>
            </a:solidFill>
          </a:ln>
        </p:spPr>
      </p:pic>
      <p:sp>
        <p:nvSpPr>
          <p:cNvPr id="6" name="矩形 5">
            <a:extLst>
              <a:ext uri="{FF2B5EF4-FFF2-40B4-BE49-F238E27FC236}">
                <a16:creationId xmlns:a16="http://schemas.microsoft.com/office/drawing/2014/main" id="{DCD7A2EF-3418-4A7D-BEE5-F1506CC63B54}"/>
              </a:ext>
            </a:extLst>
          </p:cNvPr>
          <p:cNvSpPr/>
          <p:nvPr/>
        </p:nvSpPr>
        <p:spPr>
          <a:xfrm>
            <a:off x="6447971" y="1079407"/>
            <a:ext cx="4263572" cy="121385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左 6">
            <a:extLst>
              <a:ext uri="{FF2B5EF4-FFF2-40B4-BE49-F238E27FC236}">
                <a16:creationId xmlns:a16="http://schemas.microsoft.com/office/drawing/2014/main" id="{ECA41575-7892-405D-902E-D1335057A356}"/>
              </a:ext>
            </a:extLst>
          </p:cNvPr>
          <p:cNvSpPr/>
          <p:nvPr/>
        </p:nvSpPr>
        <p:spPr>
          <a:xfrm rot="20844924">
            <a:off x="3691178" y="1588095"/>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90AC313-9A25-4DAC-9AF2-B94A86FECCB2}"/>
              </a:ext>
            </a:extLst>
          </p:cNvPr>
          <p:cNvSpPr txBox="1"/>
          <p:nvPr/>
        </p:nvSpPr>
        <p:spPr>
          <a:xfrm>
            <a:off x="1590510" y="206242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Gather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9" name="矩形 8">
            <a:extLst>
              <a:ext uri="{FF2B5EF4-FFF2-40B4-BE49-F238E27FC236}">
                <a16:creationId xmlns:a16="http://schemas.microsoft.com/office/drawing/2014/main" id="{3E4700CB-3147-4023-A940-036260648A36}"/>
              </a:ext>
            </a:extLst>
          </p:cNvPr>
          <p:cNvSpPr/>
          <p:nvPr/>
        </p:nvSpPr>
        <p:spPr>
          <a:xfrm>
            <a:off x="6252028" y="2575248"/>
            <a:ext cx="4263572" cy="1532296"/>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左 9">
            <a:extLst>
              <a:ext uri="{FF2B5EF4-FFF2-40B4-BE49-F238E27FC236}">
                <a16:creationId xmlns:a16="http://schemas.microsoft.com/office/drawing/2014/main" id="{57B31805-0DE4-4724-A991-ACB6E96D164B}"/>
              </a:ext>
            </a:extLst>
          </p:cNvPr>
          <p:cNvSpPr/>
          <p:nvPr/>
        </p:nvSpPr>
        <p:spPr>
          <a:xfrm>
            <a:off x="3477822" y="3075592"/>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A3AC399-8635-4A17-957E-AE1009490EC2}"/>
              </a:ext>
            </a:extLst>
          </p:cNvPr>
          <p:cNvSpPr txBox="1"/>
          <p:nvPr/>
        </p:nvSpPr>
        <p:spPr>
          <a:xfrm>
            <a:off x="1290837" y="3198167"/>
            <a:ext cx="1933799"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Update</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
        <p:nvSpPr>
          <p:cNvPr id="12" name="矩形 11">
            <a:extLst>
              <a:ext uri="{FF2B5EF4-FFF2-40B4-BE49-F238E27FC236}">
                <a16:creationId xmlns:a16="http://schemas.microsoft.com/office/drawing/2014/main" id="{334D27E1-458E-4512-9493-2731A6CD9A93}"/>
              </a:ext>
            </a:extLst>
          </p:cNvPr>
          <p:cNvSpPr/>
          <p:nvPr/>
        </p:nvSpPr>
        <p:spPr>
          <a:xfrm>
            <a:off x="6252028" y="4430053"/>
            <a:ext cx="5358724" cy="2115890"/>
          </a:xfrm>
          <a:prstGeom prst="rect">
            <a:avLst/>
          </a:prstGeom>
          <a:noFill/>
          <a:ln w="635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 13">
            <a:extLst>
              <a:ext uri="{FF2B5EF4-FFF2-40B4-BE49-F238E27FC236}">
                <a16:creationId xmlns:a16="http://schemas.microsoft.com/office/drawing/2014/main" id="{CC684407-08C7-4103-B434-2BFEECBB83AE}"/>
              </a:ext>
            </a:extLst>
          </p:cNvPr>
          <p:cNvSpPr/>
          <p:nvPr/>
        </p:nvSpPr>
        <p:spPr>
          <a:xfrm>
            <a:off x="3477822" y="5221761"/>
            <a:ext cx="2728912" cy="5568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1AF0614-71B1-4BB1-9C20-AD3B8335D602}"/>
              </a:ext>
            </a:extLst>
          </p:cNvPr>
          <p:cNvSpPr txBox="1"/>
          <p:nvPr/>
        </p:nvSpPr>
        <p:spPr>
          <a:xfrm>
            <a:off x="1423493" y="5269344"/>
            <a:ext cx="1887312"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Scatter</a:t>
            </a:r>
            <a:r>
              <a:rPr lang="zh-CN" altLang="en-US" sz="2400" dirty="0">
                <a:solidFill>
                  <a:srgbClr val="C00000"/>
                </a:solidFill>
                <a:latin typeface="微软雅黑" panose="020B0503020204020204" pitchFamily="34" charset="-122"/>
                <a:ea typeface="微软雅黑" panose="020B0503020204020204" pitchFamily="34" charset="-122"/>
              </a:rPr>
              <a:t>阶段</a:t>
            </a:r>
          </a:p>
        </p:txBody>
      </p:sp>
    </p:spTree>
    <p:extLst>
      <p:ext uri="{BB962C8B-B14F-4D97-AF65-F5344CB8AC3E}">
        <p14:creationId xmlns:p14="http://schemas.microsoft.com/office/powerpoint/2010/main" val="37917813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a:xfrm>
            <a:off x="680483" y="136525"/>
            <a:ext cx="10930269" cy="841669"/>
          </a:xfrm>
        </p:spPr>
        <p:txBody>
          <a:bodyPr>
            <a:normAutofit/>
          </a:bodyPr>
          <a:lstStyle/>
          <a:p>
            <a:r>
              <a:rPr lang="zh-CN" altLang="en-US" dirty="0"/>
              <a:t>图计算系统类别</a:t>
            </a:r>
            <a:endParaRPr lang="en-US" dirty="0"/>
          </a:p>
        </p:txBody>
      </p:sp>
      <p:pic>
        <p:nvPicPr>
          <p:cNvPr id="5" name="图片 4">
            <a:extLst>
              <a:ext uri="{FF2B5EF4-FFF2-40B4-BE49-F238E27FC236}">
                <a16:creationId xmlns:a16="http://schemas.microsoft.com/office/drawing/2014/main" id="{C62B701E-E703-4F13-AC10-3B5FE7038A34}"/>
              </a:ext>
            </a:extLst>
          </p:cNvPr>
          <p:cNvPicPr>
            <a:picLocks noChangeAspect="1"/>
          </p:cNvPicPr>
          <p:nvPr/>
        </p:nvPicPr>
        <p:blipFill>
          <a:blip r:embed="rId2"/>
          <a:stretch>
            <a:fillRect/>
          </a:stretch>
        </p:blipFill>
        <p:spPr>
          <a:xfrm>
            <a:off x="2840681" y="1415028"/>
            <a:ext cx="9156570" cy="4902325"/>
          </a:xfrm>
          <a:prstGeom prst="rect">
            <a:avLst/>
          </a:prstGeom>
        </p:spPr>
      </p:pic>
      <p:sp>
        <p:nvSpPr>
          <p:cNvPr id="18" name="文本框 17">
            <a:extLst>
              <a:ext uri="{FF2B5EF4-FFF2-40B4-BE49-F238E27FC236}">
                <a16:creationId xmlns:a16="http://schemas.microsoft.com/office/drawing/2014/main" id="{BF65F416-567A-4B1E-89A1-2CAC0D4B463A}"/>
              </a:ext>
            </a:extLst>
          </p:cNvPr>
          <p:cNvSpPr txBox="1"/>
          <p:nvPr/>
        </p:nvSpPr>
        <p:spPr>
          <a:xfrm>
            <a:off x="490193" y="1415028"/>
            <a:ext cx="3704860" cy="1815882"/>
          </a:xfrm>
          <a:prstGeom prst="rect">
            <a:avLst/>
          </a:prstGeom>
          <a:noFill/>
        </p:spPr>
        <p:txBody>
          <a:bodyPr wrap="none" rtlCol="0">
            <a:spAutoFit/>
          </a:bodyPr>
          <a:lstStyle/>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多机外存图计算系统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solidFill>
                  <a:srgbClr val="0000FF"/>
                </a:solidFill>
                <a:latin typeface="微软雅黑" panose="020B0503020204020204" pitchFamily="34" charset="-122"/>
                <a:ea typeface="微软雅黑" panose="020B0503020204020204" pitchFamily="34" charset="-122"/>
              </a:rPr>
              <a:t>单机内存图计算系统</a:t>
            </a:r>
            <a:endParaRPr lang="en-US" altLang="zh-CN" sz="28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a:solidFill>
                  <a:srgbClr val="0000FF"/>
                </a:solidFill>
                <a:latin typeface="微软雅黑" panose="020B0503020204020204" pitchFamily="34" charset="-122"/>
                <a:ea typeface="微软雅黑" panose="020B0503020204020204" pitchFamily="34" charset="-122"/>
              </a:rPr>
              <a:t>单机外存图计算系统</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40592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 </a:t>
            </a:r>
            <a:r>
              <a:rPr lang="zh-CN" altLang="en-US" dirty="0"/>
              <a:t>图划分</a:t>
            </a:r>
            <a:endParaRPr lang="en-US" altLang="zh-CN" dirty="0"/>
          </a:p>
        </p:txBody>
      </p:sp>
      <p:sp>
        <p:nvSpPr>
          <p:cNvPr id="9" name="文本框 8">
            <a:extLst>
              <a:ext uri="{FF2B5EF4-FFF2-40B4-BE49-F238E27FC236}">
                <a16:creationId xmlns:a16="http://schemas.microsoft.com/office/drawing/2014/main" id="{79D7C98F-A3E0-4FFB-AF38-276BCC02D090}"/>
              </a:ext>
            </a:extLst>
          </p:cNvPr>
          <p:cNvSpPr txBox="1"/>
          <p:nvPr/>
        </p:nvSpPr>
        <p:spPr>
          <a:xfrm>
            <a:off x="680483" y="1149757"/>
            <a:ext cx="10739120" cy="2246769"/>
          </a:xfrm>
          <a:prstGeom prst="rect">
            <a:avLst/>
          </a:prstGeom>
          <a:noFill/>
        </p:spPr>
        <p:txBody>
          <a:bodyPr wrap="square">
            <a:spAutoFit/>
          </a:bodyPr>
          <a:lstStyle/>
          <a:p>
            <a:pPr marL="342900" indent="-342900">
              <a:buFont typeface="Arial" panose="020B0604020202020204" pitchFamily="34" charset="0"/>
              <a:buChar char="•"/>
            </a:pPr>
            <a:r>
              <a:rPr lang="en-US" altLang="zh-CN" sz="2800" dirty="0">
                <a:latin typeface="微软雅黑" panose="020B0503020204020204" pitchFamily="34" charset="-122"/>
                <a:ea typeface="微软雅黑" panose="020B0503020204020204" pitchFamily="34" charset="-122"/>
              </a:rPr>
              <a:t>Pregel library</a:t>
            </a:r>
            <a:r>
              <a:rPr lang="zh-CN" altLang="en-US" sz="2800" dirty="0">
                <a:latin typeface="微软雅黑" panose="020B0503020204020204" pitchFamily="34" charset="-122"/>
                <a:ea typeface="微软雅黑" panose="020B0503020204020204" pitchFamily="34" charset="-122"/>
              </a:rPr>
              <a:t>将一张图划分成许多的</a:t>
            </a:r>
            <a:r>
              <a:rPr lang="en-US" altLang="zh-CN" sz="2800" dirty="0">
                <a:latin typeface="微软雅黑" panose="020B0503020204020204" pitchFamily="34" charset="-122"/>
                <a:ea typeface="微软雅黑" panose="020B0503020204020204" pitchFamily="34" charset="-122"/>
              </a:rPr>
              <a:t>partitions</a:t>
            </a:r>
            <a:r>
              <a:rPr lang="zh-CN" altLang="en-US" sz="2800" dirty="0">
                <a:latin typeface="微软雅黑" panose="020B0503020204020204" pitchFamily="34" charset="-122"/>
                <a:ea typeface="微软雅黑" panose="020B0503020204020204" pitchFamily="34" charset="-122"/>
              </a:rPr>
              <a:t>，每一个</a:t>
            </a:r>
            <a:r>
              <a:rPr lang="en-US" altLang="zh-CN" sz="2800" dirty="0">
                <a:latin typeface="微软雅黑" panose="020B0503020204020204" pitchFamily="34" charset="-122"/>
                <a:ea typeface="微软雅黑" panose="020B0503020204020204" pitchFamily="34" charset="-122"/>
              </a:rPr>
              <a:t>partition </a:t>
            </a:r>
            <a:r>
              <a:rPr lang="zh-CN" altLang="en-US" sz="2800" dirty="0">
                <a:latin typeface="微软雅黑" panose="020B0503020204020204" pitchFamily="34" charset="-122"/>
                <a:ea typeface="微软雅黑" panose="020B0503020204020204" pitchFamily="34" charset="-122"/>
              </a:rPr>
              <a:t>包含了一些顶点和以这些顶点为起点的边。将一个顶点分配到某 个</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上去取决于该顶点的</a:t>
            </a:r>
            <a:r>
              <a:rPr lang="en-US" altLang="zh-CN" sz="2800" dirty="0">
                <a:latin typeface="微软雅黑" panose="020B0503020204020204" pitchFamily="34" charset="-122"/>
                <a:ea typeface="微软雅黑" panose="020B0503020204020204" pitchFamily="34" charset="-122"/>
              </a:rPr>
              <a:t>ID</a:t>
            </a:r>
          </a:p>
          <a:p>
            <a:pPr marL="342900" indent="-34290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默认的</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函数为</a:t>
            </a:r>
            <a:r>
              <a:rPr lang="en-US" altLang="zh-CN" sz="2800" dirty="0">
                <a:latin typeface="微软雅黑" panose="020B0503020204020204" pitchFamily="34" charset="-122"/>
                <a:ea typeface="微软雅黑" panose="020B0503020204020204" pitchFamily="34" charset="-122"/>
              </a:rPr>
              <a:t>hash(ID) mod N</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N</a:t>
            </a:r>
            <a:r>
              <a:rPr lang="zh-CN" altLang="en-US" sz="2800" dirty="0">
                <a:latin typeface="微软雅黑" panose="020B0503020204020204" pitchFamily="34" charset="-122"/>
                <a:ea typeface="微软雅黑" panose="020B0503020204020204" pitchFamily="34" charset="-122"/>
              </a:rPr>
              <a:t>为所有</a:t>
            </a:r>
            <a:r>
              <a:rPr lang="en-US" altLang="zh-CN" sz="2800" dirty="0">
                <a:latin typeface="微软雅黑" panose="020B0503020204020204" pitchFamily="34" charset="-122"/>
                <a:ea typeface="微软雅黑" panose="020B0503020204020204" pitchFamily="34" charset="-122"/>
              </a:rPr>
              <a:t>partition</a:t>
            </a:r>
            <a:r>
              <a:rPr lang="zh-CN" altLang="en-US" sz="2800" dirty="0">
                <a:latin typeface="微软雅黑" panose="020B0503020204020204" pitchFamily="34" charset="-122"/>
                <a:ea typeface="微软雅黑" panose="020B0503020204020204" pitchFamily="34" charset="-122"/>
              </a:rPr>
              <a:t>总数。 接下来描述一个</a:t>
            </a:r>
            <a:r>
              <a:rPr lang="en-US" altLang="zh-CN" sz="2800" dirty="0">
                <a:latin typeface="微软雅黑" panose="020B0503020204020204" pitchFamily="34" charset="-122"/>
                <a:ea typeface="微软雅黑" panose="020B0503020204020204" pitchFamily="34" charset="-122"/>
              </a:rPr>
              <a:t>Pregel</a:t>
            </a:r>
            <a:r>
              <a:rPr lang="zh-CN" altLang="en-US" sz="2800" dirty="0">
                <a:latin typeface="微软雅黑" panose="020B0503020204020204" pitchFamily="34" charset="-122"/>
                <a:ea typeface="微软雅黑" panose="020B0503020204020204" pitchFamily="34" charset="-122"/>
              </a:rPr>
              <a:t>程序执行的几个阶段。</a:t>
            </a:r>
          </a:p>
        </p:txBody>
      </p:sp>
      <p:sp>
        <p:nvSpPr>
          <p:cNvPr id="3" name="箭头: 下 2">
            <a:extLst>
              <a:ext uri="{FF2B5EF4-FFF2-40B4-BE49-F238E27FC236}">
                <a16:creationId xmlns:a16="http://schemas.microsoft.com/office/drawing/2014/main" id="{6585C960-6DB5-4802-AA55-4714CBF55D5A}"/>
              </a:ext>
            </a:extLst>
          </p:cNvPr>
          <p:cNvSpPr/>
          <p:nvPr/>
        </p:nvSpPr>
        <p:spPr>
          <a:xfrm>
            <a:off x="4785360" y="3461475"/>
            <a:ext cx="1808480" cy="1203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489BF79-4F37-43DD-971A-D841C876BCA5}"/>
              </a:ext>
            </a:extLst>
          </p:cNvPr>
          <p:cNvSpPr txBox="1"/>
          <p:nvPr/>
        </p:nvSpPr>
        <p:spPr>
          <a:xfrm>
            <a:off x="3820160" y="4968240"/>
            <a:ext cx="4267200"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采用以点为中心的划分方法</a:t>
            </a:r>
          </a:p>
        </p:txBody>
      </p:sp>
    </p:spTree>
    <p:extLst>
      <p:ext uri="{BB962C8B-B14F-4D97-AF65-F5344CB8AC3E}">
        <p14:creationId xmlns:p14="http://schemas.microsoft.com/office/powerpoint/2010/main" val="22898707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计算模型的进程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80482" y="1120676"/>
            <a:ext cx="10930269" cy="2308324"/>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在第</a:t>
            </a:r>
            <a:r>
              <a:rPr lang="en-US" altLang="zh-CN" sz="2400" dirty="0">
                <a:solidFill>
                  <a:srgbClr val="FF0000"/>
                </a:solidFill>
                <a:latin typeface="微软雅黑" panose="020B0503020204020204" pitchFamily="34" charset="-122"/>
                <a:ea typeface="微软雅黑" panose="020B0503020204020204" pitchFamily="34" charset="-122"/>
              </a:rPr>
              <a:t>0</a:t>
            </a:r>
            <a:r>
              <a:rPr lang="zh-CN" altLang="en-US" sz="2400" dirty="0">
                <a:solidFill>
                  <a:srgbClr val="FF0000"/>
                </a:solidFill>
                <a:latin typeface="微软雅黑" panose="020B0503020204020204" pitchFamily="34" charset="-122"/>
                <a:ea typeface="微软雅黑" panose="020B0503020204020204" pitchFamily="34" charset="-122"/>
              </a:rPr>
              <a:t>个超步，所有顶点都处于</a:t>
            </a:r>
            <a:r>
              <a:rPr lang="en-US" altLang="zh-CN" sz="2400" dirty="0">
                <a:solidFill>
                  <a:srgbClr val="FF0000"/>
                </a:solidFill>
                <a:latin typeface="微软雅黑" panose="020B0503020204020204" pitchFamily="34" charset="-122"/>
                <a:ea typeface="微软雅黑" panose="020B0503020204020204" pitchFamily="34" charset="-122"/>
              </a:rPr>
              <a:t>active</a:t>
            </a:r>
            <a:r>
              <a:rPr lang="zh-CN" altLang="en-US" sz="2400" dirty="0">
                <a:solidFill>
                  <a:srgbClr val="FF0000"/>
                </a:solidFill>
                <a:latin typeface="微软雅黑" panose="020B0503020204020204" pitchFamily="34" charset="-122"/>
                <a:ea typeface="微软雅黑" panose="020B0503020204020204" pitchFamily="34" charset="-122"/>
              </a:rPr>
              <a:t>状态 </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只有</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顶点参与对应超步中的计算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顶点通过将其自身的</a:t>
            </a:r>
            <a:r>
              <a:rPr lang="en-US" altLang="zh-CN" sz="2400" dirty="0">
                <a:latin typeface="微软雅黑" panose="020B0503020204020204" pitchFamily="34" charset="-122"/>
                <a:ea typeface="微软雅黑" panose="020B0503020204020204" pitchFamily="34" charset="-122"/>
              </a:rPr>
              <a:t>status</a:t>
            </a:r>
            <a:r>
              <a:rPr lang="zh-CN" altLang="en-US" sz="2400" dirty="0">
                <a:latin typeface="微软雅黑" panose="020B0503020204020204" pitchFamily="34" charset="-122"/>
                <a:ea typeface="微软雅黑" panose="020B0503020204020204" pitchFamily="34" charset="-122"/>
              </a:rPr>
              <a:t>设置成“</a:t>
            </a:r>
            <a:r>
              <a:rPr lang="en-US" altLang="zh-CN" sz="2400" dirty="0">
                <a:latin typeface="微软雅黑" panose="020B0503020204020204" pitchFamily="34" charset="-122"/>
                <a:ea typeface="微软雅黑" panose="020B0503020204020204" pitchFamily="34" charset="-122"/>
              </a:rPr>
              <a:t>halt”</a:t>
            </a:r>
            <a:r>
              <a:rPr lang="zh-CN" altLang="en-US" sz="2400" dirty="0">
                <a:latin typeface="微软雅黑" panose="020B0503020204020204" pitchFamily="34" charset="-122"/>
                <a:ea typeface="微软雅黑" panose="020B0503020204020204" pitchFamily="34" charset="-122"/>
              </a:rPr>
              <a:t>来进入</a:t>
            </a: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inactive</a:t>
            </a:r>
            <a:r>
              <a:rPr lang="zh-CN" altLang="en-US" sz="2400" dirty="0">
                <a:latin typeface="微软雅黑" panose="020B0503020204020204" pitchFamily="34" charset="-122"/>
                <a:ea typeface="微软雅黑" panose="020B0503020204020204" pitchFamily="34" charset="-122"/>
              </a:rPr>
              <a:t>顶点收到其它顶点传送的消息被唤醒进入</a:t>
            </a:r>
            <a:r>
              <a:rPr lang="en-US" altLang="zh-CN" sz="2400" dirty="0">
                <a:latin typeface="微软雅黑" panose="020B0503020204020204" pitchFamily="34" charset="-122"/>
                <a:ea typeface="微软雅黑" panose="020B0503020204020204" pitchFamily="34" charset="-122"/>
              </a:rPr>
              <a:t>active</a:t>
            </a:r>
            <a:r>
              <a:rPr lang="zh-CN" altLang="en-US" sz="2400" dirty="0">
                <a:latin typeface="微软雅黑" panose="020B0503020204020204" pitchFamily="34" charset="-122"/>
                <a:ea typeface="微软雅黑" panose="020B0503020204020204" pitchFamily="34" charset="-122"/>
              </a:rPr>
              <a:t>状态 </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整个计算在所有顶点都达到“</a:t>
            </a:r>
            <a:r>
              <a:rPr lang="en-US" altLang="zh-CN" sz="2400" dirty="0">
                <a:solidFill>
                  <a:srgbClr val="FF0000"/>
                </a:solidFill>
                <a:latin typeface="微软雅黑" panose="020B0503020204020204" pitchFamily="34" charset="-122"/>
                <a:ea typeface="微软雅黑" panose="020B0503020204020204" pitchFamily="34" charset="-122"/>
              </a:rPr>
              <a:t>inactive”</a:t>
            </a:r>
            <a:r>
              <a:rPr lang="zh-CN" altLang="en-US" sz="2400" dirty="0">
                <a:solidFill>
                  <a:srgbClr val="FF0000"/>
                </a:solidFill>
                <a:latin typeface="微软雅黑" panose="020B0503020204020204" pitchFamily="34" charset="-122"/>
                <a:ea typeface="微软雅黑" panose="020B0503020204020204" pitchFamily="34" charset="-122"/>
              </a:rPr>
              <a:t>状态，并且没有</a:t>
            </a:r>
            <a:r>
              <a:rPr lang="en-US" altLang="zh-CN" sz="2400" dirty="0">
                <a:solidFill>
                  <a:srgbClr val="FF0000"/>
                </a:solidFill>
                <a:latin typeface="微软雅黑" panose="020B0503020204020204" pitchFamily="34" charset="-122"/>
                <a:ea typeface="微软雅黑" panose="020B0503020204020204" pitchFamily="34" charset="-122"/>
              </a:rPr>
              <a:t>message</a:t>
            </a:r>
            <a:r>
              <a:rPr lang="zh-CN" altLang="en-US" sz="2400" dirty="0">
                <a:solidFill>
                  <a:srgbClr val="FF0000"/>
                </a:solidFill>
                <a:latin typeface="微软雅黑" panose="020B0503020204020204" pitchFamily="34" charset="-122"/>
                <a:ea typeface="微软雅黑" panose="020B0503020204020204" pitchFamily="34" charset="-122"/>
              </a:rPr>
              <a:t>在传 送的时候宣告结束</a:t>
            </a:r>
          </a:p>
        </p:txBody>
      </p:sp>
      <p:pic>
        <p:nvPicPr>
          <p:cNvPr id="6" name="图片 5">
            <a:extLst>
              <a:ext uri="{FF2B5EF4-FFF2-40B4-BE49-F238E27FC236}">
                <a16:creationId xmlns:a16="http://schemas.microsoft.com/office/drawing/2014/main" id="{C92435A6-96FE-4DB2-BE2E-690FD8D73FD7}"/>
              </a:ext>
            </a:extLst>
          </p:cNvPr>
          <p:cNvPicPr>
            <a:picLocks noChangeAspect="1"/>
          </p:cNvPicPr>
          <p:nvPr/>
        </p:nvPicPr>
        <p:blipFill>
          <a:blip r:embed="rId2"/>
          <a:stretch>
            <a:fillRect/>
          </a:stretch>
        </p:blipFill>
        <p:spPr>
          <a:xfrm>
            <a:off x="2167633" y="3755314"/>
            <a:ext cx="7199467" cy="2127326"/>
          </a:xfrm>
          <a:prstGeom prst="rect">
            <a:avLst/>
          </a:prstGeom>
        </p:spPr>
      </p:pic>
    </p:spTree>
    <p:extLst>
      <p:ext uri="{BB962C8B-B14F-4D97-AF65-F5344CB8AC3E}">
        <p14:creationId xmlns:p14="http://schemas.microsoft.com/office/powerpoint/2010/main" val="422418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消息传递模型</a:t>
            </a:r>
            <a:endParaRPr lang="en-US" altLang="zh-CN" dirty="0"/>
          </a:p>
        </p:txBody>
      </p:sp>
      <p:sp>
        <p:nvSpPr>
          <p:cNvPr id="5" name="文本框 4">
            <a:extLst>
              <a:ext uri="{FF2B5EF4-FFF2-40B4-BE49-F238E27FC236}">
                <a16:creationId xmlns:a16="http://schemas.microsoft.com/office/drawing/2014/main" id="{7D715B31-E672-4086-802F-62F425A0C58B}"/>
              </a:ext>
            </a:extLst>
          </p:cNvPr>
          <p:cNvSpPr txBox="1"/>
          <p:nvPr/>
        </p:nvSpPr>
        <p:spPr>
          <a:xfrm>
            <a:off x="630865" y="1090368"/>
            <a:ext cx="10930269" cy="1754326"/>
          </a:xfrm>
          <a:prstGeom prst="rect">
            <a:avLst/>
          </a:prstGeom>
          <a:noFill/>
        </p:spPr>
        <p:txBody>
          <a:bodyPr wrap="square">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计算模型是一种纯消息传递模型，忽略远程数据读取和其他共享内 存的方式，有两个原因</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第一，消息传递模型足够表达所有图算法</a:t>
            </a:r>
            <a:endParaRPr lang="en-US" altLang="zh-CN" sz="20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第二，出于性能的考虑。在一个集群环境中，从远程机器上读取一个值 是会有很高的延迟的。</a:t>
            </a:r>
            <a:r>
              <a:rPr lang="zh-CN" altLang="en-US" sz="2000" b="1" dirty="0">
                <a:solidFill>
                  <a:srgbClr val="FF0000"/>
                </a:solidFill>
                <a:latin typeface="微软雅黑" panose="020B0503020204020204" pitchFamily="34" charset="-122"/>
                <a:ea typeface="微软雅黑" panose="020B0503020204020204" pitchFamily="34" charset="-122"/>
              </a:rPr>
              <a:t>消息传递模式通过异步的方式传输批量消息</a:t>
            </a:r>
            <a:r>
              <a:rPr lang="zh-CN" altLang="en-US" sz="2000" dirty="0">
                <a:latin typeface="微软雅黑" panose="020B0503020204020204" pitchFamily="34" charset="-122"/>
                <a:ea typeface="微软雅黑" panose="020B0503020204020204" pitchFamily="34" charset="-122"/>
              </a:rPr>
              <a:t>，可以减少远程读取的延迟</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A97A2A5-D1DC-4CB0-ADB7-985AEC5E446A}"/>
              </a:ext>
            </a:extLst>
          </p:cNvPr>
          <p:cNvPicPr>
            <a:picLocks noChangeAspect="1"/>
          </p:cNvPicPr>
          <p:nvPr/>
        </p:nvPicPr>
        <p:blipFill rotWithShape="1">
          <a:blip r:embed="rId2"/>
          <a:srcRect b="17074"/>
          <a:stretch/>
        </p:blipFill>
        <p:spPr>
          <a:xfrm>
            <a:off x="782320" y="2844694"/>
            <a:ext cx="5790060" cy="3561454"/>
          </a:xfrm>
          <a:prstGeom prst="rect">
            <a:avLst/>
          </a:prstGeom>
        </p:spPr>
      </p:pic>
      <p:sp>
        <p:nvSpPr>
          <p:cNvPr id="7" name="文本框 6">
            <a:extLst>
              <a:ext uri="{FF2B5EF4-FFF2-40B4-BE49-F238E27FC236}">
                <a16:creationId xmlns:a16="http://schemas.microsoft.com/office/drawing/2014/main" id="{98058873-EA5C-42A3-93D1-C4C5C1B4958D}"/>
              </a:ext>
            </a:extLst>
          </p:cNvPr>
          <p:cNvSpPr txBox="1"/>
          <p:nvPr/>
        </p:nvSpPr>
        <p:spPr>
          <a:xfrm>
            <a:off x="6703472" y="3736307"/>
            <a:ext cx="4370928" cy="2031325"/>
          </a:xfrm>
          <a:prstGeom prst="rect">
            <a:avLst/>
          </a:prstGeom>
          <a:noFill/>
        </p:spPr>
        <p:txBody>
          <a:bodyPr wrap="square">
            <a:spAutoFit/>
          </a:bodyPr>
          <a:lstStyle/>
          <a:p>
            <a:r>
              <a:rPr lang="zh-CN" altLang="en-US" dirty="0">
                <a:solidFill>
                  <a:srgbClr val="0000FF"/>
                </a:solidFill>
                <a:latin typeface="微软雅黑" panose="020B0503020204020204" pitchFamily="34" charset="-122"/>
                <a:ea typeface="微软雅黑" panose="020B0503020204020204" pitchFamily="34" charset="-122"/>
              </a:rPr>
              <a:t>通过一个简单的例子来说明这些基本概念：给定一个强连通图，图中每个顶 点都包含一个值，它会将最大值传播到每个顶点。在每个超步中，顶点会从 接收到的消息中选出一个最大值，并将这个值传送给其所有的相邻顶点。当 某个超步中已经没有顶点更新其值，那么算法就宣告结束。</a:t>
            </a:r>
          </a:p>
        </p:txBody>
      </p:sp>
    </p:spTree>
    <p:extLst>
      <p:ext uri="{BB962C8B-B14F-4D97-AF65-F5344CB8AC3E}">
        <p14:creationId xmlns:p14="http://schemas.microsoft.com/office/powerpoint/2010/main" val="37009707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en-US" altLang="zh-CN" dirty="0"/>
              <a:t>Pregel</a:t>
            </a:r>
            <a:r>
              <a:rPr lang="zh-CN" altLang="en-US" dirty="0"/>
              <a:t>和</a:t>
            </a:r>
            <a:r>
              <a:rPr lang="en-US" altLang="zh-CN" dirty="0" err="1"/>
              <a:t>Mapreduce</a:t>
            </a:r>
            <a:r>
              <a:rPr lang="zh-CN" altLang="en-US" dirty="0"/>
              <a:t>区别总结</a:t>
            </a:r>
            <a:endParaRPr lang="en-US" altLang="zh-CN" dirty="0"/>
          </a:p>
        </p:txBody>
      </p:sp>
      <p:sp>
        <p:nvSpPr>
          <p:cNvPr id="5" name="文本框 4">
            <a:extLst>
              <a:ext uri="{FF2B5EF4-FFF2-40B4-BE49-F238E27FC236}">
                <a16:creationId xmlns:a16="http://schemas.microsoft.com/office/drawing/2014/main" id="{C091AD51-1D6A-4D17-A116-390A1BE48CD7}"/>
              </a:ext>
            </a:extLst>
          </p:cNvPr>
          <p:cNvSpPr txBox="1"/>
          <p:nvPr/>
        </p:nvSpPr>
        <p:spPr>
          <a:xfrm>
            <a:off x="792480" y="1166842"/>
            <a:ext cx="10139680" cy="452431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a:t>
            </a: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处理对象看成是</a:t>
            </a:r>
            <a:r>
              <a:rPr lang="zh-CN" altLang="en-US" sz="2400" dirty="0">
                <a:solidFill>
                  <a:srgbClr val="0000FF"/>
                </a:solidFill>
                <a:latin typeface="微软雅黑" panose="020B0503020204020204" pitchFamily="34" charset="-122"/>
                <a:ea typeface="微软雅黑" panose="020B0503020204020204" pitchFamily="34" charset="-122"/>
              </a:rPr>
              <a:t>连通图</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 </a:t>
            </a:r>
            <a:r>
              <a:rPr lang="zh-CN" altLang="en-US" sz="2400" dirty="0">
                <a:latin typeface="微软雅黑" panose="020B0503020204020204" pitchFamily="34" charset="-122"/>
                <a:ea typeface="微软雅黑" panose="020B0503020204020204" pitchFamily="34" charset="-122"/>
              </a:rPr>
              <a:t>则将其看成是</a:t>
            </a:r>
            <a:r>
              <a:rPr lang="en-US" altLang="zh-CN" sz="2400" dirty="0">
                <a:solidFill>
                  <a:srgbClr val="0000FF"/>
                </a:solidFill>
                <a:latin typeface="微软雅黑" panose="020B0503020204020204" pitchFamily="34" charset="-122"/>
                <a:ea typeface="微软雅黑" panose="020B0503020204020204" pitchFamily="34" charset="-122"/>
              </a:rPr>
              <a:t>Key-Value</a:t>
            </a:r>
            <a:r>
              <a:rPr lang="zh-CN" altLang="en-US" sz="2400" dirty="0">
                <a:solidFill>
                  <a:srgbClr val="0000FF"/>
                </a:solidFill>
                <a:latin typeface="微软雅黑" panose="020B0503020204020204" pitchFamily="34" charset="-122"/>
                <a:ea typeface="微软雅黑" panose="020B0503020204020204" pitchFamily="34" charset="-122"/>
              </a:rPr>
              <a:t>对</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Pregel</a:t>
            </a:r>
            <a:r>
              <a:rPr lang="zh-CN" altLang="en-US" sz="2400" dirty="0">
                <a:latin typeface="微软雅黑" panose="020B0503020204020204" pitchFamily="34" charset="-122"/>
                <a:ea typeface="微软雅黑" panose="020B0503020204020204" pitchFamily="34" charset="-122"/>
              </a:rPr>
              <a:t>将计算</a:t>
            </a:r>
            <a:r>
              <a:rPr lang="zh-CN" altLang="en-US" sz="2400" dirty="0">
                <a:solidFill>
                  <a:srgbClr val="0000FF"/>
                </a:solidFill>
                <a:latin typeface="微软雅黑" panose="020B0503020204020204" pitchFamily="34" charset="-122"/>
                <a:ea typeface="微软雅黑" panose="020B0503020204020204" pitchFamily="34" charset="-122"/>
              </a:rPr>
              <a:t>细化到顶点</a:t>
            </a:r>
            <a:r>
              <a:rPr lang="en-US" altLang="zh-CN" sz="2400" dirty="0">
                <a:solidFill>
                  <a:srgbClr val="0000FF"/>
                </a:solidFill>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，同时在</a:t>
            </a:r>
            <a:r>
              <a:rPr lang="en-US" altLang="zh-CN" sz="2400" dirty="0">
                <a:latin typeface="微软雅黑" panose="020B0503020204020204" pitchFamily="34" charset="-122"/>
                <a:ea typeface="微软雅黑" panose="020B0503020204020204" pitchFamily="34" charset="-122"/>
              </a:rPr>
              <a:t>vertex</a:t>
            </a:r>
            <a:r>
              <a:rPr lang="zh-CN" altLang="en-US" sz="2400" dirty="0">
                <a:latin typeface="微软雅黑" panose="020B0503020204020204" pitchFamily="34" charset="-122"/>
                <a:ea typeface="微软雅黑" panose="020B0503020204020204" pitchFamily="34" charset="-122"/>
              </a:rPr>
              <a:t>内控制</a:t>
            </a:r>
            <a:r>
              <a:rPr lang="zh-CN" altLang="en-US" sz="2400" dirty="0">
                <a:solidFill>
                  <a:srgbClr val="0000FF"/>
                </a:solidFill>
                <a:latin typeface="微软雅黑" panose="020B0503020204020204" pitchFamily="34" charset="-122"/>
                <a:ea typeface="微软雅黑" panose="020B0503020204020204" pitchFamily="34" charset="-122"/>
              </a:rPr>
              <a:t>循环迭代次数</a:t>
            </a:r>
            <a:r>
              <a:rPr lang="zh-CN" altLang="en-US" sz="2400" dirty="0">
                <a:latin typeface="微软雅黑" panose="020B0503020204020204" pitchFamily="34" charset="-122"/>
                <a:ea typeface="微软雅黑" panose="020B0503020204020204" pitchFamily="34" charset="-122"/>
              </a:rPr>
              <a:t>，而</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则将</a:t>
            </a:r>
            <a:r>
              <a:rPr lang="zh-CN" altLang="en-US" sz="2400" dirty="0">
                <a:solidFill>
                  <a:srgbClr val="0000FF"/>
                </a:solidFill>
                <a:latin typeface="微软雅黑" panose="020B0503020204020204" pitchFamily="34" charset="-122"/>
                <a:ea typeface="微软雅黑" panose="020B0503020204020204" pitchFamily="34" charset="-122"/>
              </a:rPr>
              <a:t>计算批量化处理</a:t>
            </a:r>
            <a:r>
              <a:rPr lang="zh-CN" altLang="en-US" sz="2400" dirty="0">
                <a:latin typeface="微软雅黑" panose="020B0503020204020204" pitchFamily="34" charset="-122"/>
                <a:ea typeface="微软雅黑" panose="020B0503020204020204" pitchFamily="34" charset="-122"/>
              </a:rPr>
              <a:t>，按任务进行循环迭代控制</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PageRank</a:t>
            </a:r>
            <a:r>
              <a:rPr lang="zh-CN" altLang="en-US" sz="2400" dirty="0">
                <a:latin typeface="微软雅黑" panose="020B0503020204020204" pitchFamily="34" charset="-122"/>
                <a:ea typeface="微软雅黑" panose="020B0503020204020204" pitchFamily="34" charset="-122"/>
              </a:rPr>
              <a:t>算法如果用</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实现，需要一系列的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的调用。从一个阶段到下一个阶段，它需要传递整个图的状态，这样就</a:t>
            </a:r>
            <a:r>
              <a:rPr lang="zh-CN" altLang="en-US" sz="2400" dirty="0">
                <a:solidFill>
                  <a:srgbClr val="0000FF"/>
                </a:solidFill>
                <a:latin typeface="微软雅黑" panose="020B0503020204020204" pitchFamily="34" charset="-122"/>
                <a:ea typeface="微软雅黑" panose="020B0503020204020204" pitchFamily="34" charset="-122"/>
              </a:rPr>
              <a:t>需要许多的通信和随之而来的序列化和反序列化的开销</a:t>
            </a:r>
            <a:endParaRPr lang="en-US" altLang="zh-CN" sz="2400" dirty="0">
              <a:solidFill>
                <a:srgbClr val="0000FF"/>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另外，这一连串的</a:t>
            </a:r>
            <a:r>
              <a:rPr lang="en-US" altLang="zh-CN" sz="2400" dirty="0">
                <a:latin typeface="微软雅黑" panose="020B0503020204020204" pitchFamily="34" charset="-122"/>
                <a:ea typeface="微软雅黑" panose="020B0503020204020204" pitchFamily="34" charset="-122"/>
              </a:rPr>
              <a:t>MapReduce</a:t>
            </a:r>
            <a:r>
              <a:rPr lang="zh-CN" altLang="en-US" sz="2400" dirty="0">
                <a:latin typeface="微软雅黑" panose="020B0503020204020204" pitchFamily="34" charset="-122"/>
                <a:ea typeface="微软雅黑" panose="020B0503020204020204" pitchFamily="34" charset="-122"/>
              </a:rPr>
              <a:t>作业各执行阶段需要的协同工作也增加了 编程复杂度，而</a:t>
            </a:r>
            <a:r>
              <a:rPr lang="en-US" altLang="zh-CN" sz="2400" dirty="0">
                <a:solidFill>
                  <a:srgbClr val="0000FF"/>
                </a:solidFill>
                <a:latin typeface="微软雅黑" panose="020B0503020204020204" pitchFamily="34" charset="-122"/>
                <a:ea typeface="微软雅黑" panose="020B0503020204020204" pitchFamily="34" charset="-122"/>
              </a:rPr>
              <a:t>Pregel</a:t>
            </a:r>
            <a:r>
              <a:rPr lang="zh-CN" altLang="en-US" sz="2400" dirty="0">
                <a:solidFill>
                  <a:srgbClr val="0000FF"/>
                </a:solidFill>
                <a:latin typeface="微软雅黑" panose="020B0503020204020204" pitchFamily="34" charset="-122"/>
                <a:ea typeface="微软雅黑" panose="020B0503020204020204" pitchFamily="34" charset="-122"/>
              </a:rPr>
              <a:t>使用超步简化了这个过程</a:t>
            </a:r>
          </a:p>
        </p:txBody>
      </p:sp>
    </p:spTree>
    <p:extLst>
      <p:ext uri="{BB962C8B-B14F-4D97-AF65-F5344CB8AC3E}">
        <p14:creationId xmlns:p14="http://schemas.microsoft.com/office/powerpoint/2010/main" val="3154056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分布式图计算系统问题分析</a:t>
            </a:r>
            <a:endParaRPr lang="en-US" altLang="zh-CN" dirty="0"/>
          </a:p>
        </p:txBody>
      </p:sp>
      <p:sp>
        <p:nvSpPr>
          <p:cNvPr id="8" name="文本框 7">
            <a:extLst>
              <a:ext uri="{FF2B5EF4-FFF2-40B4-BE49-F238E27FC236}">
                <a16:creationId xmlns:a16="http://schemas.microsoft.com/office/drawing/2014/main" id="{C93625E8-11AA-4040-9BD8-32EE1CE0DEED}"/>
              </a:ext>
            </a:extLst>
          </p:cNvPr>
          <p:cNvSpPr txBox="1">
            <a:spLocks noChangeArrowheads="1"/>
          </p:cNvSpPr>
          <p:nvPr/>
        </p:nvSpPr>
        <p:spPr bwMode="auto">
          <a:xfrm>
            <a:off x="1636527" y="144510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同步模型</a:t>
            </a:r>
            <a:endParaRPr lang="en-US" altLang="zh-CN" sz="2400" b="0" dirty="0">
              <a:latin typeface="微软雅黑" panose="020B0503020204020204" pitchFamily="34" charset="-122"/>
              <a:ea typeface="微软雅黑" panose="020B0503020204020204" pitchFamily="34" charset="-122"/>
            </a:endParaRPr>
          </a:p>
        </p:txBody>
      </p:sp>
      <p:sp>
        <p:nvSpPr>
          <p:cNvPr id="9" name="文本框 30">
            <a:extLst>
              <a:ext uri="{FF2B5EF4-FFF2-40B4-BE49-F238E27FC236}">
                <a16:creationId xmlns:a16="http://schemas.microsoft.com/office/drawing/2014/main" id="{99F74AC3-6B44-4ED4-8D2B-FCA680F1EDFA}"/>
              </a:ext>
            </a:extLst>
          </p:cNvPr>
          <p:cNvSpPr txBox="1">
            <a:spLocks noChangeArrowheads="1"/>
          </p:cNvSpPr>
          <p:nvPr/>
        </p:nvSpPr>
        <p:spPr bwMode="auto">
          <a:xfrm>
            <a:off x="1553977" y="41803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400" b="0" dirty="0">
                <a:latin typeface="微软雅黑" panose="020B0503020204020204" pitchFamily="34" charset="-122"/>
                <a:ea typeface="微软雅黑" panose="020B0503020204020204" pitchFamily="34" charset="-122"/>
              </a:rPr>
              <a:t>异步模型</a:t>
            </a:r>
            <a:endParaRPr lang="en-US" altLang="zh-CN" sz="2400" b="0" dirty="0">
              <a:latin typeface="微软雅黑" panose="020B0503020204020204" pitchFamily="34" charset="-122"/>
              <a:ea typeface="微软雅黑" panose="020B0503020204020204" pitchFamily="34" charset="-122"/>
            </a:endParaRPr>
          </a:p>
        </p:txBody>
      </p:sp>
      <p:pic>
        <p:nvPicPr>
          <p:cNvPr id="10" name="图片 11">
            <a:extLst>
              <a:ext uri="{FF2B5EF4-FFF2-40B4-BE49-F238E27FC236}">
                <a16:creationId xmlns:a16="http://schemas.microsoft.com/office/drawing/2014/main" id="{9FC33252-06C2-411A-B8FC-45F78443D3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8652" y="1718155"/>
            <a:ext cx="582771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2">
            <a:extLst>
              <a:ext uri="{FF2B5EF4-FFF2-40B4-BE49-F238E27FC236}">
                <a16:creationId xmlns:a16="http://schemas.microsoft.com/office/drawing/2014/main" id="{34975590-48FE-4E96-9051-98A5F77D4D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1515" y="4281967"/>
            <a:ext cx="5713412"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5">
            <a:extLst>
              <a:ext uri="{FF2B5EF4-FFF2-40B4-BE49-F238E27FC236}">
                <a16:creationId xmlns:a16="http://schemas.microsoft.com/office/drawing/2014/main" id="{B9813FC6-8B63-459D-B0B2-7BFB5A21546F}"/>
              </a:ext>
            </a:extLst>
          </p:cNvPr>
          <p:cNvCxnSpPr>
            <a:cxnSpLocks noChangeShapeType="1"/>
          </p:cNvCxnSpPr>
          <p:nvPr/>
        </p:nvCxnSpPr>
        <p:spPr bwMode="auto">
          <a:xfrm flipH="1">
            <a:off x="1665102" y="3694592"/>
            <a:ext cx="8712200" cy="36513"/>
          </a:xfrm>
          <a:prstGeom prst="line">
            <a:avLst/>
          </a:prstGeom>
          <a:noFill/>
          <a:ln w="19050" algn="ctr">
            <a:solidFill>
              <a:srgbClr val="FF0000"/>
            </a:solidFill>
            <a:prstDash val="dash"/>
            <a:miter lim="800000"/>
            <a:headEnd/>
            <a:tailEnd type="none" w="sm" len="med"/>
          </a:ln>
          <a:extLst>
            <a:ext uri="{909E8E84-426E-40DD-AFC4-6F175D3DCCD1}">
              <a14:hiddenFill xmlns:a14="http://schemas.microsoft.com/office/drawing/2010/main">
                <a:noFill/>
              </a14:hiddenFill>
            </a:ext>
          </a:extLst>
        </p:spPr>
      </p:cxnSp>
      <p:sp>
        <p:nvSpPr>
          <p:cNvPr id="13" name="文本框 16">
            <a:extLst>
              <a:ext uri="{FF2B5EF4-FFF2-40B4-BE49-F238E27FC236}">
                <a16:creationId xmlns:a16="http://schemas.microsoft.com/office/drawing/2014/main" id="{BB8E508A-E400-4CEA-B858-5D6BEF444E8B}"/>
              </a:ext>
            </a:extLst>
          </p:cNvPr>
          <p:cNvSpPr txBox="1">
            <a:spLocks noChangeArrowheads="1"/>
          </p:cNvSpPr>
          <p:nvPr/>
        </p:nvSpPr>
        <p:spPr bwMode="auto">
          <a:xfrm>
            <a:off x="6025706" y="1354588"/>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4" name="文本框 42">
            <a:extLst>
              <a:ext uri="{FF2B5EF4-FFF2-40B4-BE49-F238E27FC236}">
                <a16:creationId xmlns:a16="http://schemas.microsoft.com/office/drawing/2014/main" id="{FCAC1610-8279-42FB-9CEC-85AA206C79DA}"/>
              </a:ext>
            </a:extLst>
          </p:cNvPr>
          <p:cNvSpPr txBox="1">
            <a:spLocks noChangeArrowheads="1"/>
          </p:cNvSpPr>
          <p:nvPr/>
        </p:nvSpPr>
        <p:spPr bwMode="auto">
          <a:xfrm>
            <a:off x="8253227" y="139113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同步栅栏</a:t>
            </a:r>
            <a:endParaRPr lang="en-US" altLang="zh-CN" sz="2400" dirty="0">
              <a:solidFill>
                <a:srgbClr val="1A24E4"/>
              </a:solidFill>
              <a:latin typeface="Candara" panose="020E0502030303020204" pitchFamily="34" charset="0"/>
              <a:ea typeface="华文中宋" panose="02010600040101010101" pitchFamily="2" charset="-122"/>
            </a:endParaRPr>
          </a:p>
        </p:txBody>
      </p:sp>
      <p:sp>
        <p:nvSpPr>
          <p:cNvPr id="15" name="矩形 17">
            <a:extLst>
              <a:ext uri="{FF2B5EF4-FFF2-40B4-BE49-F238E27FC236}">
                <a16:creationId xmlns:a16="http://schemas.microsoft.com/office/drawing/2014/main" id="{804F3FBD-F7E4-4CD0-8D06-65F128D7697A}"/>
              </a:ext>
            </a:extLst>
          </p:cNvPr>
          <p:cNvSpPr>
            <a:spLocks noChangeArrowheads="1"/>
          </p:cNvSpPr>
          <p:nvPr/>
        </p:nvSpPr>
        <p:spPr bwMode="auto">
          <a:xfrm>
            <a:off x="1568265" y="1876905"/>
            <a:ext cx="2844247"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同步分布式图计算系统需要栅栏协调多个计算节点的计算进度，导致较快的节点会等待较慢的计算节点</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矩形 18">
            <a:extLst>
              <a:ext uri="{FF2B5EF4-FFF2-40B4-BE49-F238E27FC236}">
                <a16:creationId xmlns:a16="http://schemas.microsoft.com/office/drawing/2014/main" id="{74C1E76E-E2F7-449E-A924-CE10754DCB4A}"/>
              </a:ext>
            </a:extLst>
          </p:cNvPr>
          <p:cNvSpPr>
            <a:spLocks noChangeArrowheads="1"/>
          </p:cNvSpPr>
          <p:nvPr/>
        </p:nvSpPr>
        <p:spPr bwMode="auto">
          <a:xfrm>
            <a:off x="1568265" y="4608992"/>
            <a:ext cx="2578433"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 typeface="Arial" panose="020B0604020202020204" pitchFamily="34" charset="0"/>
              <a:buChar char="◊"/>
            </a:pP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异步分布式图计算系统存在潜在数据冲突，需要进行原子保护（</a:t>
            </a:r>
            <a:r>
              <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atomic</a:t>
            </a:r>
            <a:r>
              <a:rPr lang="zh-CN" altLang="en-US"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rPr>
              <a:t>）操作</a:t>
            </a:r>
            <a:endParaRPr lang="en-US" altLang="zh-CN" sz="1900" b="0" dirty="0">
              <a:solidFill>
                <a:srgbClr val="0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8" name="椭圆 17">
            <a:extLst>
              <a:ext uri="{FF2B5EF4-FFF2-40B4-BE49-F238E27FC236}">
                <a16:creationId xmlns:a16="http://schemas.microsoft.com/office/drawing/2014/main" id="{28F80258-3AEA-43D0-A187-D9AEEF3CD449}"/>
              </a:ext>
            </a:extLst>
          </p:cNvPr>
          <p:cNvSpPr/>
          <p:nvPr/>
        </p:nvSpPr>
        <p:spPr>
          <a:xfrm>
            <a:off x="9781953" y="4933507"/>
            <a:ext cx="839973" cy="645448"/>
          </a:xfrm>
          <a:prstGeom prst="ellipse">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758B0428-9C1F-4F89-92CE-672F02CDD7D2}"/>
              </a:ext>
            </a:extLst>
          </p:cNvPr>
          <p:cNvCxnSpPr>
            <a:endCxn id="18" idx="7"/>
          </p:cNvCxnSpPr>
          <p:nvPr/>
        </p:nvCxnSpPr>
        <p:spPr>
          <a:xfrm flipH="1">
            <a:off x="10498915" y="4608992"/>
            <a:ext cx="356927" cy="4190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42">
            <a:extLst>
              <a:ext uri="{FF2B5EF4-FFF2-40B4-BE49-F238E27FC236}">
                <a16:creationId xmlns:a16="http://schemas.microsoft.com/office/drawing/2014/main" id="{B900A5E8-519D-4602-94E5-8DCE1BD0CFD6}"/>
              </a:ext>
            </a:extLst>
          </p:cNvPr>
          <p:cNvSpPr txBox="1">
            <a:spLocks noChangeArrowheads="1"/>
          </p:cNvSpPr>
          <p:nvPr/>
        </p:nvSpPr>
        <p:spPr bwMode="auto">
          <a:xfrm>
            <a:off x="10855842" y="420888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dirty="0">
                <a:solidFill>
                  <a:srgbClr val="1A24E4"/>
                </a:solidFill>
                <a:latin typeface="Candara" panose="020E0502030303020204" pitchFamily="34" charset="0"/>
                <a:ea typeface="华文中宋" panose="02010600040101010101" pitchFamily="2" charset="-122"/>
              </a:rPr>
              <a:t>数据冲突</a:t>
            </a:r>
            <a:endParaRPr lang="en-US" altLang="zh-CN" sz="2400" dirty="0">
              <a:solidFill>
                <a:srgbClr val="1A24E4"/>
              </a:solidFill>
              <a:latin typeface="Candara" panose="020E0502030303020204" pitchFamily="34" charset="0"/>
              <a:ea typeface="华文中宋" panose="02010600040101010101" pitchFamily="2" charset="-122"/>
            </a:endParaRPr>
          </a:p>
        </p:txBody>
      </p:sp>
    </p:spTree>
    <p:extLst>
      <p:ext uri="{BB962C8B-B14F-4D97-AF65-F5344CB8AC3E}">
        <p14:creationId xmlns:p14="http://schemas.microsoft.com/office/powerpoint/2010/main" val="1729894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en-US" altLang="zh-CN" dirty="0" err="1"/>
              <a:t>GraphMat</a:t>
            </a:r>
            <a:r>
              <a:rPr lang="zh-CN" altLang="en-US" dirty="0"/>
              <a:t>编程和传统以点为中心的对应关系</a:t>
            </a:r>
            <a:endParaRPr lang="en-US" altLang="zh-CN" dirty="0"/>
          </a:p>
          <a:p>
            <a:pPr marL="0" indent="0">
              <a:buNone/>
            </a:pPr>
            <a:r>
              <a:rPr lang="en-US" altLang="zh-CN" dirty="0"/>
              <a:t/>
            </a:r>
            <a:br>
              <a:rPr lang="en-US" altLang="zh-CN" dirty="0"/>
            </a:br>
            <a:endParaRPr lang="zh-CN" altLang="en-US" dirty="0"/>
          </a:p>
        </p:txBody>
      </p:sp>
      <p:pic>
        <p:nvPicPr>
          <p:cNvPr id="3" name="图片 2">
            <a:extLst>
              <a:ext uri="{FF2B5EF4-FFF2-40B4-BE49-F238E27FC236}">
                <a16:creationId xmlns:a16="http://schemas.microsoft.com/office/drawing/2014/main" id="{8C0A0C21-7CA9-4C0F-8916-E15D22BAE51B}"/>
              </a:ext>
            </a:extLst>
          </p:cNvPr>
          <p:cNvPicPr>
            <a:picLocks noChangeAspect="1"/>
          </p:cNvPicPr>
          <p:nvPr/>
        </p:nvPicPr>
        <p:blipFill>
          <a:blip r:embed="rId2"/>
          <a:stretch>
            <a:fillRect/>
          </a:stretch>
        </p:blipFill>
        <p:spPr>
          <a:xfrm>
            <a:off x="1697645" y="1778180"/>
            <a:ext cx="8796710" cy="4165420"/>
          </a:xfrm>
          <a:prstGeom prst="rect">
            <a:avLst/>
          </a:prstGeom>
        </p:spPr>
      </p:pic>
    </p:spTree>
    <p:extLst>
      <p:ext uri="{BB962C8B-B14F-4D97-AF65-F5344CB8AC3E}">
        <p14:creationId xmlns:p14="http://schemas.microsoft.com/office/powerpoint/2010/main" val="275028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680483" y="1160756"/>
            <a:ext cx="10546317" cy="5016207"/>
          </a:xfrm>
        </p:spPr>
        <p:txBody>
          <a:bodyPr/>
          <a:lstStyle/>
          <a:p>
            <a:pPr marL="0" indent="0">
              <a:buNone/>
            </a:pPr>
            <a:r>
              <a:rPr lang="zh-CN" altLang="en-US" dirty="0"/>
              <a:t>单源点最短路径：</a:t>
            </a:r>
            <a:endParaRPr lang="en-US" altLang="zh-CN" dirty="0"/>
          </a:p>
          <a:p>
            <a:r>
              <a:rPr lang="en-US" altLang="zh-CN" dirty="0">
                <a:solidFill>
                  <a:srgbClr val="0000FF"/>
                </a:solidFill>
              </a:rPr>
              <a:t>SEND_MESSAGE()</a:t>
            </a:r>
            <a:r>
              <a:rPr lang="zh-CN" altLang="en-US" dirty="0">
                <a:solidFill>
                  <a:srgbClr val="0000FF"/>
                </a:solidFill>
              </a:rPr>
              <a:t>：</a:t>
            </a:r>
            <a:r>
              <a:rPr lang="zh-CN" altLang="en-US" dirty="0"/>
              <a:t>每轮迭代，生成一个稀疏的向量用于记录激活点，稀疏向量的激活点元素记录了当前的最短路径</a:t>
            </a:r>
            <a:endParaRPr lang="en-US" altLang="zh-CN" dirty="0"/>
          </a:p>
          <a:p>
            <a:r>
              <a:rPr lang="en-US" altLang="zh-CN" dirty="0">
                <a:solidFill>
                  <a:srgbClr val="0000FF"/>
                </a:solidFill>
              </a:rPr>
              <a:t>PROCESS MESSAGE()</a:t>
            </a:r>
            <a:r>
              <a:rPr lang="zh-CN" altLang="en-US" dirty="0"/>
              <a:t>：将稀疏向量中的值与边距离相加</a:t>
            </a:r>
            <a:endParaRPr lang="en-US" altLang="zh-CN" dirty="0"/>
          </a:p>
          <a:p>
            <a:r>
              <a:rPr lang="en-US" altLang="zh-CN" dirty="0">
                <a:solidFill>
                  <a:srgbClr val="0000FF"/>
                </a:solidFill>
              </a:rPr>
              <a:t>Reduce():</a:t>
            </a:r>
            <a:r>
              <a:rPr lang="zh-CN" altLang="en-US" dirty="0">
                <a:solidFill>
                  <a:srgbClr val="0000FF"/>
                </a:solidFill>
              </a:rPr>
              <a:t> </a:t>
            </a:r>
            <a:r>
              <a:rPr lang="zh-CN" altLang="en-US" dirty="0"/>
              <a:t>进行最小化比较操作</a:t>
            </a:r>
            <a:endParaRPr lang="en-US" altLang="zh-CN" dirty="0"/>
          </a:p>
          <a:p>
            <a:r>
              <a:rPr lang="zh-CN" altLang="en-US" dirty="0"/>
              <a:t>其中，</a:t>
            </a:r>
            <a:r>
              <a:rPr lang="en-US" altLang="zh-CN" dirty="0"/>
              <a:t>Process Message</a:t>
            </a:r>
            <a:r>
              <a:rPr lang="zh-CN" altLang="en-US" dirty="0"/>
              <a:t>和</a:t>
            </a:r>
            <a:r>
              <a:rPr lang="en-US" altLang="zh-CN" dirty="0"/>
              <a:t>Reduce</a:t>
            </a:r>
            <a:r>
              <a:rPr lang="zh-CN" altLang="en-US" dirty="0"/>
              <a:t>操作共同组成了一个稀疏矩阵向量乘的操作</a:t>
            </a:r>
            <a:endParaRPr lang="en-US" altLang="zh-CN" dirty="0"/>
          </a:p>
          <a:p>
            <a:pPr marL="0" indent="0">
              <a:buNone/>
            </a:pPr>
            <a:r>
              <a:rPr lang="en-US" altLang="zh-CN" dirty="0"/>
              <a:t/>
            </a:r>
            <a:br>
              <a:rPr lang="en-US" altLang="zh-CN" dirty="0"/>
            </a:br>
            <a:endParaRPr lang="zh-CN" altLang="en-US" dirty="0"/>
          </a:p>
        </p:txBody>
      </p:sp>
      <p:pic>
        <p:nvPicPr>
          <p:cNvPr id="4" name="图片 3">
            <a:extLst>
              <a:ext uri="{FF2B5EF4-FFF2-40B4-BE49-F238E27FC236}">
                <a16:creationId xmlns:a16="http://schemas.microsoft.com/office/drawing/2014/main" id="{6BDB980A-D592-4798-A420-9310E5B02A53}"/>
              </a:ext>
            </a:extLst>
          </p:cNvPr>
          <p:cNvPicPr>
            <a:picLocks noChangeAspect="1"/>
          </p:cNvPicPr>
          <p:nvPr/>
        </p:nvPicPr>
        <p:blipFill>
          <a:blip r:embed="rId2"/>
          <a:stretch>
            <a:fillRect/>
          </a:stretch>
        </p:blipFill>
        <p:spPr>
          <a:xfrm>
            <a:off x="2931562" y="4468938"/>
            <a:ext cx="8295238" cy="2009524"/>
          </a:xfrm>
          <a:prstGeom prst="rect">
            <a:avLst/>
          </a:prstGeom>
        </p:spPr>
      </p:pic>
    </p:spTree>
    <p:extLst>
      <p:ext uri="{BB962C8B-B14F-4D97-AF65-F5344CB8AC3E}">
        <p14:creationId xmlns:p14="http://schemas.microsoft.com/office/powerpoint/2010/main" val="1222907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E4F3-B7C5-4967-9611-47CCCAC7193B}"/>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C90A127E-6D48-459C-98B2-B0469E197715}"/>
              </a:ext>
            </a:extLst>
          </p:cNvPr>
          <p:cNvSpPr>
            <a:spLocks noGrp="1"/>
          </p:cNvSpPr>
          <p:nvPr>
            <p:ph idx="1"/>
          </p:nvPr>
        </p:nvSpPr>
        <p:spPr/>
        <p:txBody>
          <a:bodyPr/>
          <a:lstStyle/>
          <a:p>
            <a:r>
              <a:rPr lang="zh-CN" altLang="en-US" dirty="0"/>
              <a:t>分布式存储访问模型</a:t>
            </a:r>
            <a:endParaRPr lang="en-US" altLang="zh-CN" dirty="0"/>
          </a:p>
          <a:p>
            <a:pPr lvl="1"/>
            <a:r>
              <a:rPr lang="zh-CN" altLang="en-US" dirty="0"/>
              <a:t>分布式处理采用分布式存储访问结构，即每个处理器都有自己独立的存储，可以使用指令发送和接收有限长度的消息</a:t>
            </a:r>
            <a:endParaRPr lang="en-US" altLang="zh-CN" dirty="0"/>
          </a:p>
          <a:p>
            <a:pPr lvl="1"/>
            <a:r>
              <a:rPr lang="zh-CN" altLang="en-US" dirty="0"/>
              <a:t>与共享存储并行计算模型不同，分布式处理器没有连接到公共内存</a:t>
            </a:r>
            <a:endParaRPr lang="en-US" altLang="zh-CN" dirty="0"/>
          </a:p>
          <a:p>
            <a:pPr lvl="1"/>
            <a:r>
              <a:rPr lang="zh-CN" altLang="en-US" dirty="0"/>
              <a:t>处理器通过交换消息进行通信</a:t>
            </a:r>
            <a:endParaRPr lang="en-US" altLang="zh-CN" dirty="0"/>
          </a:p>
          <a:p>
            <a:pPr lvl="1"/>
            <a:r>
              <a:rPr lang="zh-CN" altLang="en-US" dirty="0"/>
              <a:t>分布式存储模型：</a:t>
            </a:r>
            <a:endParaRPr lang="en-US" altLang="zh-CN" dirty="0"/>
          </a:p>
          <a:p>
            <a:pPr lvl="2"/>
            <a:r>
              <a:rPr lang="zh-CN" altLang="en-US" dirty="0"/>
              <a:t>大同步并行</a:t>
            </a:r>
            <a:r>
              <a:rPr lang="en-US" altLang="zh-CN" dirty="0"/>
              <a:t>BSP (bulk synchronous parallel)</a:t>
            </a:r>
            <a:r>
              <a:rPr lang="zh-CN" altLang="en-US" dirty="0"/>
              <a:t>模型</a:t>
            </a:r>
            <a:endParaRPr lang="en-US" altLang="zh-CN" dirty="0"/>
          </a:p>
          <a:p>
            <a:pPr lvl="2"/>
            <a:r>
              <a:rPr lang="en-US" altLang="zh-CN" dirty="0" err="1"/>
              <a:t>LogP</a:t>
            </a:r>
            <a:r>
              <a:rPr lang="zh-CN" altLang="en-US" dirty="0"/>
              <a:t>模型</a:t>
            </a:r>
            <a:r>
              <a:rPr lang="en-US" altLang="zh-CN" dirty="0"/>
              <a:t>:</a:t>
            </a:r>
            <a:r>
              <a:rPr lang="en-US"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一种面向分布式存储器、点对点</a:t>
            </a:r>
            <a:endParaRPr lang="en-US" altLang="zh-CN" b="0" i="0" dirty="0">
              <a:solidFill>
                <a:srgbClr val="333333"/>
              </a:solidFill>
              <a:effectLst/>
              <a:latin typeface="Helvetica Neue" panose="02000503000000020004" pitchFamily="2" charset="0"/>
            </a:endParaRPr>
          </a:p>
          <a:p>
            <a:pPr marL="914400" lvl="2" indent="0">
              <a:buNone/>
            </a:pPr>
            <a:r>
              <a:rPr lang="en-US"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通信的多计算机系统的并行计算模型</a:t>
            </a:r>
            <a:endParaRPr lang="en-US" altLang="zh-CN" dirty="0"/>
          </a:p>
          <a:p>
            <a:pPr lvl="1"/>
            <a:endParaRPr lang="en-US" dirty="0"/>
          </a:p>
        </p:txBody>
      </p:sp>
      <p:sp>
        <p:nvSpPr>
          <p:cNvPr id="5" name="Rectangle 4">
            <a:extLst>
              <a:ext uri="{FF2B5EF4-FFF2-40B4-BE49-F238E27FC236}">
                <a16:creationId xmlns:a16="http://schemas.microsoft.com/office/drawing/2014/main" id="{FE476EB9-3BC0-4600-90C8-11336538067A}"/>
              </a:ext>
            </a:extLst>
          </p:cNvPr>
          <p:cNvSpPr/>
          <p:nvPr/>
        </p:nvSpPr>
        <p:spPr>
          <a:xfrm>
            <a:off x="7828196"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1</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6" name="Rectangle 22">
            <a:extLst>
              <a:ext uri="{FF2B5EF4-FFF2-40B4-BE49-F238E27FC236}">
                <a16:creationId xmlns:a16="http://schemas.microsoft.com/office/drawing/2014/main" id="{52A55E96-CF24-4D24-A736-BC41F6366BA8}"/>
              </a:ext>
            </a:extLst>
          </p:cNvPr>
          <p:cNvSpPr/>
          <p:nvPr/>
        </p:nvSpPr>
        <p:spPr>
          <a:xfrm>
            <a:off x="7828196" y="4087386"/>
            <a:ext cx="2317520" cy="369332"/>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700" dirty="0">
                <a:solidFill>
                  <a:schemeClr val="tx1"/>
                </a:solidFill>
                <a:latin typeface="Times New Roman" panose="02020603050405020304" pitchFamily="18" charset="0"/>
                <a:cs typeface="Times New Roman" panose="02020603050405020304" pitchFamily="18" charset="0"/>
              </a:rPr>
              <a:t>互连 </a:t>
            </a:r>
            <a:r>
              <a:rPr lang="en-US" altLang="zh-CN" sz="1700" dirty="0">
                <a:solidFill>
                  <a:schemeClr val="tx1"/>
                </a:solidFill>
                <a:latin typeface="Times New Roman" panose="02020603050405020304" pitchFamily="18" charset="0"/>
                <a:cs typeface="Times New Roman" panose="02020603050405020304" pitchFamily="18" charset="0"/>
              </a:rPr>
              <a:t>(</a:t>
            </a:r>
            <a:r>
              <a:rPr lang="zh-CN" altLang="en-US" sz="1700" dirty="0">
                <a:solidFill>
                  <a:schemeClr val="tx1"/>
                </a:solidFill>
                <a:latin typeface="Times New Roman" panose="02020603050405020304" pitchFamily="18" charset="0"/>
                <a:cs typeface="Times New Roman" panose="02020603050405020304" pitchFamily="18" charset="0"/>
              </a:rPr>
              <a:t>通信媒介</a:t>
            </a:r>
            <a:r>
              <a:rPr lang="en-US" altLang="zh-CN" sz="1700" dirty="0">
                <a:solidFill>
                  <a:schemeClr val="tx1"/>
                </a:solidFill>
                <a:latin typeface="Times New Roman" panose="02020603050405020304" pitchFamily="18" charset="0"/>
                <a:cs typeface="Times New Roman" panose="02020603050405020304" pitchFamily="18" charset="0"/>
              </a:rPr>
              <a:t>)</a:t>
            </a:r>
            <a:endParaRPr lang="en-US" sz="17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B8E8C3A-72CD-4A61-ADC1-684E8F94612A}"/>
              </a:ext>
            </a:extLst>
          </p:cNvPr>
          <p:cNvSpPr/>
          <p:nvPr/>
        </p:nvSpPr>
        <p:spPr>
          <a:xfrm>
            <a:off x="8305075"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3</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B18099C-10C9-4B04-AC52-60CEB79E0042}"/>
              </a:ext>
            </a:extLst>
          </p:cNvPr>
          <p:cNvSpPr/>
          <p:nvPr/>
        </p:nvSpPr>
        <p:spPr>
          <a:xfrm>
            <a:off x="8781954" y="463928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4</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09060BA-BBD9-4AB3-A622-BB300739217E}"/>
              </a:ext>
            </a:extLst>
          </p:cNvPr>
          <p:cNvSpPr/>
          <p:nvPr/>
        </p:nvSpPr>
        <p:spPr>
          <a:xfrm>
            <a:off x="9668835" y="4639280"/>
            <a:ext cx="541030"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n-1</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E356B38-FEA8-4E9E-8621-4A62E05AF334}"/>
              </a:ext>
            </a:extLst>
          </p:cNvPr>
          <p:cNvSpPr/>
          <p:nvPr/>
        </p:nvSpPr>
        <p:spPr>
          <a:xfrm>
            <a:off x="9246009" y="4680458"/>
            <a:ext cx="415499" cy="369332"/>
          </a:xfrm>
          <a:prstGeom prst="rect">
            <a:avLst/>
          </a:prstGeom>
        </p:spPr>
        <p:txBody>
          <a:bodyPr wrap="none">
            <a:spAutoFit/>
          </a:bodyPr>
          <a:lstStyle/>
          <a:p>
            <a:pPr algn="ctr"/>
            <a:r>
              <a:rPr lang="en-US" altLang="zh-CN" b="1" i="1">
                <a:latin typeface="Times New Roman" panose="02020603050405020304" pitchFamily="18" charset="0"/>
                <a:cs typeface="Times New Roman" panose="02020603050405020304" pitchFamily="18" charset="0"/>
              </a:rPr>
              <a:t>…</a:t>
            </a:r>
          </a:p>
        </p:txBody>
      </p:sp>
      <p:cxnSp>
        <p:nvCxnSpPr>
          <p:cNvPr id="11" name="Straight Connector 10">
            <a:extLst>
              <a:ext uri="{FF2B5EF4-FFF2-40B4-BE49-F238E27FC236}">
                <a16:creationId xmlns:a16="http://schemas.microsoft.com/office/drawing/2014/main" id="{5412CBD8-D1B4-40AE-AC55-FE99DB1FBCA2}"/>
              </a:ext>
            </a:extLst>
          </p:cNvPr>
          <p:cNvCxnSpPr>
            <a:cxnSpLocks/>
            <a:endCxn id="5" idx="0"/>
          </p:cNvCxnSpPr>
          <p:nvPr/>
        </p:nvCxnSpPr>
        <p:spPr>
          <a:xfrm>
            <a:off x="8033198"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5F9702-9D93-4C92-A5F5-45E79141F5E5}"/>
              </a:ext>
            </a:extLst>
          </p:cNvPr>
          <p:cNvCxnSpPr>
            <a:cxnSpLocks/>
            <a:endCxn id="7" idx="0"/>
          </p:cNvCxnSpPr>
          <p:nvPr/>
        </p:nvCxnSpPr>
        <p:spPr>
          <a:xfrm>
            <a:off x="8510077"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FC574C-C4A7-4A81-B70A-B4CEEE240E85}"/>
              </a:ext>
            </a:extLst>
          </p:cNvPr>
          <p:cNvCxnSpPr>
            <a:cxnSpLocks/>
            <a:stCxn id="6" idx="2"/>
            <a:endCxn id="8" idx="0"/>
          </p:cNvCxnSpPr>
          <p:nvPr/>
        </p:nvCxnSpPr>
        <p:spPr>
          <a:xfrm>
            <a:off x="8986956" y="4456718"/>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47954E-8008-4E39-BF0C-63D32EA7C611}"/>
              </a:ext>
            </a:extLst>
          </p:cNvPr>
          <p:cNvCxnSpPr>
            <a:cxnSpLocks/>
            <a:endCxn id="9" idx="0"/>
          </p:cNvCxnSpPr>
          <p:nvPr/>
        </p:nvCxnSpPr>
        <p:spPr>
          <a:xfrm flipH="1">
            <a:off x="9939350" y="4456718"/>
            <a:ext cx="1366" cy="182562"/>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107F10C-5115-4BBD-8860-E9559F1793E2}"/>
              </a:ext>
            </a:extLst>
          </p:cNvPr>
          <p:cNvSpPr/>
          <p:nvPr/>
        </p:nvSpPr>
        <p:spPr>
          <a:xfrm>
            <a:off x="7828196"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2</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E3C5D101-D125-4927-9A95-563F067179C3}"/>
              </a:ext>
            </a:extLst>
          </p:cNvPr>
          <p:cNvSpPr/>
          <p:nvPr/>
        </p:nvSpPr>
        <p:spPr>
          <a:xfrm>
            <a:off x="8305075"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4</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1A20052-B611-4F0E-A1C7-A04828B46982}"/>
              </a:ext>
            </a:extLst>
          </p:cNvPr>
          <p:cNvSpPr/>
          <p:nvPr/>
        </p:nvSpPr>
        <p:spPr>
          <a:xfrm>
            <a:off x="8781954"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a:solidFill>
                  <a:schemeClr val="tx1"/>
                </a:solidFill>
                <a:latin typeface="Times New Roman" panose="02020603050405020304" pitchFamily="18" charset="0"/>
                <a:cs typeface="Times New Roman" panose="02020603050405020304" pitchFamily="18" charset="0"/>
              </a:rPr>
              <a:t>P</a:t>
            </a:r>
            <a:r>
              <a:rPr lang="en-US" altLang="zh-CN" sz="1700" i="1" baseline="-25000">
                <a:solidFill>
                  <a:schemeClr val="tx1"/>
                </a:solidFill>
                <a:latin typeface="Times New Roman" panose="02020603050405020304" pitchFamily="18" charset="0"/>
                <a:cs typeface="Times New Roman" panose="02020603050405020304" pitchFamily="18" charset="0"/>
              </a:rPr>
              <a:t>6</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05ECEBC-AEF9-4F51-9A9F-53C0BB2DC0E0}"/>
              </a:ext>
            </a:extLst>
          </p:cNvPr>
          <p:cNvSpPr/>
          <p:nvPr/>
        </p:nvSpPr>
        <p:spPr>
          <a:xfrm>
            <a:off x="9735713" y="3492210"/>
            <a:ext cx="410003" cy="4105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700" i="1" err="1">
                <a:solidFill>
                  <a:schemeClr val="tx1"/>
                </a:solidFill>
                <a:latin typeface="Times New Roman" panose="02020603050405020304" pitchFamily="18" charset="0"/>
                <a:cs typeface="Times New Roman" panose="02020603050405020304" pitchFamily="18" charset="0"/>
              </a:rPr>
              <a:t>P</a:t>
            </a:r>
            <a:r>
              <a:rPr lang="en-US" altLang="zh-CN" sz="1700" i="1" baseline="-25000" err="1">
                <a:solidFill>
                  <a:schemeClr val="tx1"/>
                </a:solidFill>
                <a:latin typeface="Times New Roman" panose="02020603050405020304" pitchFamily="18" charset="0"/>
                <a:cs typeface="Times New Roman" panose="02020603050405020304" pitchFamily="18" charset="0"/>
              </a:rPr>
              <a:t>n</a:t>
            </a: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E2323D1D-8FE1-4485-B541-503B12F75336}"/>
              </a:ext>
            </a:extLst>
          </p:cNvPr>
          <p:cNvSpPr/>
          <p:nvPr/>
        </p:nvSpPr>
        <p:spPr>
          <a:xfrm>
            <a:off x="9246009" y="3533388"/>
            <a:ext cx="415499" cy="369332"/>
          </a:xfrm>
          <a:prstGeom prst="rect">
            <a:avLst/>
          </a:prstGeom>
        </p:spPr>
        <p:txBody>
          <a:bodyPr wrap="none">
            <a:spAutoFit/>
          </a:bodyPr>
          <a:lstStyle/>
          <a:p>
            <a:pPr algn="ctr"/>
            <a:r>
              <a:rPr lang="en-US" altLang="zh-CN" b="1" i="1">
                <a:latin typeface="Times New Roman" panose="02020603050405020304" pitchFamily="18" charset="0"/>
                <a:cs typeface="Times New Roman" panose="02020603050405020304" pitchFamily="18" charset="0"/>
              </a:rPr>
              <a:t>…</a:t>
            </a:r>
          </a:p>
        </p:txBody>
      </p:sp>
      <p:cxnSp>
        <p:nvCxnSpPr>
          <p:cNvPr id="20" name="Straight Connector 19">
            <a:extLst>
              <a:ext uri="{FF2B5EF4-FFF2-40B4-BE49-F238E27FC236}">
                <a16:creationId xmlns:a16="http://schemas.microsoft.com/office/drawing/2014/main" id="{F4C58702-AFFA-4153-9C2D-955C0B694A18}"/>
              </a:ext>
            </a:extLst>
          </p:cNvPr>
          <p:cNvCxnSpPr>
            <a:cxnSpLocks/>
          </p:cNvCxnSpPr>
          <p:nvPr/>
        </p:nvCxnSpPr>
        <p:spPr>
          <a:xfrm>
            <a:off x="8033198" y="3904824"/>
            <a:ext cx="0" cy="18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752349-A101-43C5-8EA8-BBA7524F65D1}"/>
              </a:ext>
            </a:extLst>
          </p:cNvPr>
          <p:cNvCxnSpPr>
            <a:cxnSpLocks/>
            <a:stCxn id="16" idx="2"/>
          </p:cNvCxnSpPr>
          <p:nvPr/>
        </p:nvCxnSpPr>
        <p:spPr>
          <a:xfrm>
            <a:off x="8510077" y="3902720"/>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E20374-1A8F-4151-AFAA-B08BFC6D80C7}"/>
              </a:ext>
            </a:extLst>
          </p:cNvPr>
          <p:cNvCxnSpPr>
            <a:cxnSpLocks/>
            <a:stCxn id="17" idx="2"/>
            <a:endCxn id="6" idx="0"/>
          </p:cNvCxnSpPr>
          <p:nvPr/>
        </p:nvCxnSpPr>
        <p:spPr>
          <a:xfrm>
            <a:off x="8986956" y="3902720"/>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F9B4F0-B264-4763-8612-B11255482EC4}"/>
              </a:ext>
            </a:extLst>
          </p:cNvPr>
          <p:cNvCxnSpPr>
            <a:cxnSpLocks/>
            <a:stCxn id="18" idx="2"/>
          </p:cNvCxnSpPr>
          <p:nvPr/>
        </p:nvCxnSpPr>
        <p:spPr>
          <a:xfrm>
            <a:off x="9940715" y="3902720"/>
            <a:ext cx="1" cy="1846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6870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8" name="图片 7">
            <a:extLst>
              <a:ext uri="{FF2B5EF4-FFF2-40B4-BE49-F238E27FC236}">
                <a16:creationId xmlns:a16="http://schemas.microsoft.com/office/drawing/2014/main" id="{BBF595AF-4289-4E13-8DDF-49293F097F90}"/>
              </a:ext>
            </a:extLst>
          </p:cNvPr>
          <p:cNvPicPr>
            <a:picLocks noChangeAspect="1"/>
          </p:cNvPicPr>
          <p:nvPr/>
        </p:nvPicPr>
        <p:blipFill>
          <a:blip r:embed="rId3"/>
          <a:stretch>
            <a:fillRect/>
          </a:stretch>
        </p:blipFill>
        <p:spPr>
          <a:xfrm>
            <a:off x="1066799" y="1066056"/>
            <a:ext cx="10058402" cy="4195996"/>
          </a:xfrm>
          <a:prstGeom prst="rect">
            <a:avLst/>
          </a:prstGeom>
        </p:spPr>
      </p:pic>
      <p:pic>
        <p:nvPicPr>
          <p:cNvPr id="9" name="图片 8">
            <a:extLst>
              <a:ext uri="{FF2B5EF4-FFF2-40B4-BE49-F238E27FC236}">
                <a16:creationId xmlns:a16="http://schemas.microsoft.com/office/drawing/2014/main" id="{B42E5675-37A9-4059-BCC7-18509E06882E}"/>
              </a:ext>
            </a:extLst>
          </p:cNvPr>
          <p:cNvPicPr>
            <a:picLocks noChangeAspect="1"/>
          </p:cNvPicPr>
          <p:nvPr/>
        </p:nvPicPr>
        <p:blipFill>
          <a:blip r:embed="rId4"/>
          <a:stretch>
            <a:fillRect/>
          </a:stretch>
        </p:blipFill>
        <p:spPr>
          <a:xfrm>
            <a:off x="108975" y="1125222"/>
            <a:ext cx="6231926" cy="1584751"/>
          </a:xfrm>
          <a:prstGeom prst="rect">
            <a:avLst/>
          </a:prstGeom>
        </p:spPr>
      </p:pic>
      <p:sp>
        <p:nvSpPr>
          <p:cNvPr id="10" name="矩形 9">
            <a:extLst>
              <a:ext uri="{FF2B5EF4-FFF2-40B4-BE49-F238E27FC236}">
                <a16:creationId xmlns:a16="http://schemas.microsoft.com/office/drawing/2014/main" id="{C8578EA5-1221-4258-B55C-04EEDC370059}"/>
              </a:ext>
            </a:extLst>
          </p:cNvPr>
          <p:cNvSpPr/>
          <p:nvPr/>
        </p:nvSpPr>
        <p:spPr>
          <a:xfrm>
            <a:off x="2050839" y="363142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702BD3E-1F5A-47BF-8D49-5B10C524D610}"/>
              </a:ext>
            </a:extLst>
          </p:cNvPr>
          <p:cNvSpPr/>
          <p:nvPr/>
        </p:nvSpPr>
        <p:spPr>
          <a:xfrm rot="5400000">
            <a:off x="3790635" y="4157744"/>
            <a:ext cx="1343902" cy="37429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6A46F28E-EECB-4B2B-978F-D4D833D65B59}"/>
              </a:ext>
            </a:extLst>
          </p:cNvPr>
          <p:cNvSpPr/>
          <p:nvPr/>
        </p:nvSpPr>
        <p:spPr>
          <a:xfrm>
            <a:off x="2068767" y="360893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1BFEF2DF-EC6E-4406-AA10-291ED6772124}"/>
              </a:ext>
            </a:extLst>
          </p:cNvPr>
          <p:cNvSpPr/>
          <p:nvPr/>
        </p:nvSpPr>
        <p:spPr>
          <a:xfrm>
            <a:off x="4303336" y="3631429"/>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BD24D51-7472-49E0-9110-D52CB275086D}"/>
              </a:ext>
            </a:extLst>
          </p:cNvPr>
          <p:cNvSpPr/>
          <p:nvPr/>
        </p:nvSpPr>
        <p:spPr>
          <a:xfrm>
            <a:off x="478705" y="2857001"/>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7CB17533-3F48-42E6-8742-9899B5B2FEAE}"/>
              </a:ext>
            </a:extLst>
          </p:cNvPr>
          <p:cNvSpPr/>
          <p:nvPr/>
        </p:nvSpPr>
        <p:spPr>
          <a:xfrm>
            <a:off x="2042599" y="394446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E7368929-157B-4BEA-B58D-6F968F1DB870}"/>
              </a:ext>
            </a:extLst>
          </p:cNvPr>
          <p:cNvSpPr/>
          <p:nvPr/>
        </p:nvSpPr>
        <p:spPr>
          <a:xfrm>
            <a:off x="2060527" y="39219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5A25D686-B64E-4C81-96FD-951CDE36E436}"/>
              </a:ext>
            </a:extLst>
          </p:cNvPr>
          <p:cNvSpPr/>
          <p:nvPr/>
        </p:nvSpPr>
        <p:spPr>
          <a:xfrm>
            <a:off x="4295099" y="39568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0033DB42-B4AB-442C-B199-A7710DB50D7D}"/>
              </a:ext>
            </a:extLst>
          </p:cNvPr>
          <p:cNvSpPr/>
          <p:nvPr/>
        </p:nvSpPr>
        <p:spPr>
          <a:xfrm>
            <a:off x="4319810" y="424102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EB18FA7-E851-4664-A2FD-2777BC468EC2}"/>
              </a:ext>
            </a:extLst>
          </p:cNvPr>
          <p:cNvSpPr/>
          <p:nvPr/>
        </p:nvSpPr>
        <p:spPr>
          <a:xfrm>
            <a:off x="2050219" y="4241647"/>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80E742EE-B1C3-4439-9ED0-7740754569DC}"/>
              </a:ext>
            </a:extLst>
          </p:cNvPr>
          <p:cNvSpPr/>
          <p:nvPr/>
        </p:nvSpPr>
        <p:spPr>
          <a:xfrm>
            <a:off x="2068147" y="421915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ECD5886F-DE9A-4152-8FB7-244432DBD64A}"/>
              </a:ext>
            </a:extLst>
          </p:cNvPr>
          <p:cNvSpPr/>
          <p:nvPr/>
        </p:nvSpPr>
        <p:spPr>
          <a:xfrm>
            <a:off x="2038794" y="4510048"/>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A7515291-F245-4233-91CE-658D64E7F66F}"/>
              </a:ext>
            </a:extLst>
          </p:cNvPr>
          <p:cNvSpPr/>
          <p:nvPr/>
        </p:nvSpPr>
        <p:spPr>
          <a:xfrm>
            <a:off x="2056722" y="44875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E3C10441-53AD-43F1-A3B2-6893F5FD1D3F}"/>
              </a:ext>
            </a:extLst>
          </p:cNvPr>
          <p:cNvSpPr/>
          <p:nvPr/>
        </p:nvSpPr>
        <p:spPr>
          <a:xfrm>
            <a:off x="4310942" y="451004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965DABA2-587F-4F9E-BC44-E567A53378F6}"/>
              </a:ext>
            </a:extLst>
          </p:cNvPr>
          <p:cNvSpPr/>
          <p:nvPr/>
        </p:nvSpPr>
        <p:spPr>
          <a:xfrm>
            <a:off x="4330283" y="47707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A5512DED-5E17-401D-A6CB-4AE2B6BAC9BC}"/>
              </a:ext>
            </a:extLst>
          </p:cNvPr>
          <p:cNvSpPr/>
          <p:nvPr/>
        </p:nvSpPr>
        <p:spPr>
          <a:xfrm>
            <a:off x="2039270" y="4753459"/>
            <a:ext cx="2101032" cy="32877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AF12F9AE-D9C3-4BF4-87B2-0620C5484AFF}"/>
              </a:ext>
            </a:extLst>
          </p:cNvPr>
          <p:cNvSpPr/>
          <p:nvPr/>
        </p:nvSpPr>
        <p:spPr>
          <a:xfrm>
            <a:off x="2057198" y="4730967"/>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a:extLst>
              <a:ext uri="{FF2B5EF4-FFF2-40B4-BE49-F238E27FC236}">
                <a16:creationId xmlns:a16="http://schemas.microsoft.com/office/drawing/2014/main" id="{D4CF67FD-FAF9-43C9-B4ED-5504A5729792}"/>
              </a:ext>
            </a:extLst>
          </p:cNvPr>
          <p:cNvPicPr>
            <a:picLocks noChangeAspect="1"/>
          </p:cNvPicPr>
          <p:nvPr/>
        </p:nvPicPr>
        <p:blipFill>
          <a:blip r:embed="rId5"/>
          <a:stretch>
            <a:fillRect/>
          </a:stretch>
        </p:blipFill>
        <p:spPr>
          <a:xfrm>
            <a:off x="4851463" y="5090976"/>
            <a:ext cx="139700" cy="1422400"/>
          </a:xfrm>
          <a:prstGeom prst="rect">
            <a:avLst/>
          </a:prstGeom>
        </p:spPr>
      </p:pic>
      <p:pic>
        <p:nvPicPr>
          <p:cNvPr id="36" name="图片 35">
            <a:extLst>
              <a:ext uri="{FF2B5EF4-FFF2-40B4-BE49-F238E27FC236}">
                <a16:creationId xmlns:a16="http://schemas.microsoft.com/office/drawing/2014/main" id="{87EB22FA-7D78-414F-B971-8553D6F3AC69}"/>
              </a:ext>
            </a:extLst>
          </p:cNvPr>
          <p:cNvPicPr>
            <a:picLocks noChangeAspect="1"/>
          </p:cNvPicPr>
          <p:nvPr/>
        </p:nvPicPr>
        <p:blipFill>
          <a:blip r:embed="rId5"/>
          <a:stretch>
            <a:fillRect/>
          </a:stretch>
        </p:blipFill>
        <p:spPr>
          <a:xfrm flipH="1">
            <a:off x="5264423" y="5099539"/>
            <a:ext cx="139700" cy="1422400"/>
          </a:xfrm>
          <a:prstGeom prst="rect">
            <a:avLst/>
          </a:prstGeom>
        </p:spPr>
      </p:pic>
      <p:sp>
        <p:nvSpPr>
          <p:cNvPr id="37" name="文本框 36">
            <a:extLst>
              <a:ext uri="{FF2B5EF4-FFF2-40B4-BE49-F238E27FC236}">
                <a16:creationId xmlns:a16="http://schemas.microsoft.com/office/drawing/2014/main" id="{1B47B568-D4F2-4E21-AF88-8F05C55EF21A}"/>
              </a:ext>
            </a:extLst>
          </p:cNvPr>
          <p:cNvSpPr txBox="1"/>
          <p:nvPr/>
        </p:nvSpPr>
        <p:spPr>
          <a:xfrm>
            <a:off x="4978463" y="4990627"/>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38" name="文本框 37">
            <a:extLst>
              <a:ext uri="{FF2B5EF4-FFF2-40B4-BE49-F238E27FC236}">
                <a16:creationId xmlns:a16="http://schemas.microsoft.com/office/drawing/2014/main" id="{F6A4CB85-D9F7-4DD6-ABAF-A74D69B1B1CA}"/>
              </a:ext>
            </a:extLst>
          </p:cNvPr>
          <p:cNvSpPr txBox="1"/>
          <p:nvPr/>
        </p:nvSpPr>
        <p:spPr>
          <a:xfrm>
            <a:off x="4999245" y="5283613"/>
            <a:ext cx="285960" cy="369332"/>
          </a:xfrm>
          <a:prstGeom prst="rect">
            <a:avLst/>
          </a:prstGeom>
          <a:noFill/>
        </p:spPr>
        <p:txBody>
          <a:bodyPr wrap="square" rtlCol="0">
            <a:spAutoFit/>
          </a:bodyPr>
          <a:lstStyle/>
          <a:p>
            <a:r>
              <a:rPr kumimoji="1" lang="en-US" altLang="zh-CN" dirty="0"/>
              <a:t>1</a:t>
            </a:r>
            <a:endParaRPr kumimoji="1" lang="zh-CN" altLang="en-US" dirty="0"/>
          </a:p>
        </p:txBody>
      </p:sp>
      <p:sp>
        <p:nvSpPr>
          <p:cNvPr id="39" name="椭圆 38">
            <a:extLst>
              <a:ext uri="{FF2B5EF4-FFF2-40B4-BE49-F238E27FC236}">
                <a16:creationId xmlns:a16="http://schemas.microsoft.com/office/drawing/2014/main" id="{6CE21ADC-FC79-45B4-AAA0-80BD7EDF9B1F}"/>
              </a:ext>
            </a:extLst>
          </p:cNvPr>
          <p:cNvSpPr/>
          <p:nvPr/>
        </p:nvSpPr>
        <p:spPr>
          <a:xfrm>
            <a:off x="4989406" y="509857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E7EC39E-7489-4DDB-9A43-942A9B09196A}"/>
              </a:ext>
            </a:extLst>
          </p:cNvPr>
          <p:cNvSpPr txBox="1"/>
          <p:nvPr/>
        </p:nvSpPr>
        <p:spPr>
          <a:xfrm>
            <a:off x="5004301" y="5640027"/>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41" name="文本框 40">
            <a:extLst>
              <a:ext uri="{FF2B5EF4-FFF2-40B4-BE49-F238E27FC236}">
                <a16:creationId xmlns:a16="http://schemas.microsoft.com/office/drawing/2014/main" id="{BCF2A617-417B-4458-819C-D78092B75FC4}"/>
              </a:ext>
            </a:extLst>
          </p:cNvPr>
          <p:cNvSpPr txBox="1"/>
          <p:nvPr/>
        </p:nvSpPr>
        <p:spPr>
          <a:xfrm>
            <a:off x="4997775" y="5933605"/>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42" name="文本框 41">
            <a:extLst>
              <a:ext uri="{FF2B5EF4-FFF2-40B4-BE49-F238E27FC236}">
                <a16:creationId xmlns:a16="http://schemas.microsoft.com/office/drawing/2014/main" id="{3EAD1DA5-4A37-4FE8-85C5-EE889DFB9815}"/>
              </a:ext>
            </a:extLst>
          </p:cNvPr>
          <p:cNvSpPr txBox="1"/>
          <p:nvPr/>
        </p:nvSpPr>
        <p:spPr>
          <a:xfrm>
            <a:off x="4983519" y="6116409"/>
            <a:ext cx="300082" cy="369332"/>
          </a:xfrm>
          <a:prstGeom prst="rect">
            <a:avLst/>
          </a:prstGeom>
          <a:noFill/>
        </p:spPr>
        <p:txBody>
          <a:bodyPr wrap="none" rtlCol="0">
            <a:spAutoFit/>
          </a:bodyPr>
          <a:lstStyle/>
          <a:p>
            <a:r>
              <a:rPr kumimoji="1" lang="en-US" altLang="zh-CN" dirty="0"/>
              <a:t>_</a:t>
            </a:r>
            <a:endParaRPr kumimoji="1" lang="zh-CN" altLang="en-US" dirty="0"/>
          </a:p>
        </p:txBody>
      </p:sp>
      <p:sp>
        <p:nvSpPr>
          <p:cNvPr id="44" name="椭圆 43">
            <a:extLst>
              <a:ext uri="{FF2B5EF4-FFF2-40B4-BE49-F238E27FC236}">
                <a16:creationId xmlns:a16="http://schemas.microsoft.com/office/drawing/2014/main" id="{6CE1E86C-D2EB-479A-9C2A-5528AB0F081A}"/>
              </a:ext>
            </a:extLst>
          </p:cNvPr>
          <p:cNvSpPr/>
          <p:nvPr/>
        </p:nvSpPr>
        <p:spPr>
          <a:xfrm>
            <a:off x="4998931" y="530657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D51DA513-B89F-476C-8F25-438E3A4E988C}"/>
              </a:ext>
            </a:extLst>
          </p:cNvPr>
          <p:cNvSpPr/>
          <p:nvPr/>
        </p:nvSpPr>
        <p:spPr>
          <a:xfrm>
            <a:off x="4998931" y="5639950"/>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607CBFE5-6DFF-4903-8D89-808F3FF499CC}"/>
              </a:ext>
            </a:extLst>
          </p:cNvPr>
          <p:cNvSpPr/>
          <p:nvPr/>
        </p:nvSpPr>
        <p:spPr>
          <a:xfrm>
            <a:off x="4989406" y="5935225"/>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AEB90A8B-578F-4CF7-9959-54748526BE1A}"/>
              </a:ext>
            </a:extLst>
          </p:cNvPr>
          <p:cNvSpPr/>
          <p:nvPr/>
        </p:nvSpPr>
        <p:spPr>
          <a:xfrm>
            <a:off x="4993523" y="619883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3533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1"/>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P spid="34" grpId="0" animBg="1"/>
      <p:bldP spid="39" grpId="0" animBg="1"/>
      <p:bldP spid="40" grpId="0"/>
      <p:bldP spid="41" grpId="0"/>
      <p:bldP spid="42" grpId="0"/>
      <p:bldP spid="44" grpId="0" animBg="1"/>
      <p:bldP spid="44" grpId="1" animBg="1"/>
      <p:bldP spid="47" grpId="0" animBg="1"/>
      <p:bldP spid="47" grpId="1" animBg="1"/>
      <p:bldP spid="48" grpId="0" animBg="1"/>
      <p:bldP spid="48" grpId="1" animBg="1"/>
      <p:bldP spid="4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pic>
        <p:nvPicPr>
          <p:cNvPr id="43" name="图片 42">
            <a:extLst>
              <a:ext uri="{FF2B5EF4-FFF2-40B4-BE49-F238E27FC236}">
                <a16:creationId xmlns:a16="http://schemas.microsoft.com/office/drawing/2014/main" id="{0ABD01EF-1D3A-4862-AC14-C635C02CFF53}"/>
              </a:ext>
            </a:extLst>
          </p:cNvPr>
          <p:cNvPicPr>
            <a:picLocks noChangeAspect="1"/>
          </p:cNvPicPr>
          <p:nvPr/>
        </p:nvPicPr>
        <p:blipFill>
          <a:blip r:embed="rId3"/>
          <a:stretch>
            <a:fillRect/>
          </a:stretch>
        </p:blipFill>
        <p:spPr>
          <a:xfrm>
            <a:off x="893023" y="2614130"/>
            <a:ext cx="11190002" cy="3067791"/>
          </a:xfrm>
          <a:prstGeom prst="rect">
            <a:avLst/>
          </a:prstGeom>
        </p:spPr>
      </p:pic>
      <p:sp>
        <p:nvSpPr>
          <p:cNvPr id="45" name="矩形 44">
            <a:extLst>
              <a:ext uri="{FF2B5EF4-FFF2-40B4-BE49-F238E27FC236}">
                <a16:creationId xmlns:a16="http://schemas.microsoft.com/office/drawing/2014/main" id="{468A06F8-27F4-41DF-A706-9CEEBB0A9EEC}"/>
              </a:ext>
            </a:extLst>
          </p:cNvPr>
          <p:cNvSpPr/>
          <p:nvPr/>
        </p:nvSpPr>
        <p:spPr>
          <a:xfrm>
            <a:off x="2002359" y="3576406"/>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FBDB9F83-450C-4A94-9AE2-8C8FCA3E1DB1}"/>
              </a:ext>
            </a:extLst>
          </p:cNvPr>
          <p:cNvSpPr/>
          <p:nvPr/>
        </p:nvSpPr>
        <p:spPr>
          <a:xfrm rot="5400000">
            <a:off x="3966210" y="4210053"/>
            <a:ext cx="1447799" cy="37338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4" name="图片 53">
            <a:extLst>
              <a:ext uri="{FF2B5EF4-FFF2-40B4-BE49-F238E27FC236}">
                <a16:creationId xmlns:a16="http://schemas.microsoft.com/office/drawing/2014/main" id="{EBD0F523-574A-437F-BCA3-383C24C961A3}"/>
              </a:ext>
            </a:extLst>
          </p:cNvPr>
          <p:cNvPicPr>
            <a:picLocks noChangeAspect="1"/>
          </p:cNvPicPr>
          <p:nvPr/>
        </p:nvPicPr>
        <p:blipFill>
          <a:blip r:embed="rId4"/>
          <a:stretch>
            <a:fillRect/>
          </a:stretch>
        </p:blipFill>
        <p:spPr>
          <a:xfrm>
            <a:off x="7729417" y="978194"/>
            <a:ext cx="2895600" cy="1993900"/>
          </a:xfrm>
          <a:prstGeom prst="rect">
            <a:avLst/>
          </a:prstGeom>
        </p:spPr>
      </p:pic>
      <p:sp>
        <p:nvSpPr>
          <p:cNvPr id="55" name="矩形 54">
            <a:extLst>
              <a:ext uri="{FF2B5EF4-FFF2-40B4-BE49-F238E27FC236}">
                <a16:creationId xmlns:a16="http://schemas.microsoft.com/office/drawing/2014/main" id="{443DCD73-30D0-4393-86BD-A2914256090F}"/>
              </a:ext>
            </a:extLst>
          </p:cNvPr>
          <p:cNvSpPr/>
          <p:nvPr/>
        </p:nvSpPr>
        <p:spPr>
          <a:xfrm>
            <a:off x="466348" y="2819930"/>
            <a:ext cx="3983880" cy="461665"/>
          </a:xfrm>
          <a:prstGeom prst="rect">
            <a:avLst/>
          </a:prstGeom>
        </p:spPr>
        <p:txBody>
          <a:bodyPr wrap="squar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破折号（</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）表示边不存在</a:t>
            </a:r>
            <a:endParaRPr lang="en" altLang="zh-CN" sz="2400" b="1" dirty="0">
              <a:solidFill>
                <a:srgbClr val="FF0000"/>
              </a:solidFill>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4A06DFBC-7A46-4DC2-9639-A898D19D21CE}"/>
              </a:ext>
            </a:extLst>
          </p:cNvPr>
          <p:cNvPicPr>
            <a:picLocks noChangeAspect="1"/>
          </p:cNvPicPr>
          <p:nvPr/>
        </p:nvPicPr>
        <p:blipFill>
          <a:blip r:embed="rId5"/>
          <a:stretch>
            <a:fillRect/>
          </a:stretch>
        </p:blipFill>
        <p:spPr>
          <a:xfrm>
            <a:off x="6713824" y="5290512"/>
            <a:ext cx="153950" cy="1567488"/>
          </a:xfrm>
          <a:prstGeom prst="rect">
            <a:avLst/>
          </a:prstGeom>
        </p:spPr>
      </p:pic>
      <p:pic>
        <p:nvPicPr>
          <p:cNvPr id="57" name="图片 56">
            <a:extLst>
              <a:ext uri="{FF2B5EF4-FFF2-40B4-BE49-F238E27FC236}">
                <a16:creationId xmlns:a16="http://schemas.microsoft.com/office/drawing/2014/main" id="{C36FA279-8EC0-4F19-A247-7D31C3ED721F}"/>
              </a:ext>
            </a:extLst>
          </p:cNvPr>
          <p:cNvPicPr>
            <a:picLocks noChangeAspect="1"/>
          </p:cNvPicPr>
          <p:nvPr/>
        </p:nvPicPr>
        <p:blipFill>
          <a:blip r:embed="rId5"/>
          <a:stretch>
            <a:fillRect/>
          </a:stretch>
        </p:blipFill>
        <p:spPr>
          <a:xfrm flipH="1">
            <a:off x="7139485" y="5299074"/>
            <a:ext cx="153949" cy="1567481"/>
          </a:xfrm>
          <a:prstGeom prst="rect">
            <a:avLst/>
          </a:prstGeom>
        </p:spPr>
      </p:pic>
      <p:sp>
        <p:nvSpPr>
          <p:cNvPr id="58" name="文本框 57">
            <a:extLst>
              <a:ext uri="{FF2B5EF4-FFF2-40B4-BE49-F238E27FC236}">
                <a16:creationId xmlns:a16="http://schemas.microsoft.com/office/drawing/2014/main" id="{28C384B5-0174-4BB4-AE9A-DA790CF93846}"/>
              </a:ext>
            </a:extLst>
          </p:cNvPr>
          <p:cNvSpPr txBox="1"/>
          <p:nvPr/>
        </p:nvSpPr>
        <p:spPr>
          <a:xfrm>
            <a:off x="6867774" y="5190163"/>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59" name="文本框 58">
            <a:extLst>
              <a:ext uri="{FF2B5EF4-FFF2-40B4-BE49-F238E27FC236}">
                <a16:creationId xmlns:a16="http://schemas.microsoft.com/office/drawing/2014/main" id="{A40BAA43-908C-4911-A9A6-158F07EDD403}"/>
              </a:ext>
            </a:extLst>
          </p:cNvPr>
          <p:cNvSpPr txBox="1"/>
          <p:nvPr/>
        </p:nvSpPr>
        <p:spPr>
          <a:xfrm>
            <a:off x="6861678" y="5562019"/>
            <a:ext cx="285960" cy="369332"/>
          </a:xfrm>
          <a:prstGeom prst="rect">
            <a:avLst/>
          </a:prstGeom>
          <a:noFill/>
        </p:spPr>
        <p:txBody>
          <a:bodyPr wrap="square" rtlCol="0">
            <a:spAutoFit/>
          </a:bodyPr>
          <a:lstStyle/>
          <a:p>
            <a:r>
              <a:rPr kumimoji="1" lang="en-US" altLang="zh-CN" dirty="0"/>
              <a:t>_</a:t>
            </a:r>
            <a:endParaRPr kumimoji="1" lang="zh-CN" altLang="en-US" dirty="0"/>
          </a:p>
        </p:txBody>
      </p:sp>
      <p:sp>
        <p:nvSpPr>
          <p:cNvPr id="60" name="文本框 59">
            <a:extLst>
              <a:ext uri="{FF2B5EF4-FFF2-40B4-BE49-F238E27FC236}">
                <a16:creationId xmlns:a16="http://schemas.microsoft.com/office/drawing/2014/main" id="{6FCED5DC-2BB1-4A87-9470-97AFDB446235}"/>
              </a:ext>
            </a:extLst>
          </p:cNvPr>
          <p:cNvSpPr txBox="1"/>
          <p:nvPr/>
        </p:nvSpPr>
        <p:spPr>
          <a:xfrm>
            <a:off x="6856161" y="6003117"/>
            <a:ext cx="285960" cy="369332"/>
          </a:xfrm>
          <a:prstGeom prst="rect">
            <a:avLst/>
          </a:prstGeom>
          <a:noFill/>
        </p:spPr>
        <p:txBody>
          <a:bodyPr wrap="square" rtlCol="0">
            <a:spAutoFit/>
          </a:bodyPr>
          <a:lstStyle/>
          <a:p>
            <a:r>
              <a:rPr kumimoji="1" lang="en-US" altLang="zh-CN" dirty="0"/>
              <a:t>2</a:t>
            </a:r>
            <a:endParaRPr kumimoji="1" lang="zh-CN" altLang="en-US" dirty="0"/>
          </a:p>
        </p:txBody>
      </p:sp>
      <p:sp>
        <p:nvSpPr>
          <p:cNvPr id="61" name="椭圆 60">
            <a:extLst>
              <a:ext uri="{FF2B5EF4-FFF2-40B4-BE49-F238E27FC236}">
                <a16:creationId xmlns:a16="http://schemas.microsoft.com/office/drawing/2014/main" id="{0FEE2AD7-335B-41CA-BADF-48189465342C}"/>
              </a:ext>
            </a:extLst>
          </p:cNvPr>
          <p:cNvSpPr/>
          <p:nvPr/>
        </p:nvSpPr>
        <p:spPr>
          <a:xfrm>
            <a:off x="6851504" y="532586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41F7043-595C-4586-8151-BCB39CE2F0A9}"/>
              </a:ext>
            </a:extLst>
          </p:cNvPr>
          <p:cNvSpPr txBox="1"/>
          <p:nvPr/>
        </p:nvSpPr>
        <p:spPr>
          <a:xfrm>
            <a:off x="6870647" y="6275630"/>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63" name="文本框 62">
            <a:extLst>
              <a:ext uri="{FF2B5EF4-FFF2-40B4-BE49-F238E27FC236}">
                <a16:creationId xmlns:a16="http://schemas.microsoft.com/office/drawing/2014/main" id="{45F051E2-7395-4188-9EB4-61F4DF440BDA}"/>
              </a:ext>
            </a:extLst>
          </p:cNvPr>
          <p:cNvSpPr txBox="1"/>
          <p:nvPr/>
        </p:nvSpPr>
        <p:spPr>
          <a:xfrm>
            <a:off x="6873102" y="6530770"/>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64" name="矩形 63">
            <a:extLst>
              <a:ext uri="{FF2B5EF4-FFF2-40B4-BE49-F238E27FC236}">
                <a16:creationId xmlns:a16="http://schemas.microsoft.com/office/drawing/2014/main" id="{E64BD1E0-98F6-48C7-8A36-015BD01E3D7A}"/>
              </a:ext>
            </a:extLst>
          </p:cNvPr>
          <p:cNvSpPr/>
          <p:nvPr/>
        </p:nvSpPr>
        <p:spPr>
          <a:xfrm>
            <a:off x="1992834" y="394788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993E83CF-77E3-4564-8710-AF899E7A5976}"/>
              </a:ext>
            </a:extLst>
          </p:cNvPr>
          <p:cNvSpPr/>
          <p:nvPr/>
        </p:nvSpPr>
        <p:spPr>
          <a:xfrm>
            <a:off x="6851504" y="6029392"/>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D188DFB4-F367-4119-A2C8-B73CD1C7C188}"/>
              </a:ext>
            </a:extLst>
          </p:cNvPr>
          <p:cNvSpPr/>
          <p:nvPr/>
        </p:nvSpPr>
        <p:spPr>
          <a:xfrm>
            <a:off x="6861678" y="5695198"/>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2AE664C9-E2FE-405F-B424-5FE80A2867C0}"/>
              </a:ext>
            </a:extLst>
          </p:cNvPr>
          <p:cNvSpPr/>
          <p:nvPr/>
        </p:nvSpPr>
        <p:spPr>
          <a:xfrm>
            <a:off x="6861678" y="630708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823CFB2F-91F9-4F3F-912C-8CC99B6BC567}"/>
              </a:ext>
            </a:extLst>
          </p:cNvPr>
          <p:cNvSpPr/>
          <p:nvPr/>
        </p:nvSpPr>
        <p:spPr>
          <a:xfrm>
            <a:off x="6861678" y="6560681"/>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75326DBF-92D8-4195-85BB-777843F0BC1E}"/>
              </a:ext>
            </a:extLst>
          </p:cNvPr>
          <p:cNvSpPr/>
          <p:nvPr/>
        </p:nvSpPr>
        <p:spPr>
          <a:xfrm>
            <a:off x="1977616" y="42751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9FF6838E-CE1C-4817-B373-B0F00CF0047F}"/>
              </a:ext>
            </a:extLst>
          </p:cNvPr>
          <p:cNvSpPr/>
          <p:nvPr/>
        </p:nvSpPr>
        <p:spPr>
          <a:xfrm>
            <a:off x="2503731" y="4297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4A690A05-AAD1-4CB1-886C-2302C51DD6CE}"/>
              </a:ext>
            </a:extLst>
          </p:cNvPr>
          <p:cNvSpPr/>
          <p:nvPr/>
        </p:nvSpPr>
        <p:spPr>
          <a:xfrm>
            <a:off x="4512916" y="3864056"/>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79D6711E-DA8D-498A-A92F-A2A9D6BDB04B}"/>
              </a:ext>
            </a:extLst>
          </p:cNvPr>
          <p:cNvSpPr/>
          <p:nvPr/>
        </p:nvSpPr>
        <p:spPr>
          <a:xfrm>
            <a:off x="1952216" y="45545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a:extLst>
              <a:ext uri="{FF2B5EF4-FFF2-40B4-BE49-F238E27FC236}">
                <a16:creationId xmlns:a16="http://schemas.microsoft.com/office/drawing/2014/main" id="{B65E1956-CBD8-412D-9309-5DEECB60330C}"/>
              </a:ext>
            </a:extLst>
          </p:cNvPr>
          <p:cNvSpPr/>
          <p:nvPr/>
        </p:nvSpPr>
        <p:spPr>
          <a:xfrm>
            <a:off x="2986331" y="46023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椭圆 76">
            <a:extLst>
              <a:ext uri="{FF2B5EF4-FFF2-40B4-BE49-F238E27FC236}">
                <a16:creationId xmlns:a16="http://schemas.microsoft.com/office/drawing/2014/main" id="{464B03E4-FE91-444E-BE23-4370253B23F2}"/>
              </a:ext>
            </a:extLst>
          </p:cNvPr>
          <p:cNvSpPr/>
          <p:nvPr/>
        </p:nvSpPr>
        <p:spPr>
          <a:xfrm>
            <a:off x="4548431" y="42467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121982BC-3CF8-424F-95BF-8376BCA5F15B}"/>
              </a:ext>
            </a:extLst>
          </p:cNvPr>
          <p:cNvSpPr/>
          <p:nvPr/>
        </p:nvSpPr>
        <p:spPr>
          <a:xfrm>
            <a:off x="1977616" y="4872051"/>
            <a:ext cx="2312466" cy="36694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73C766AC-BBF7-42DC-B6C9-C853244BD45A}"/>
              </a:ext>
            </a:extLst>
          </p:cNvPr>
          <p:cNvSpPr/>
          <p:nvPr/>
        </p:nvSpPr>
        <p:spPr>
          <a:xfrm>
            <a:off x="4523031" y="45515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A4473CB7-1834-489A-9089-4B48DBDA6CE3}"/>
              </a:ext>
            </a:extLst>
          </p:cNvPr>
          <p:cNvSpPr/>
          <p:nvPr/>
        </p:nvSpPr>
        <p:spPr>
          <a:xfrm>
            <a:off x="3456231" y="4919834"/>
            <a:ext cx="318499" cy="328773"/>
          </a:xfrm>
          <a:prstGeom prst="ellipse">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1" name="图片 80">
            <a:extLst>
              <a:ext uri="{FF2B5EF4-FFF2-40B4-BE49-F238E27FC236}">
                <a16:creationId xmlns:a16="http://schemas.microsoft.com/office/drawing/2014/main" id="{3AEC4E3D-33DE-41A9-B058-375337DA9E44}"/>
              </a:ext>
            </a:extLst>
          </p:cNvPr>
          <p:cNvPicPr>
            <a:picLocks noChangeAspect="1"/>
          </p:cNvPicPr>
          <p:nvPr/>
        </p:nvPicPr>
        <p:blipFill>
          <a:blip r:embed="rId6"/>
          <a:stretch>
            <a:fillRect/>
          </a:stretch>
        </p:blipFill>
        <p:spPr>
          <a:xfrm>
            <a:off x="108974" y="1099176"/>
            <a:ext cx="6334355" cy="1610798"/>
          </a:xfrm>
          <a:prstGeom prst="rect">
            <a:avLst/>
          </a:prstGeom>
        </p:spPr>
      </p:pic>
    </p:spTree>
    <p:extLst>
      <p:ext uri="{BB962C8B-B14F-4D97-AF65-F5344CB8AC3E}">
        <p14:creationId xmlns:p14="http://schemas.microsoft.com/office/powerpoint/2010/main" val="25416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9" grpId="0"/>
      <p:bldP spid="60" grpId="0"/>
      <p:bldP spid="61" grpId="0" animBg="1"/>
      <p:bldP spid="62" grpId="0"/>
      <p:bldP spid="63" grpId="0"/>
      <p:bldP spid="64" grpId="0" animBg="1"/>
      <p:bldP spid="64" grpId="1" animBg="1"/>
      <p:bldP spid="67" grpId="0" animBg="1"/>
      <p:bldP spid="67" grpId="1" animBg="1"/>
      <p:bldP spid="68" grpId="0" animBg="1"/>
      <p:bldP spid="68" grpId="1" animBg="1"/>
      <p:bldP spid="69" grpId="0" animBg="1"/>
      <p:bldP spid="69" grpId="1" animBg="1"/>
      <p:bldP spid="70" grpId="0" animBg="1"/>
      <p:bldP spid="71" grpId="0" animBg="1"/>
      <p:bldP spid="71"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9" grpId="0" animBg="1"/>
      <p:bldP spid="8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2</a:t>
            </a:r>
            <a:r>
              <a:rPr lang="zh-CN" altLang="en-US" dirty="0"/>
              <a:t>）基于</a:t>
            </a:r>
            <a:r>
              <a:rPr lang="en-US" altLang="zh-CN" dirty="0"/>
              <a:t>CPU</a:t>
            </a:r>
            <a:r>
              <a:rPr lang="zh-CN" altLang="en-US" dirty="0"/>
              <a:t>的单机内存：</a:t>
            </a:r>
            <a:r>
              <a:rPr lang="en-US" altLang="zh-CN" dirty="0" err="1"/>
              <a:t>GraphMat</a:t>
            </a:r>
            <a:endParaRPr lang="en-US" dirty="0"/>
          </a:p>
        </p:txBody>
      </p:sp>
      <p:sp>
        <p:nvSpPr>
          <p:cNvPr id="6" name="内容占位符 5">
            <a:extLst>
              <a:ext uri="{FF2B5EF4-FFF2-40B4-BE49-F238E27FC236}">
                <a16:creationId xmlns:a16="http://schemas.microsoft.com/office/drawing/2014/main" id="{4554B628-621E-4535-BB0F-CC06B8D18A8B}"/>
              </a:ext>
            </a:extLst>
          </p:cNvPr>
          <p:cNvSpPr>
            <a:spLocks noGrp="1"/>
          </p:cNvSpPr>
          <p:nvPr>
            <p:ph idx="1"/>
          </p:nvPr>
        </p:nvSpPr>
        <p:spPr>
          <a:xfrm>
            <a:off x="513018" y="1168988"/>
            <a:ext cx="10815382" cy="1112544"/>
          </a:xfrm>
        </p:spPr>
        <p:txBody>
          <a:bodyPr>
            <a:normAutofit/>
          </a:bodyPr>
          <a:lstStyle/>
          <a:p>
            <a:pPr marL="0" indent="0">
              <a:buNone/>
            </a:pPr>
            <a:r>
              <a:rPr lang="zh-CN" altLang="en-US" dirty="0"/>
              <a:t>图数据存储：</a:t>
            </a:r>
            <a:r>
              <a:rPr lang="en-US" altLang="zh-CN" dirty="0"/>
              <a:t>Doubly Compressed Sparse Column (DCSC) format</a:t>
            </a:r>
            <a:endParaRPr lang="zh-CN" altLang="en-US" dirty="0"/>
          </a:p>
        </p:txBody>
      </p:sp>
      <p:pic>
        <p:nvPicPr>
          <p:cNvPr id="3" name="图片 2">
            <a:extLst>
              <a:ext uri="{FF2B5EF4-FFF2-40B4-BE49-F238E27FC236}">
                <a16:creationId xmlns:a16="http://schemas.microsoft.com/office/drawing/2014/main" id="{AC66F08D-50A4-46BB-BD3F-7F0F3696CBF3}"/>
              </a:ext>
            </a:extLst>
          </p:cNvPr>
          <p:cNvPicPr>
            <a:picLocks noChangeAspect="1"/>
          </p:cNvPicPr>
          <p:nvPr/>
        </p:nvPicPr>
        <p:blipFill>
          <a:blip r:embed="rId3"/>
          <a:stretch>
            <a:fillRect/>
          </a:stretch>
        </p:blipFill>
        <p:spPr>
          <a:xfrm>
            <a:off x="1768602" y="2018891"/>
            <a:ext cx="8754029" cy="3113849"/>
          </a:xfrm>
          <a:prstGeom prst="rect">
            <a:avLst/>
          </a:prstGeom>
        </p:spPr>
      </p:pic>
      <p:sp>
        <p:nvSpPr>
          <p:cNvPr id="5" name="矩形 4">
            <a:extLst>
              <a:ext uri="{FF2B5EF4-FFF2-40B4-BE49-F238E27FC236}">
                <a16:creationId xmlns:a16="http://schemas.microsoft.com/office/drawing/2014/main" id="{1FBF70E8-84DB-426C-8669-B26FCE5D7AD0}"/>
              </a:ext>
            </a:extLst>
          </p:cNvPr>
          <p:cNvSpPr/>
          <p:nvPr/>
        </p:nvSpPr>
        <p:spPr>
          <a:xfrm>
            <a:off x="2403233" y="1725260"/>
            <a:ext cx="3416320" cy="461665"/>
          </a:xfrm>
          <a:prstGeom prst="rect">
            <a:avLst/>
          </a:prstGeom>
          <a:solidFill>
            <a:schemeClr val="bg1"/>
          </a:solidFill>
          <a:ln>
            <a:solidFill>
              <a:schemeClr val="bg1"/>
            </a:solidFill>
          </a:ln>
        </p:spPr>
        <p:txBody>
          <a:bodyPr wrap="none">
            <a:spAutoFit/>
          </a:bodyPr>
          <a:lstStyle/>
          <a:p>
            <a:r>
              <a:rPr lang="zh-CN" altLang="en-US" sz="2400" dirty="0">
                <a:solidFill>
                  <a:srgbClr val="0000CC"/>
                </a:solidFill>
                <a:latin typeface="黑体" panose="02010609060101010101" pitchFamily="49" charset="-122"/>
                <a:ea typeface="黑体" panose="02010609060101010101" pitchFamily="49" charset="-122"/>
              </a:rPr>
              <a:t>压缩稀疏行存储格式</a:t>
            </a:r>
            <a:r>
              <a:rPr lang="en-US" altLang="zh-CN" sz="2400" dirty="0">
                <a:solidFill>
                  <a:srgbClr val="0000CC"/>
                </a:solidFill>
                <a:latin typeface="黑体" panose="02010609060101010101" pitchFamily="49" charset="-122"/>
                <a:ea typeface="黑体" panose="02010609060101010101" pitchFamily="49" charset="-122"/>
              </a:rPr>
              <a:t>CSR</a:t>
            </a:r>
            <a:endParaRPr lang="zh-CN" altLang="en-US" sz="2400" dirty="0"/>
          </a:p>
        </p:txBody>
      </p:sp>
      <p:sp>
        <p:nvSpPr>
          <p:cNvPr id="7" name="文本框 6">
            <a:extLst>
              <a:ext uri="{FF2B5EF4-FFF2-40B4-BE49-F238E27FC236}">
                <a16:creationId xmlns:a16="http://schemas.microsoft.com/office/drawing/2014/main" id="{2E4D7C32-5DD7-4634-B167-64C1B9F2C44B}"/>
              </a:ext>
            </a:extLst>
          </p:cNvPr>
          <p:cNvSpPr txBox="1"/>
          <p:nvPr/>
        </p:nvSpPr>
        <p:spPr>
          <a:xfrm>
            <a:off x="3366163" y="5426371"/>
            <a:ext cx="5109091" cy="461665"/>
          </a:xfrm>
          <a:prstGeom prst="rect">
            <a:avLst/>
          </a:prstGeom>
          <a:noFill/>
        </p:spPr>
        <p:txBody>
          <a:bodyPr wrap="none" rtlCol="0">
            <a:spAutoFit/>
          </a:bodyPr>
          <a:lstStyle/>
          <a:p>
            <a:r>
              <a:rPr lang="zh-CN" altLang="en-US" sz="2400" b="1" dirty="0">
                <a:solidFill>
                  <a:srgbClr val="FF0000"/>
                </a:solidFill>
              </a:rPr>
              <a:t>采用矩阵的形式十分稀疏，浪费空间</a:t>
            </a:r>
          </a:p>
        </p:txBody>
      </p:sp>
    </p:spTree>
    <p:extLst>
      <p:ext uri="{BB962C8B-B14F-4D97-AF65-F5344CB8AC3E}">
        <p14:creationId xmlns:p14="http://schemas.microsoft.com/office/powerpoint/2010/main" val="5409915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3</a:t>
            </a:r>
            <a:r>
              <a:rPr lang="zh-CN" altLang="en-US" dirty="0"/>
              <a:t>）单机外存：</a:t>
            </a:r>
            <a:endParaRPr lang="en-US" dirty="0"/>
          </a:p>
        </p:txBody>
      </p:sp>
      <p:pic>
        <p:nvPicPr>
          <p:cNvPr id="4" name="图片 3">
            <a:extLst>
              <a:ext uri="{FF2B5EF4-FFF2-40B4-BE49-F238E27FC236}">
                <a16:creationId xmlns:a16="http://schemas.microsoft.com/office/drawing/2014/main" id="{B52329C5-4F40-414D-8173-304DD5FC5B3F}"/>
              </a:ext>
            </a:extLst>
          </p:cNvPr>
          <p:cNvPicPr>
            <a:picLocks noChangeAspect="1"/>
          </p:cNvPicPr>
          <p:nvPr/>
        </p:nvPicPr>
        <p:blipFill>
          <a:blip r:embed="rId2"/>
          <a:stretch>
            <a:fillRect/>
          </a:stretch>
        </p:blipFill>
        <p:spPr>
          <a:xfrm>
            <a:off x="330008" y="1243015"/>
            <a:ext cx="11554844" cy="5024458"/>
          </a:xfrm>
          <a:prstGeom prst="rect">
            <a:avLst/>
          </a:prstGeom>
        </p:spPr>
      </p:pic>
      <p:sp>
        <p:nvSpPr>
          <p:cNvPr id="5" name="矩形 4">
            <a:extLst>
              <a:ext uri="{FF2B5EF4-FFF2-40B4-BE49-F238E27FC236}">
                <a16:creationId xmlns:a16="http://schemas.microsoft.com/office/drawing/2014/main" id="{27CD50ED-1BCC-4CAB-A0A4-1AC60038B57D}"/>
              </a:ext>
            </a:extLst>
          </p:cNvPr>
          <p:cNvSpPr/>
          <p:nvPr/>
        </p:nvSpPr>
        <p:spPr>
          <a:xfrm>
            <a:off x="584246" y="1058227"/>
            <a:ext cx="200152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3200" dirty="0">
                <a:solidFill>
                  <a:schemeClr val="tx1"/>
                </a:solidFill>
                <a:latin typeface="微软雅黑" panose="020B0503020204020204" pitchFamily="34" charset="-122"/>
                <a:ea typeface="微软雅黑" panose="020B0503020204020204" pitchFamily="34" charset="-122"/>
              </a:rPr>
              <a:t>例子</a:t>
            </a:r>
          </a:p>
        </p:txBody>
      </p:sp>
      <p:sp>
        <p:nvSpPr>
          <p:cNvPr id="7" name="矩形 6">
            <a:extLst>
              <a:ext uri="{FF2B5EF4-FFF2-40B4-BE49-F238E27FC236}">
                <a16:creationId xmlns:a16="http://schemas.microsoft.com/office/drawing/2014/main" id="{F901E5A5-6F02-4E04-AB56-6EF0741C0A35}"/>
              </a:ext>
            </a:extLst>
          </p:cNvPr>
          <p:cNvSpPr/>
          <p:nvPr/>
        </p:nvSpPr>
        <p:spPr>
          <a:xfrm>
            <a:off x="258888" y="5586753"/>
            <a:ext cx="6289278"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C00000"/>
                </a:solidFill>
                <a:latin typeface="微软雅黑" panose="020B0503020204020204" pitchFamily="34" charset="-122"/>
                <a:ea typeface="微软雅黑" panose="020B0503020204020204" pitchFamily="34" charset="-122"/>
              </a:rPr>
              <a:t>大量冗余数据加载</a:t>
            </a:r>
          </a:p>
        </p:txBody>
      </p:sp>
      <p:sp>
        <p:nvSpPr>
          <p:cNvPr id="8" name="内容占位符 5">
            <a:extLst>
              <a:ext uri="{FF2B5EF4-FFF2-40B4-BE49-F238E27FC236}">
                <a16:creationId xmlns:a16="http://schemas.microsoft.com/office/drawing/2014/main" id="{E4D0FB0E-0AF4-492D-965A-7F65F8946E15}"/>
              </a:ext>
            </a:extLst>
          </p:cNvPr>
          <p:cNvSpPr txBox="1">
            <a:spLocks/>
          </p:cNvSpPr>
          <p:nvPr/>
        </p:nvSpPr>
        <p:spPr>
          <a:xfrm>
            <a:off x="4227917" y="995021"/>
            <a:ext cx="5410273" cy="51213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dirty="0">
                <a:solidFill>
                  <a:srgbClr val="0000FF"/>
                </a:solidFill>
              </a:rPr>
              <a:t>以边为中心进行编程</a:t>
            </a:r>
            <a:endParaRPr lang="en-US" altLang="zh-CN" sz="3200" dirty="0">
              <a:solidFill>
                <a:srgbClr val="0000FF"/>
              </a:solidFill>
            </a:endParaRPr>
          </a:p>
          <a:p>
            <a:endParaRPr lang="zh-CN" altLang="en-US" dirty="0"/>
          </a:p>
        </p:txBody>
      </p:sp>
    </p:spTree>
    <p:extLst>
      <p:ext uri="{BB962C8B-B14F-4D97-AF65-F5344CB8AC3E}">
        <p14:creationId xmlns:p14="http://schemas.microsoft.com/office/powerpoint/2010/main" val="299264924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r>
              <a:rPr lang="en-US" altLang="zh-CN" dirty="0" err="1"/>
              <a:t>Scaph</a:t>
            </a:r>
            <a:r>
              <a:rPr lang="zh-CN" altLang="en-US" dirty="0"/>
              <a:t>实例</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80482" y="1143294"/>
            <a:ext cx="10930269" cy="5016207"/>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r>
              <a:rPr lang="zh-CN" altLang="en-US" b="1" dirty="0"/>
              <a:t>根据子图的使用价值，对子图数据类别进行细分</a:t>
            </a:r>
            <a:endParaRPr lang="en-US" altLang="zh-CN" b="1" dirty="0"/>
          </a:p>
          <a:p>
            <a:pPr lvl="1"/>
            <a:r>
              <a:rPr lang="zh-CN" altLang="en-US" b="1" dirty="0">
                <a:solidFill>
                  <a:srgbClr val="C00000"/>
                </a:solidFill>
              </a:rPr>
              <a:t>有用数据</a:t>
            </a:r>
            <a:r>
              <a:rPr lang="en-US" altLang="zh-CN" b="1" dirty="0">
                <a:solidFill>
                  <a:srgbClr val="C00000"/>
                </a:solidFill>
              </a:rPr>
              <a:t>(Useful Data, </a:t>
            </a:r>
            <a:r>
              <a:rPr lang="zh-CN" altLang="en-US" b="1" dirty="0">
                <a:solidFill>
                  <a:srgbClr val="C00000"/>
                </a:solidFill>
              </a:rPr>
              <a:t>简称</a:t>
            </a:r>
            <a:r>
              <a:rPr lang="en-US" altLang="zh-CN" b="1" dirty="0">
                <a:solidFill>
                  <a:srgbClr val="C00000"/>
                </a:solidFill>
              </a:rPr>
              <a:t>UD)</a:t>
            </a:r>
            <a:r>
              <a:rPr lang="zh-CN" altLang="en-US" b="1" dirty="0">
                <a:solidFill>
                  <a:srgbClr val="C00000"/>
                </a:solidFill>
              </a:rPr>
              <a:t>：</a:t>
            </a:r>
            <a:r>
              <a:rPr lang="zh-CN" altLang="en-US" dirty="0"/>
              <a:t>这部分数据在本轮迭代中 一定会被使用到，具体为与活跃顶点相邻边集合。为保证图算法正确收敛，活跃顶点 值信息需要传播给其出边目标顶点。</a:t>
            </a:r>
            <a:endParaRPr lang="en-US" altLang="zh-CN" dirty="0"/>
          </a:p>
          <a:p>
            <a:pPr lvl="1"/>
            <a:r>
              <a:rPr lang="zh-CN" altLang="en-US" b="1" dirty="0">
                <a:solidFill>
                  <a:srgbClr val="C00000"/>
                </a:solidFill>
              </a:rPr>
              <a:t>潜在有用数据（</a:t>
            </a:r>
            <a:r>
              <a:rPr lang="en-US" altLang="zh-CN" b="1" dirty="0">
                <a:solidFill>
                  <a:srgbClr val="C00000"/>
                </a:solidFill>
              </a:rPr>
              <a:t>Potentially Useful Data</a:t>
            </a:r>
            <a:r>
              <a:rPr lang="zh-CN" altLang="en-US" b="1" dirty="0">
                <a:solidFill>
                  <a:srgbClr val="C00000"/>
                </a:solidFill>
              </a:rPr>
              <a:t>， 简称 </a:t>
            </a:r>
            <a:r>
              <a:rPr lang="en-US" altLang="zh-CN" b="1" dirty="0">
                <a:solidFill>
                  <a:srgbClr val="C00000"/>
                </a:solidFill>
              </a:rPr>
              <a:t>PUD</a:t>
            </a:r>
            <a:r>
              <a:rPr lang="zh-CN" altLang="en-US" b="1" dirty="0">
                <a:solidFill>
                  <a:srgbClr val="C00000"/>
                </a:solidFill>
              </a:rPr>
              <a:t>）</a:t>
            </a:r>
            <a:r>
              <a:rPr lang="zh-CN" altLang="en-US" dirty="0"/>
              <a:t>：在后续迭代过程中会被使用，即为后续迭代 </a:t>
            </a:r>
            <a:r>
              <a:rPr lang="en-US" altLang="zh-CN" dirty="0"/>
              <a:t>UD </a:t>
            </a:r>
            <a:r>
              <a:rPr lang="zh-CN" altLang="en-US" dirty="0"/>
              <a:t>数据之和。</a:t>
            </a:r>
            <a:r>
              <a:rPr lang="en-US" altLang="zh-CN" dirty="0"/>
              <a:t>PUD </a:t>
            </a:r>
            <a:r>
              <a:rPr lang="zh-CN" altLang="en-US" dirty="0"/>
              <a:t>数据特性表明这部分 数据如果后续迭代不适用，会存在一定几率影响算法正确性</a:t>
            </a:r>
            <a:endParaRPr lang="en-US" altLang="zh-CN" dirty="0"/>
          </a:p>
          <a:p>
            <a:pPr lvl="1"/>
            <a:r>
              <a:rPr lang="zh-CN" altLang="en-US" b="1" dirty="0">
                <a:solidFill>
                  <a:srgbClr val="C00000"/>
                </a:solidFill>
              </a:rPr>
              <a:t>无用数据（</a:t>
            </a:r>
            <a:r>
              <a:rPr lang="en-US" altLang="zh-CN" b="1" dirty="0">
                <a:solidFill>
                  <a:srgbClr val="C00000"/>
                </a:solidFill>
              </a:rPr>
              <a:t>Not Useful Data</a:t>
            </a:r>
            <a:r>
              <a:rPr lang="zh-CN" altLang="en-US" b="1" dirty="0">
                <a:solidFill>
                  <a:srgbClr val="C00000"/>
                </a:solidFill>
              </a:rPr>
              <a:t>， 简称 </a:t>
            </a:r>
            <a:r>
              <a:rPr lang="en-US" altLang="zh-CN" b="1" dirty="0">
                <a:solidFill>
                  <a:srgbClr val="C00000"/>
                </a:solidFill>
              </a:rPr>
              <a:t>NUD</a:t>
            </a:r>
            <a:r>
              <a:rPr lang="zh-CN" altLang="en-US" b="1" dirty="0">
                <a:solidFill>
                  <a:srgbClr val="C00000"/>
                </a:solidFill>
              </a:rPr>
              <a:t>）</a:t>
            </a:r>
            <a:r>
              <a:rPr lang="zh-CN" altLang="en-US" dirty="0"/>
              <a:t>：</a:t>
            </a:r>
            <a:r>
              <a:rPr lang="en-US" altLang="zh-CN" dirty="0"/>
              <a:t>NUD </a:t>
            </a:r>
            <a:r>
              <a:rPr lang="zh-CN" altLang="en-US" dirty="0"/>
              <a:t>数据表明这部分数据在本 轮迭代以及后续迭代过程中都不会被使用，其特征为边对应源顶点在本轮以及接下 来迭代过程中均不会被激活，即源顶点已经收敛。</a:t>
            </a:r>
            <a:endParaRPr lang="en-US" altLang="zh-CN" b="1" dirty="0"/>
          </a:p>
          <a:p>
            <a:pPr lvl="1"/>
            <a:endParaRPr lang="zh-CN" altLang="en-US" dirty="0">
              <a:solidFill>
                <a:srgbClr val="0000FF"/>
              </a:solidFill>
            </a:endParaRPr>
          </a:p>
          <a:p>
            <a:endParaRPr lang="zh-CN" altLang="en-US" dirty="0"/>
          </a:p>
        </p:txBody>
      </p:sp>
    </p:spTree>
    <p:extLst>
      <p:ext uri="{BB962C8B-B14F-4D97-AF65-F5344CB8AC3E}">
        <p14:creationId xmlns:p14="http://schemas.microsoft.com/office/powerpoint/2010/main" val="23920571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630865" y="1016295"/>
            <a:ext cx="10930269" cy="841670"/>
          </a:xfrm>
        </p:spPr>
        <p:txBody>
          <a:bodyPr/>
          <a:lstStyle/>
          <a:p>
            <a:pPr marL="0" indent="0">
              <a:buNone/>
            </a:pPr>
            <a:r>
              <a:rPr lang="zh-CN" altLang="en-US" dirty="0">
                <a:solidFill>
                  <a:srgbClr val="0000FF"/>
                </a:solidFill>
              </a:rPr>
              <a:t>基于“存储思维”的图计算系统：按价值传输</a:t>
            </a:r>
            <a:endParaRPr lang="en-US" altLang="zh-CN" dirty="0">
              <a:solidFill>
                <a:srgbClr val="0000FF"/>
              </a:solidFill>
            </a:endParaRPr>
          </a:p>
          <a:p>
            <a:pPr lvl="1"/>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4F0F53D2-6509-4CE4-B1F5-6198958B398B}"/>
              </a:ext>
            </a:extLst>
          </p:cNvPr>
          <p:cNvPicPr>
            <a:picLocks noChangeAspect="1"/>
          </p:cNvPicPr>
          <p:nvPr/>
        </p:nvPicPr>
        <p:blipFill>
          <a:blip r:embed="rId2"/>
          <a:stretch>
            <a:fillRect/>
          </a:stretch>
        </p:blipFill>
        <p:spPr>
          <a:xfrm>
            <a:off x="1569444" y="1478157"/>
            <a:ext cx="9457143" cy="3114286"/>
          </a:xfrm>
          <a:prstGeom prst="rect">
            <a:avLst/>
          </a:prstGeom>
        </p:spPr>
      </p:pic>
      <p:graphicFrame>
        <p:nvGraphicFramePr>
          <p:cNvPr id="9" name="表格 8">
            <a:extLst>
              <a:ext uri="{FF2B5EF4-FFF2-40B4-BE49-F238E27FC236}">
                <a16:creationId xmlns:a16="http://schemas.microsoft.com/office/drawing/2014/main" id="{BA574F29-CFC7-4535-B58F-1D59948077F9}"/>
              </a:ext>
            </a:extLst>
          </p:cNvPr>
          <p:cNvGraphicFramePr>
            <a:graphicFrameLocks noGrp="1"/>
          </p:cNvGraphicFramePr>
          <p:nvPr>
            <p:extLst/>
          </p:nvPr>
        </p:nvGraphicFramePr>
        <p:xfrm>
          <a:off x="430617" y="4592443"/>
          <a:ext cx="11430000" cy="2231139"/>
        </p:xfrm>
        <a:graphic>
          <a:graphicData uri="http://schemas.openxmlformats.org/drawingml/2006/table">
            <a:tbl>
              <a:tblPr firstRow="1" bandRow="1">
                <a:tableStyleId>{5C22544A-7EE6-4342-B048-85BDC9FD1C3A}</a:tableStyleId>
              </a:tblPr>
              <a:tblGrid>
                <a:gridCol w="1805282">
                  <a:extLst>
                    <a:ext uri="{9D8B030D-6E8A-4147-A177-3AD203B41FA5}">
                      <a16:colId xmlns:a16="http://schemas.microsoft.com/office/drawing/2014/main" val="354803407"/>
                    </a:ext>
                  </a:extLst>
                </a:gridCol>
                <a:gridCol w="3018207">
                  <a:extLst>
                    <a:ext uri="{9D8B030D-6E8A-4147-A177-3AD203B41FA5}">
                      <a16:colId xmlns:a16="http://schemas.microsoft.com/office/drawing/2014/main" val="3215705624"/>
                    </a:ext>
                  </a:extLst>
                </a:gridCol>
                <a:gridCol w="2034511">
                  <a:extLst>
                    <a:ext uri="{9D8B030D-6E8A-4147-A177-3AD203B41FA5}">
                      <a16:colId xmlns:a16="http://schemas.microsoft.com/office/drawing/2014/main" val="2582444325"/>
                    </a:ext>
                  </a:extLst>
                </a:gridCol>
                <a:gridCol w="2287183">
                  <a:extLst>
                    <a:ext uri="{9D8B030D-6E8A-4147-A177-3AD203B41FA5}">
                      <a16:colId xmlns:a16="http://schemas.microsoft.com/office/drawing/2014/main" val="1579161098"/>
                    </a:ext>
                  </a:extLst>
                </a:gridCol>
                <a:gridCol w="2284817">
                  <a:extLst>
                    <a:ext uri="{9D8B030D-6E8A-4147-A177-3AD203B41FA5}">
                      <a16:colId xmlns:a16="http://schemas.microsoft.com/office/drawing/2014/main" val="1524755480"/>
                    </a:ext>
                  </a:extLst>
                </a:gridCol>
              </a:tblGrid>
              <a:tr h="510033">
                <a:tc>
                  <a:txBody>
                    <a:bodyPr/>
                    <a:lstStyle/>
                    <a:p>
                      <a:endParaRPr lang="zh-CN"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第一轮迭代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第二轮迭代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第三轮迭代</a:t>
                      </a:r>
                      <a:endParaRPr lang="en-US" altLang="zh-CN" sz="20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rPr>
                        <a:t>第四轮迭代</a:t>
                      </a:r>
                      <a:endParaRPr lang="en-US" altLang="zh-CN" sz="2000" b="1" dirty="0">
                        <a:solidFill>
                          <a:schemeClr val="bg1"/>
                        </a:solidFill>
                      </a:endParaRPr>
                    </a:p>
                  </a:txBody>
                  <a:tcPr/>
                </a:tc>
                <a:extLst>
                  <a:ext uri="{0D108BD9-81ED-4DB2-BD59-A6C34878D82A}">
                    <a16:rowId xmlns:a16="http://schemas.microsoft.com/office/drawing/2014/main" val="1519046102"/>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有用数据</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{V2-&gt;V3,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566081733"/>
                  </a:ext>
                </a:extLst>
              </a:tr>
              <a:tr h="510033">
                <a:tc>
                  <a:txBody>
                    <a:bodyPr/>
                    <a:lstStyle/>
                    <a:p>
                      <a:r>
                        <a:rPr lang="zh-CN" altLang="en-US" sz="2000" b="1" dirty="0">
                          <a:solidFill>
                            <a:srgbClr val="C00000"/>
                          </a:solidFill>
                        </a:rPr>
                        <a:t>潜在有用数据</a:t>
                      </a:r>
                    </a:p>
                  </a:txBody>
                  <a:tcPr/>
                </a:tc>
                <a:tc>
                  <a:txBody>
                    <a:bodyPr/>
                    <a:lstStyle/>
                    <a:p>
                      <a:r>
                        <a:rPr lang="en-US" altLang="zh-CN" sz="2000" dirty="0"/>
                        <a:t>{V2-&gt;V3, V3-&gt;V4, V3-&gt;V4}</a:t>
                      </a:r>
                      <a:endParaRPr lang="zh-CN" altLang="en-US" sz="2000" dirty="0"/>
                    </a:p>
                  </a:txBody>
                  <a:tcPr/>
                </a:tc>
                <a:tc>
                  <a:txBody>
                    <a:bodyPr/>
                    <a:lstStyle/>
                    <a:p>
                      <a:r>
                        <a:rPr lang="en-US" altLang="zh-CN" sz="2000" dirty="0"/>
                        <a:t>{V3-&gt;V4}</a:t>
                      </a:r>
                      <a:endParaRPr lang="zh-CN" altLang="en-US" sz="2000" dirty="0"/>
                    </a:p>
                  </a:txBody>
                  <a:tcPr/>
                </a:tc>
                <a:tc>
                  <a:txBody>
                    <a:bodyPr/>
                    <a:lstStyle/>
                    <a:p>
                      <a:r>
                        <a:rPr lang="en-US" altLang="zh-CN" sz="2000" dirty="0"/>
                        <a:t>{}</a:t>
                      </a:r>
                      <a:endParaRPr lang="zh-CN" altLang="en-US" sz="2000" dirty="0"/>
                    </a:p>
                  </a:txBody>
                  <a:tcPr/>
                </a:tc>
                <a:tc>
                  <a:txBody>
                    <a:bodyPr/>
                    <a:lstStyle/>
                    <a:p>
                      <a:r>
                        <a:rPr lang="en-US" altLang="zh-CN" sz="2000" dirty="0"/>
                        <a:t>{}</a:t>
                      </a:r>
                      <a:endParaRPr lang="zh-CN" altLang="en-US" sz="2000" dirty="0"/>
                    </a:p>
                  </a:txBody>
                  <a:tcPr/>
                </a:tc>
                <a:extLst>
                  <a:ext uri="{0D108BD9-81ED-4DB2-BD59-A6C34878D82A}">
                    <a16:rowId xmlns:a16="http://schemas.microsoft.com/office/drawing/2014/main" val="3882380819"/>
                  </a:ext>
                </a:extLst>
              </a:tr>
              <a:tr h="5100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rPr>
                        <a:t>无用数据</a:t>
                      </a:r>
                    </a:p>
                  </a:txBody>
                  <a:tcPr/>
                </a:tc>
                <a:tc>
                  <a:txBody>
                    <a:bodyPr/>
                    <a:lstStyle/>
                    <a:p>
                      <a:r>
                        <a:rPr lang="en-US" altLang="zh-CN" sz="2000" dirty="0"/>
                        <a:t>{}</a:t>
                      </a:r>
                      <a:endParaRPr lang="zh-CN" altLang="en-US" sz="2000" dirty="0"/>
                    </a:p>
                  </a:txBody>
                  <a:tcPr/>
                </a:tc>
                <a:tc>
                  <a:txBody>
                    <a:bodyPr/>
                    <a:lstStyle/>
                    <a:p>
                      <a:r>
                        <a:rPr lang="en-US" altLang="zh-CN" sz="2000" dirty="0"/>
                        <a:t>{V1-&gt;V2, V1-&gt;V3}</a:t>
                      </a:r>
                      <a:endParaRPr lang="zh-CN" altLang="en-US" sz="2000" dirty="0"/>
                    </a:p>
                  </a:txBody>
                  <a:tcPr/>
                </a:tc>
                <a:tc>
                  <a:txBody>
                    <a:bodyPr/>
                    <a:lstStyle/>
                    <a:p>
                      <a:r>
                        <a:rPr lang="en-US" altLang="zh-CN" sz="2000" dirty="0"/>
                        <a:t>{V1-&gt;V2, V1-&gt;V3, V2-&gt;V3}</a:t>
                      </a:r>
                      <a:endParaRPr lang="zh-CN" altLang="en-US" sz="2000" dirty="0"/>
                    </a:p>
                  </a:txBody>
                  <a:tcPr/>
                </a:tc>
                <a:tc>
                  <a:txBody>
                    <a:bodyPr/>
                    <a:lstStyle/>
                    <a:p>
                      <a:r>
                        <a:rPr lang="en-US" altLang="zh-CN" sz="2000" dirty="0"/>
                        <a:t>{V1-&gt;V2, V1-&gt;V3, V2-&gt;V3, V3-&gt;V4}</a:t>
                      </a:r>
                      <a:endParaRPr lang="zh-CN" altLang="en-US" sz="2000" dirty="0"/>
                    </a:p>
                  </a:txBody>
                  <a:tcPr/>
                </a:tc>
                <a:extLst>
                  <a:ext uri="{0D108BD9-81ED-4DB2-BD59-A6C34878D82A}">
                    <a16:rowId xmlns:a16="http://schemas.microsoft.com/office/drawing/2014/main" val="3039477388"/>
                  </a:ext>
                </a:extLst>
              </a:tr>
            </a:tbl>
          </a:graphicData>
        </a:graphic>
      </p:graphicFrame>
    </p:spTree>
    <p:extLst>
      <p:ext uri="{BB962C8B-B14F-4D97-AF65-F5344CB8AC3E}">
        <p14:creationId xmlns:p14="http://schemas.microsoft.com/office/powerpoint/2010/main" val="314320325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BA5B-9DC8-4721-96A3-3B6AF8BC0802}"/>
              </a:ext>
            </a:extLst>
          </p:cNvPr>
          <p:cNvSpPr>
            <a:spLocks noGrp="1"/>
          </p:cNvSpPr>
          <p:nvPr>
            <p:ph type="title"/>
          </p:nvPr>
        </p:nvSpPr>
        <p:spPr/>
        <p:txBody>
          <a:bodyPr/>
          <a:lstStyle/>
          <a:p>
            <a:r>
              <a:rPr lang="en-US" altLang="zh-CN" dirty="0"/>
              <a:t>4</a:t>
            </a:r>
            <a:r>
              <a:rPr lang="zh-CN" altLang="en-US" dirty="0"/>
              <a:t>）单机异构</a:t>
            </a:r>
            <a:endParaRPr lang="en-US" dirty="0"/>
          </a:p>
        </p:txBody>
      </p:sp>
      <p:sp>
        <p:nvSpPr>
          <p:cNvPr id="188" name="内容占位符 186">
            <a:extLst>
              <a:ext uri="{FF2B5EF4-FFF2-40B4-BE49-F238E27FC236}">
                <a16:creationId xmlns:a16="http://schemas.microsoft.com/office/drawing/2014/main" id="{E3EE72F0-1776-436B-A23F-F6FE9246D7A4}"/>
              </a:ext>
            </a:extLst>
          </p:cNvPr>
          <p:cNvSpPr>
            <a:spLocks noGrp="1"/>
          </p:cNvSpPr>
          <p:nvPr>
            <p:ph idx="1"/>
          </p:nvPr>
        </p:nvSpPr>
        <p:spPr>
          <a:xfrm>
            <a:off x="286783" y="1246810"/>
            <a:ext cx="3242635" cy="5204789"/>
          </a:xfrm>
        </p:spPr>
        <p:txBody>
          <a:bodyPr>
            <a:normAutofit/>
          </a:bodyPr>
          <a:lstStyle/>
          <a:p>
            <a:pPr marL="0" indent="0">
              <a:buNone/>
            </a:pPr>
            <a:r>
              <a:rPr lang="zh-CN" altLang="en-US" dirty="0">
                <a:solidFill>
                  <a:srgbClr val="0000FF"/>
                </a:solidFill>
              </a:rPr>
              <a:t>基于价值的异构图计算系统</a:t>
            </a:r>
            <a:endParaRPr lang="en-US" altLang="zh-CN" sz="2400" dirty="0">
              <a:solidFill>
                <a:srgbClr val="0000FF"/>
              </a:solidFill>
            </a:endParaRPr>
          </a:p>
          <a:p>
            <a:pPr marL="0" indent="0">
              <a:buNone/>
            </a:pPr>
            <a:r>
              <a:rPr lang="zh-CN" altLang="en-US" sz="2800" dirty="0">
                <a:solidFill>
                  <a:srgbClr val="C00000"/>
                </a:solidFill>
              </a:rPr>
              <a:t>基本思想：</a:t>
            </a:r>
            <a:endParaRPr lang="en-US" altLang="zh-CN" sz="2800" dirty="0">
              <a:solidFill>
                <a:srgbClr val="C00000"/>
              </a:solidFill>
            </a:endParaRPr>
          </a:p>
          <a:p>
            <a:pPr lvl="1"/>
            <a:r>
              <a:rPr lang="zh-CN" altLang="en-US" sz="2400" b="1" dirty="0"/>
              <a:t>高价值子图：</a:t>
            </a:r>
            <a:r>
              <a:rPr lang="zh-CN" altLang="en-US" sz="2400" dirty="0"/>
              <a:t>整图传输含有有用数据和潜在有用数据含量高的子图</a:t>
            </a:r>
            <a:endParaRPr lang="en-US" altLang="zh-CN" dirty="0"/>
          </a:p>
          <a:p>
            <a:pPr lvl="1"/>
            <a:r>
              <a:rPr lang="zh-CN" altLang="en-US" sz="2400" b="1" dirty="0"/>
              <a:t>低价值子图：</a:t>
            </a:r>
            <a:r>
              <a:rPr lang="zh-CN" altLang="en-US" sz="2400" dirty="0"/>
              <a:t>无用数据含量较高的子图进行精简后传输</a:t>
            </a:r>
            <a:endParaRPr lang="zh-CN" altLang="en-US" dirty="0">
              <a:solidFill>
                <a:srgbClr val="0000FF"/>
              </a:solidFill>
            </a:endParaRPr>
          </a:p>
          <a:p>
            <a:endParaRPr lang="zh-CN" altLang="en-US" dirty="0"/>
          </a:p>
        </p:txBody>
      </p:sp>
      <p:pic>
        <p:nvPicPr>
          <p:cNvPr id="3" name="图片 2">
            <a:extLst>
              <a:ext uri="{FF2B5EF4-FFF2-40B4-BE49-F238E27FC236}">
                <a16:creationId xmlns:a16="http://schemas.microsoft.com/office/drawing/2014/main" id="{A46E0E6A-B4C9-4FF6-85B1-95EFED344F5C}"/>
              </a:ext>
            </a:extLst>
          </p:cNvPr>
          <p:cNvPicPr>
            <a:picLocks noChangeAspect="1"/>
          </p:cNvPicPr>
          <p:nvPr/>
        </p:nvPicPr>
        <p:blipFill>
          <a:blip r:embed="rId2"/>
          <a:stretch>
            <a:fillRect/>
          </a:stretch>
        </p:blipFill>
        <p:spPr>
          <a:xfrm>
            <a:off x="3529418" y="1426675"/>
            <a:ext cx="8507990" cy="4364378"/>
          </a:xfrm>
          <a:prstGeom prst="rect">
            <a:avLst/>
          </a:prstGeom>
        </p:spPr>
      </p:pic>
    </p:spTree>
    <p:extLst>
      <p:ext uri="{BB962C8B-B14F-4D97-AF65-F5344CB8AC3E}">
        <p14:creationId xmlns:p14="http://schemas.microsoft.com/office/powerpoint/2010/main" val="26577359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6AA6D-177D-470A-B28F-DD8CA16E4566}"/>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7C5DB351-7BED-43F8-92DD-29D6396FBA12}"/>
              </a:ext>
            </a:extLst>
          </p:cNvPr>
          <p:cNvSpPr>
            <a:spLocks noGrp="1"/>
          </p:cNvSpPr>
          <p:nvPr>
            <p:ph idx="1"/>
          </p:nvPr>
        </p:nvSpPr>
        <p:spPr/>
        <p:txBody>
          <a:bodyPr>
            <a:normAutofit/>
          </a:bodyPr>
          <a:lstStyle/>
          <a:p>
            <a:r>
              <a:rPr lang="zh-CN" altLang="en-US" sz="2400" b="0" dirty="0"/>
              <a:t>图计算与传统的程序相比，在计算和访存上千差万别，有着不同的性能特性和结构需求</a:t>
            </a:r>
            <a:endParaRPr lang="en-US" altLang="zh-CN" sz="2400" b="0" dirty="0"/>
          </a:p>
          <a:p>
            <a:r>
              <a:rPr lang="zh-CN" altLang="en-US" sz="2400" b="0" dirty="0"/>
              <a:t>以传统的评测程序对这一类应用已经不具备代表性，亟需新的评测标准</a:t>
            </a:r>
            <a:endParaRPr lang="en-US" altLang="zh-CN" sz="2400" b="0" dirty="0"/>
          </a:p>
          <a:p>
            <a:r>
              <a:rPr lang="en-US" altLang="zh-CN" sz="2400" b="0" dirty="0"/>
              <a:t>Graph500</a:t>
            </a:r>
            <a:r>
              <a:rPr lang="zh-CN" altLang="en-US" sz="2400" b="0" dirty="0"/>
              <a:t>是学术界、工业界和国家实验室多位专家面向数据密集的大规模图分析应用提出的评测标准</a:t>
            </a:r>
            <a:endParaRPr lang="en-US" altLang="zh-CN" sz="2400" b="0" dirty="0"/>
          </a:p>
          <a:p>
            <a:r>
              <a:rPr lang="zh-CN" altLang="en-US" sz="2400" b="0" dirty="0"/>
              <a:t>基于随机图生成器</a:t>
            </a:r>
            <a:r>
              <a:rPr lang="en-US" altLang="zh-CN" sz="2400" b="0" dirty="0"/>
              <a:t>Kronecker</a:t>
            </a:r>
            <a:r>
              <a:rPr lang="zh-CN" altLang="en-US" sz="2400" b="0" dirty="0"/>
              <a:t>生成的无向大图，执行广度优先搜索</a:t>
            </a:r>
            <a:r>
              <a:rPr lang="en-US" altLang="zh-CN" sz="2400" b="0" dirty="0"/>
              <a:t>(BFS)</a:t>
            </a:r>
            <a:r>
              <a:rPr lang="zh-CN" altLang="en-US" sz="2400" b="0" dirty="0"/>
              <a:t>、单源最短路径</a:t>
            </a:r>
            <a:r>
              <a:rPr lang="en-US" altLang="zh-CN" sz="2400" b="0" dirty="0"/>
              <a:t>(SSSP)</a:t>
            </a:r>
            <a:r>
              <a:rPr lang="zh-CN" altLang="en-US" sz="2400" b="0" dirty="0"/>
              <a:t>算法来测评</a:t>
            </a:r>
            <a:endParaRPr lang="en-US" altLang="zh-CN" sz="2400" b="0" dirty="0"/>
          </a:p>
          <a:p>
            <a:r>
              <a:rPr lang="en-US" altLang="zh-CN" sz="2400" b="0" dirty="0"/>
              <a:t>Graph500</a:t>
            </a:r>
            <a:r>
              <a:rPr lang="zh-CN" altLang="en-US" sz="2400" b="0" dirty="0"/>
              <a:t>包括如图五个步骤</a:t>
            </a:r>
          </a:p>
        </p:txBody>
      </p:sp>
      <p:grpSp>
        <p:nvGrpSpPr>
          <p:cNvPr id="18" name="Group 17">
            <a:extLst>
              <a:ext uri="{FF2B5EF4-FFF2-40B4-BE49-F238E27FC236}">
                <a16:creationId xmlns:a16="http://schemas.microsoft.com/office/drawing/2014/main" id="{6C3A6AAB-E27F-4957-8AB4-489527124ABB}"/>
              </a:ext>
            </a:extLst>
          </p:cNvPr>
          <p:cNvGrpSpPr/>
          <p:nvPr/>
        </p:nvGrpSpPr>
        <p:grpSpPr>
          <a:xfrm>
            <a:off x="2351722" y="4840923"/>
            <a:ext cx="7488555" cy="1336040"/>
            <a:chOff x="2401339" y="5244772"/>
            <a:chExt cx="7488555" cy="1336040"/>
          </a:xfrm>
        </p:grpSpPr>
        <p:sp>
          <p:nvSpPr>
            <p:cNvPr id="6" name="矩形 48">
              <a:extLst>
                <a:ext uri="{FF2B5EF4-FFF2-40B4-BE49-F238E27FC236}">
                  <a16:creationId xmlns:a16="http://schemas.microsoft.com/office/drawing/2014/main" id="{223B60F1-79FB-41F1-AD53-721618C8678E}"/>
                </a:ext>
              </a:extLst>
            </p:cNvPr>
            <p:cNvSpPr/>
            <p:nvPr/>
          </p:nvSpPr>
          <p:spPr>
            <a:xfrm>
              <a:off x="240133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图生成</a:t>
              </a:r>
            </a:p>
          </p:txBody>
        </p:sp>
        <p:sp>
          <p:nvSpPr>
            <p:cNvPr id="7" name="右箭头 49">
              <a:extLst>
                <a:ext uri="{FF2B5EF4-FFF2-40B4-BE49-F238E27FC236}">
                  <a16:creationId xmlns:a16="http://schemas.microsoft.com/office/drawing/2014/main" id="{A34F9D85-E6E6-4683-BAE7-5A9D22C58E68}"/>
                </a:ext>
              </a:extLst>
            </p:cNvPr>
            <p:cNvSpPr/>
            <p:nvPr/>
          </p:nvSpPr>
          <p:spPr>
            <a:xfrm>
              <a:off x="352147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50">
              <a:extLst>
                <a:ext uri="{FF2B5EF4-FFF2-40B4-BE49-F238E27FC236}">
                  <a16:creationId xmlns:a16="http://schemas.microsoft.com/office/drawing/2014/main" id="{7BE981CE-54CA-447A-9CB5-BF907B7BF941}"/>
                </a:ext>
              </a:extLst>
            </p:cNvPr>
            <p:cNvSpPr/>
            <p:nvPr/>
          </p:nvSpPr>
          <p:spPr>
            <a:xfrm>
              <a:off x="3987569"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图建立</a:t>
              </a:r>
            </a:p>
          </p:txBody>
        </p:sp>
        <p:sp>
          <p:nvSpPr>
            <p:cNvPr id="9" name="右箭头 51">
              <a:extLst>
                <a:ext uri="{FF2B5EF4-FFF2-40B4-BE49-F238E27FC236}">
                  <a16:creationId xmlns:a16="http://schemas.microsoft.com/office/drawing/2014/main" id="{3D48BA3E-B22F-4C94-9DE8-DA5624229124}"/>
                </a:ext>
              </a:extLst>
            </p:cNvPr>
            <p:cNvSpPr/>
            <p:nvPr/>
          </p:nvSpPr>
          <p:spPr>
            <a:xfrm>
              <a:off x="5107709"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2">
              <a:extLst>
                <a:ext uri="{FF2B5EF4-FFF2-40B4-BE49-F238E27FC236}">
                  <a16:creationId xmlns:a16="http://schemas.microsoft.com/office/drawing/2014/main" id="{21A1F273-EEAD-4171-A91A-F51E84759935}"/>
                </a:ext>
              </a:extLst>
            </p:cNvPr>
            <p:cNvSpPr/>
            <p:nvPr/>
          </p:nvSpPr>
          <p:spPr>
            <a:xfrm>
              <a:off x="5580784" y="5244772"/>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图搜索</a:t>
              </a:r>
            </a:p>
          </p:txBody>
        </p:sp>
        <p:sp>
          <p:nvSpPr>
            <p:cNvPr id="11" name="右箭头 53">
              <a:extLst>
                <a:ext uri="{FF2B5EF4-FFF2-40B4-BE49-F238E27FC236}">
                  <a16:creationId xmlns:a16="http://schemas.microsoft.com/office/drawing/2014/main" id="{84F30682-CDA3-4F59-8898-5368F6580017}"/>
                </a:ext>
              </a:extLst>
            </p:cNvPr>
            <p:cNvSpPr/>
            <p:nvPr/>
          </p:nvSpPr>
          <p:spPr>
            <a:xfrm>
              <a:off x="6700924" y="5371137"/>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54">
              <a:extLst>
                <a:ext uri="{FF2B5EF4-FFF2-40B4-BE49-F238E27FC236}">
                  <a16:creationId xmlns:a16="http://schemas.microsoft.com/office/drawing/2014/main" id="{5E0724CA-9F67-4609-8A94-9E1343606E12}"/>
                </a:ext>
              </a:extLst>
            </p:cNvPr>
            <p:cNvSpPr/>
            <p:nvPr/>
          </p:nvSpPr>
          <p:spPr>
            <a:xfrm>
              <a:off x="8769754"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结果输出</a:t>
              </a:r>
            </a:p>
          </p:txBody>
        </p:sp>
        <p:sp>
          <p:nvSpPr>
            <p:cNvPr id="13" name="矩形 56">
              <a:extLst>
                <a:ext uri="{FF2B5EF4-FFF2-40B4-BE49-F238E27FC236}">
                  <a16:creationId xmlns:a16="http://schemas.microsoft.com/office/drawing/2014/main" id="{0A5841A7-6C7F-4D07-A835-D730F7BD84A3}"/>
                </a:ext>
              </a:extLst>
            </p:cNvPr>
            <p:cNvSpPr/>
            <p:nvPr/>
          </p:nvSpPr>
          <p:spPr>
            <a:xfrm>
              <a:off x="7175269" y="5245407"/>
              <a:ext cx="1120140" cy="5549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验证</a:t>
              </a:r>
            </a:p>
          </p:txBody>
        </p:sp>
        <p:sp>
          <p:nvSpPr>
            <p:cNvPr id="14" name="右箭头 57">
              <a:extLst>
                <a:ext uri="{FF2B5EF4-FFF2-40B4-BE49-F238E27FC236}">
                  <a16:creationId xmlns:a16="http://schemas.microsoft.com/office/drawing/2014/main" id="{3D9DDF11-9AFC-46F0-9E41-DD78B495967F}"/>
                </a:ext>
              </a:extLst>
            </p:cNvPr>
            <p:cNvSpPr/>
            <p:nvPr/>
          </p:nvSpPr>
          <p:spPr>
            <a:xfrm>
              <a:off x="8295409" y="5371772"/>
              <a:ext cx="474345" cy="30289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58">
              <a:extLst>
                <a:ext uri="{FF2B5EF4-FFF2-40B4-BE49-F238E27FC236}">
                  <a16:creationId xmlns:a16="http://schemas.microsoft.com/office/drawing/2014/main" id="{25216A02-E5AD-443F-9147-91CE63A301EE}"/>
                </a:ext>
              </a:extLst>
            </p:cNvPr>
            <p:cNvCxnSpPr>
              <a:stCxn id="13" idx="2"/>
              <a:endCxn id="10" idx="2"/>
            </p:cNvCxnSpPr>
            <p:nvPr/>
          </p:nvCxnSpPr>
          <p:spPr>
            <a:xfrm rot="5400000" flipH="1">
              <a:off x="6937779" y="5002202"/>
              <a:ext cx="3175" cy="1594485"/>
            </a:xfrm>
            <a:prstGeom prst="bentConnector3">
              <a:avLst>
                <a:gd name="adj1" fmla="val -1366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59">
              <a:extLst>
                <a:ext uri="{FF2B5EF4-FFF2-40B4-BE49-F238E27FC236}">
                  <a16:creationId xmlns:a16="http://schemas.microsoft.com/office/drawing/2014/main" id="{A34EDFB7-63AF-4B5F-A3A4-A387F7E7D538}"/>
                </a:ext>
              </a:extLst>
            </p:cNvPr>
            <p:cNvSpPr txBox="1"/>
            <p:nvPr/>
          </p:nvSpPr>
          <p:spPr>
            <a:xfrm>
              <a:off x="6520584" y="6305222"/>
              <a:ext cx="795020" cy="275590"/>
            </a:xfrm>
            <a:prstGeom prst="rect">
              <a:avLst/>
            </a:prstGeom>
            <a:noFill/>
          </p:spPr>
          <p:txBody>
            <a:bodyPr wrap="none" rtlCol="0">
              <a:spAutoFit/>
            </a:bodyPr>
            <a:lstStyle/>
            <a:p>
              <a:r>
                <a:rPr lang="zh-CN" altLang="en-US" sz="1200"/>
                <a:t>循环</a:t>
              </a:r>
              <a:r>
                <a:rPr lang="en-US" altLang="zh-CN" sz="1200"/>
                <a:t>64</a:t>
              </a:r>
              <a:r>
                <a:rPr lang="zh-CN" altLang="en-US" sz="1200"/>
                <a:t>次</a:t>
              </a:r>
            </a:p>
          </p:txBody>
        </p:sp>
      </p:grpSp>
      <p:sp>
        <p:nvSpPr>
          <p:cNvPr id="20" name="文本框 89">
            <a:extLst>
              <a:ext uri="{FF2B5EF4-FFF2-40B4-BE49-F238E27FC236}">
                <a16:creationId xmlns:a16="http://schemas.microsoft.com/office/drawing/2014/main" id="{61832BDE-84E6-4AC7-98B8-C65BBBA342D8}"/>
              </a:ext>
            </a:extLst>
          </p:cNvPr>
          <p:cNvSpPr txBox="1"/>
          <p:nvPr/>
        </p:nvSpPr>
        <p:spPr>
          <a:xfrm>
            <a:off x="4498022" y="6174352"/>
            <a:ext cx="3809790"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Graph500</a:t>
            </a:r>
            <a:r>
              <a:rPr lang="zh-CN" altLang="en-US" sz="1600" dirty="0">
                <a:latin typeface="微软雅黑" panose="020B0503020204020204" pitchFamily="34" charset="-122"/>
                <a:ea typeface="微软雅黑" panose="020B0503020204020204" pitchFamily="34" charset="-122"/>
              </a:rPr>
              <a:t>基准测试程序流程示意图</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96588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EF63B-49E0-43AB-9152-C557504F4620}"/>
              </a:ext>
            </a:extLst>
          </p:cNvPr>
          <p:cNvSpPr>
            <a:spLocks noGrp="1"/>
          </p:cNvSpPr>
          <p:nvPr>
            <p:ph type="title"/>
          </p:nvPr>
        </p:nvSpPr>
        <p:spPr/>
        <p:txBody>
          <a:bodyPr/>
          <a:lstStyle/>
          <a:p>
            <a:r>
              <a:rPr lang="en-US" altLang="zh-CN" dirty="0"/>
              <a:t>6.7 </a:t>
            </a:r>
            <a:r>
              <a:rPr lang="zh-CN" altLang="en-US" dirty="0"/>
              <a:t>图计算性能评价</a:t>
            </a:r>
          </a:p>
        </p:txBody>
      </p:sp>
      <p:sp>
        <p:nvSpPr>
          <p:cNvPr id="3" name="Content Placeholder 2">
            <a:extLst>
              <a:ext uri="{FF2B5EF4-FFF2-40B4-BE49-F238E27FC236}">
                <a16:creationId xmlns:a16="http://schemas.microsoft.com/office/drawing/2014/main" id="{A3A7DC0F-EB4C-41AD-81CD-FD46CF86D382}"/>
              </a:ext>
            </a:extLst>
          </p:cNvPr>
          <p:cNvSpPr>
            <a:spLocks noGrp="1"/>
          </p:cNvSpPr>
          <p:nvPr>
            <p:ph idx="1"/>
          </p:nvPr>
        </p:nvSpPr>
        <p:spPr>
          <a:xfrm>
            <a:off x="680483" y="1160756"/>
            <a:ext cx="10930269" cy="5446521"/>
          </a:xfrm>
        </p:spPr>
        <p:txBody>
          <a:bodyPr/>
          <a:lstStyle/>
          <a:p>
            <a:r>
              <a:rPr lang="en-US" altLang="zh-CN" dirty="0"/>
              <a:t>Graph500</a:t>
            </a:r>
            <a:r>
              <a:rPr lang="zh-CN" altLang="en-US" dirty="0"/>
              <a:t>五个步骤</a:t>
            </a:r>
            <a:endParaRPr lang="en-US" altLang="zh-CN" dirty="0"/>
          </a:p>
          <a:p>
            <a:pPr lvl="1"/>
            <a:r>
              <a:rPr lang="zh-CN" altLang="en-US" dirty="0"/>
              <a:t>图生成：可扩展数据生成器将构建包含节点标识符的边元组列表</a:t>
            </a:r>
            <a:endParaRPr lang="en-US" altLang="zh-CN" dirty="0"/>
          </a:p>
          <a:p>
            <a:pPr lvl="1"/>
            <a:r>
              <a:rPr lang="zh-CN" altLang="en-US" dirty="0"/>
              <a:t>图建立</a:t>
            </a:r>
            <a:r>
              <a:rPr lang="en-US" altLang="zh-CN" dirty="0"/>
              <a:t>(kernel 1)</a:t>
            </a:r>
            <a:r>
              <a:rPr lang="zh-CN" altLang="en-US" dirty="0"/>
              <a:t>：将边元组转换为用于后续部分的任何表示图的数据结构，例如</a:t>
            </a:r>
            <a:r>
              <a:rPr lang="en-US" altLang="zh-CN" dirty="0"/>
              <a:t>CSR</a:t>
            </a:r>
            <a:r>
              <a:rPr lang="zh-CN" altLang="en-US" dirty="0"/>
              <a:t>压缩稀疏行或</a:t>
            </a:r>
            <a:r>
              <a:rPr lang="en-US" altLang="zh-CN" dirty="0"/>
              <a:t>CSC</a:t>
            </a:r>
            <a:r>
              <a:rPr lang="zh-CN" altLang="en-US" dirty="0"/>
              <a:t>压缩稀疏列，生成的数据结构不能被后续部分更改</a:t>
            </a:r>
            <a:endParaRPr lang="en-US" altLang="zh-CN" dirty="0"/>
          </a:p>
          <a:p>
            <a:pPr lvl="1"/>
            <a:r>
              <a:rPr lang="zh-CN" altLang="en-US" dirty="0"/>
              <a:t>图搜索</a:t>
            </a:r>
            <a:r>
              <a:rPr lang="en-US" altLang="zh-CN" dirty="0"/>
              <a:t>(kernel 2-BFS</a:t>
            </a:r>
            <a:r>
              <a:rPr lang="zh-CN" altLang="en-US" dirty="0"/>
              <a:t>或</a:t>
            </a:r>
            <a:r>
              <a:rPr lang="en-US" altLang="zh-CN" dirty="0"/>
              <a:t>kernel 3-SSSP) </a:t>
            </a:r>
            <a:r>
              <a:rPr lang="zh-CN" altLang="en-US" dirty="0"/>
              <a:t>：程序随机生成一个根节点，</a:t>
            </a:r>
            <a:r>
              <a:rPr lang="en-US" altLang="zh-CN" dirty="0"/>
              <a:t>BFS</a:t>
            </a:r>
            <a:r>
              <a:rPr lang="zh-CN" altLang="en-US" dirty="0"/>
              <a:t>从单个根节点开始，然后分阶段地发现和标记它的邻居，然后标记它的邻居的邻居等</a:t>
            </a:r>
            <a:endParaRPr lang="en-US" altLang="zh-CN" dirty="0"/>
          </a:p>
          <a:p>
            <a:pPr lvl="1"/>
            <a:r>
              <a:rPr lang="zh-CN" altLang="en-US" dirty="0"/>
              <a:t>验证：每个根节点搜索完成后，对搜索结构进行验证，该部分时间不计入性能计算</a:t>
            </a:r>
            <a:endParaRPr lang="en-US" altLang="zh-CN" dirty="0"/>
          </a:p>
          <a:p>
            <a:pPr lvl="1"/>
            <a:r>
              <a:rPr lang="zh-CN" altLang="en-US" dirty="0"/>
              <a:t>结果输出：基本参数图规模</a:t>
            </a:r>
            <a:r>
              <a:rPr lang="en-US" altLang="zh-CN" dirty="0"/>
              <a:t>SCALE</a:t>
            </a:r>
            <a:r>
              <a:rPr lang="zh-CN" altLang="en-US" dirty="0"/>
              <a:t>、节点平均度数</a:t>
            </a:r>
            <a:r>
              <a:rPr lang="en-US" altLang="zh-CN" dirty="0" err="1"/>
              <a:t>edgefactor</a:t>
            </a:r>
            <a:r>
              <a:rPr lang="zh-CN" altLang="en-US" dirty="0"/>
              <a:t>、根节点数目，以及一些统计结果（</a:t>
            </a:r>
            <a:r>
              <a:rPr lang="en-US" altLang="zh-CN" dirty="0"/>
              <a:t>BFS/SSSP</a:t>
            </a:r>
            <a:r>
              <a:rPr lang="zh-CN" altLang="en-US" dirty="0"/>
              <a:t>图搜索时间、访问边数、每秒遍历边数）</a:t>
            </a:r>
          </a:p>
          <a:p>
            <a:endParaRPr lang="zh-CN" altLang="en-US" dirty="0"/>
          </a:p>
          <a:p>
            <a:endParaRPr lang="zh-CN" altLang="en-US" dirty="0"/>
          </a:p>
        </p:txBody>
      </p:sp>
    </p:spTree>
    <p:extLst>
      <p:ext uri="{BB962C8B-B14F-4D97-AF65-F5344CB8AC3E}">
        <p14:creationId xmlns:p14="http://schemas.microsoft.com/office/powerpoint/2010/main" val="6376326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1533-AF45-4DE0-AEF3-90FFACB46215}"/>
              </a:ext>
            </a:extLst>
          </p:cNvPr>
          <p:cNvSpPr>
            <a:spLocks noGrp="1"/>
          </p:cNvSpPr>
          <p:nvPr>
            <p:ph type="title"/>
          </p:nvPr>
        </p:nvSpPr>
        <p:spPr/>
        <p:txBody>
          <a:bodyPr/>
          <a:lstStyle/>
          <a:p>
            <a:r>
              <a:rPr lang="en-US" altLang="zh-CN" dirty="0"/>
              <a:t>6.7 </a:t>
            </a:r>
            <a:r>
              <a:rPr lang="zh-CN" altLang="en-US" dirty="0"/>
              <a:t>图计算性能评价</a:t>
            </a:r>
            <a:endParaRPr lang="en-US" dirty="0"/>
          </a:p>
        </p:txBody>
      </p:sp>
      <p:sp>
        <p:nvSpPr>
          <p:cNvPr id="3" name="Content Placeholder 2">
            <a:extLst>
              <a:ext uri="{FF2B5EF4-FFF2-40B4-BE49-F238E27FC236}">
                <a16:creationId xmlns:a16="http://schemas.microsoft.com/office/drawing/2014/main" id="{BE59452E-22A2-40B0-8724-0F91E7AF6F86}"/>
              </a:ext>
            </a:extLst>
          </p:cNvPr>
          <p:cNvSpPr>
            <a:spLocks noGrp="1"/>
          </p:cNvSpPr>
          <p:nvPr>
            <p:ph idx="1"/>
          </p:nvPr>
        </p:nvSpPr>
        <p:spPr/>
        <p:txBody>
          <a:bodyPr/>
          <a:lstStyle/>
          <a:p>
            <a:r>
              <a:rPr lang="en-US" altLang="zh-CN" dirty="0"/>
              <a:t>Graph500</a:t>
            </a:r>
            <a:r>
              <a:rPr lang="zh-CN" altLang="en-US" dirty="0"/>
              <a:t>图生成规模</a:t>
            </a:r>
            <a:endParaRPr lang="en-US" altLang="zh-CN" dirty="0"/>
          </a:p>
          <a:p>
            <a:pPr lvl="1"/>
            <a:r>
              <a:rPr lang="zh-CN" altLang="en-US" dirty="0"/>
              <a:t>根据</a:t>
            </a:r>
            <a:r>
              <a:rPr lang="en-US" altLang="zh-CN" dirty="0"/>
              <a:t>Graph500</a:t>
            </a:r>
            <a:r>
              <a:rPr lang="zh-CN" altLang="en-US" dirty="0"/>
              <a:t>基准测试程序输入参数不同，可将求解问题划分为</a:t>
            </a:r>
            <a:r>
              <a:rPr lang="en-US" altLang="zh-CN" dirty="0"/>
              <a:t>6</a:t>
            </a:r>
            <a:r>
              <a:rPr lang="zh-CN" altLang="en-US" dirty="0"/>
              <a:t>个不同数据规模</a:t>
            </a:r>
            <a:endParaRPr lang="en-US" altLang="zh-CN" dirty="0"/>
          </a:p>
          <a:p>
            <a:endParaRPr lang="en-US" dirty="0"/>
          </a:p>
        </p:txBody>
      </p:sp>
      <p:graphicFrame>
        <p:nvGraphicFramePr>
          <p:cNvPr id="5" name="表格 2">
            <a:extLst>
              <a:ext uri="{FF2B5EF4-FFF2-40B4-BE49-F238E27FC236}">
                <a16:creationId xmlns:a16="http://schemas.microsoft.com/office/drawing/2014/main" id="{D085DFBE-D554-4F94-96FA-7AC550E7B235}"/>
              </a:ext>
            </a:extLst>
          </p:cNvPr>
          <p:cNvGraphicFramePr/>
          <p:nvPr>
            <p:custDataLst>
              <p:tags r:id="rId1"/>
            </p:custDataLst>
            <p:extLst/>
          </p:nvPr>
        </p:nvGraphicFramePr>
        <p:xfrm>
          <a:off x="1072324" y="2915015"/>
          <a:ext cx="9686624" cy="3321514"/>
        </p:xfrm>
        <a:graphic>
          <a:graphicData uri="http://schemas.openxmlformats.org/drawingml/2006/table">
            <a:tbl>
              <a:tblPr firstRow="1" bandRow="1">
                <a:tableStyleId>{5C22544A-7EE6-4342-B048-85BDC9FD1C3A}</a:tableStyleId>
              </a:tblPr>
              <a:tblGrid>
                <a:gridCol w="1767016">
                  <a:extLst>
                    <a:ext uri="{9D8B030D-6E8A-4147-A177-3AD203B41FA5}">
                      <a16:colId xmlns:a16="http://schemas.microsoft.com/office/drawing/2014/main" val="20000"/>
                    </a:ext>
                  </a:extLst>
                </a:gridCol>
                <a:gridCol w="819420">
                  <a:extLst>
                    <a:ext uri="{9D8B030D-6E8A-4147-A177-3AD203B41FA5}">
                      <a16:colId xmlns:a16="http://schemas.microsoft.com/office/drawing/2014/main" val="20001"/>
                    </a:ext>
                  </a:extLst>
                </a:gridCol>
                <a:gridCol w="1222237">
                  <a:extLst>
                    <a:ext uri="{9D8B030D-6E8A-4147-A177-3AD203B41FA5}">
                      <a16:colId xmlns:a16="http://schemas.microsoft.com/office/drawing/2014/main" val="20002"/>
                    </a:ext>
                  </a:extLst>
                </a:gridCol>
                <a:gridCol w="1817525">
                  <a:extLst>
                    <a:ext uri="{9D8B030D-6E8A-4147-A177-3AD203B41FA5}">
                      <a16:colId xmlns:a16="http://schemas.microsoft.com/office/drawing/2014/main" val="20003"/>
                    </a:ext>
                  </a:extLst>
                </a:gridCol>
                <a:gridCol w="1741761">
                  <a:extLst>
                    <a:ext uri="{9D8B030D-6E8A-4147-A177-3AD203B41FA5}">
                      <a16:colId xmlns:a16="http://schemas.microsoft.com/office/drawing/2014/main" val="20004"/>
                    </a:ext>
                  </a:extLst>
                </a:gridCol>
                <a:gridCol w="2318665">
                  <a:extLst>
                    <a:ext uri="{9D8B030D-6E8A-4147-A177-3AD203B41FA5}">
                      <a16:colId xmlns:a16="http://schemas.microsoft.com/office/drawing/2014/main" val="20005"/>
                    </a:ext>
                  </a:extLst>
                </a:gridCol>
              </a:tblGrid>
              <a:tr h="617482">
                <a:tc>
                  <a:txBody>
                    <a:bodyPr/>
                    <a:lstStyle/>
                    <a:p>
                      <a:pPr algn="l">
                        <a:buNone/>
                      </a:pPr>
                      <a:r>
                        <a:rPr lang="zh-CN" altLang="en-US" sz="1400">
                          <a:solidFill>
                            <a:schemeClr val="tx1"/>
                          </a:solidFill>
                          <a:latin typeface="微软雅黑" panose="020B0503020204020204" pitchFamily="34" charset="-122"/>
                          <a:ea typeface="微软雅黑" panose="020B0503020204020204" pitchFamily="34" charset="-122"/>
                        </a:rPr>
                        <a:t>数据规模</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a:solidFill>
                            <a:schemeClr val="tx1"/>
                          </a:solidFill>
                          <a:latin typeface="微软雅黑" panose="020B0503020204020204" pitchFamily="34" charset="-122"/>
                          <a:ea typeface="微软雅黑" panose="020B0503020204020204" pitchFamily="34" charset="-122"/>
                        </a:rPr>
                        <a:t>SCALE</a:t>
                      </a: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en-US" altLang="zh-CN" sz="1400" dirty="0" err="1">
                          <a:solidFill>
                            <a:schemeClr val="tx1"/>
                          </a:solidFill>
                          <a:latin typeface="微软雅黑" panose="020B0503020204020204" pitchFamily="34" charset="-122"/>
                          <a:ea typeface="微软雅黑" panose="020B0503020204020204" pitchFamily="34" charset="-122"/>
                        </a:rPr>
                        <a:t>edgefactor</a:t>
                      </a:r>
                      <a:endParaRPr lang="en-US" altLang="zh-CN" sz="1400" dirty="0">
                        <a:solidFill>
                          <a:schemeClr val="tx1"/>
                        </a:solidFill>
                        <a:latin typeface="微软雅黑" panose="020B0503020204020204" pitchFamily="34" charset="-122"/>
                        <a:ea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/TB</a:t>
                      </a: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(BFS,64bits/edge)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(BFS,48bits/edge)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tc>
                  <a:txBody>
                    <a:bodyPr/>
                    <a:lstStyle/>
                    <a:p>
                      <a:pPr algn="l">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存储大小</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None/>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(SSSP,48bits+32bits/edge)</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lnT w="28575">
                      <a:solidFill>
                        <a:schemeClr val="tx1"/>
                      </a:solidFill>
                      <a:prstDash val="solid"/>
                    </a:lnT>
                    <a:lnB w="12700">
                      <a:solidFill>
                        <a:schemeClr val="tx1"/>
                      </a:solidFill>
                      <a:prstDash val="solid"/>
                    </a:lnB>
                    <a:solidFill>
                      <a:schemeClr val="accent1">
                        <a:lumMod val="60000"/>
                        <a:lumOff val="40000"/>
                      </a:schemeClr>
                    </a:solidFill>
                  </a:tcPr>
                </a:tc>
                <a:extLst>
                  <a:ext uri="{0D108BD9-81ED-4DB2-BD59-A6C34878D82A}">
                    <a16:rowId xmlns:a16="http://schemas.microsoft.com/office/drawing/2014/main" val="10000"/>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toy</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level10</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0.013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0.022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mini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level11</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0.137</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0.103</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0.172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2"/>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small</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level12</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1.100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0.825</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1.374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3"/>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medium</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level13</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13.194</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21.990</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4"/>
                  </a:ext>
                </a:extLst>
              </a:tr>
              <a:tr h="445959">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large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level14</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39</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140.738</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a:t>
                      </a:r>
                      <a:r>
                        <a:rPr lang="en-US" altLang="zh-CN" sz="1200" dirty="0">
                          <a:solidFill>
                            <a:schemeClr val="tx1"/>
                          </a:solidFill>
                          <a:latin typeface="微软雅黑" panose="020B0503020204020204" pitchFamily="34" charset="-122"/>
                          <a:ea typeface="微软雅黑" panose="020B0503020204020204" pitchFamily="34" charset="-122"/>
                          <a:sym typeface="+mn-ea"/>
                        </a:rPr>
                        <a:t>05.553</a:t>
                      </a:r>
                      <a:endParaRPr lang="en-US" altLang="zh-CN" sz="1200" dirty="0">
                        <a:solidFill>
                          <a:schemeClr val="tx1"/>
                        </a:solidFill>
                        <a:latin typeface="微软雅黑" panose="020B0503020204020204" pitchFamily="34" charset="-122"/>
                        <a:ea typeface="微软雅黑" panose="020B0503020204020204" pitchFamily="34" charset="-122"/>
                      </a:endParaRP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175.921</a:t>
                      </a:r>
                    </a:p>
                  </a:txBody>
                  <a:tcPr anchor="ct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5"/>
                  </a:ext>
                </a:extLst>
              </a:tr>
              <a:tr h="428807">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huge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level15</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42</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16</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1125.900</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a:solidFill>
                            <a:schemeClr val="tx1"/>
                          </a:solidFill>
                          <a:latin typeface="微软雅黑" panose="020B0503020204020204" pitchFamily="34" charset="-122"/>
                          <a:ea typeface="微软雅黑" panose="020B0503020204020204" pitchFamily="34" charset="-122"/>
                        </a:rPr>
                        <a:t>844.425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tc>
                  <a:txBody>
                    <a:bodyPr/>
                    <a:lstStyle/>
                    <a:p>
                      <a:pPr algn="l">
                        <a:buNone/>
                      </a:pPr>
                      <a:r>
                        <a:rPr lang="en-US" altLang="zh-CN" sz="1200" dirty="0">
                          <a:solidFill>
                            <a:schemeClr val="tx1"/>
                          </a:solidFill>
                          <a:latin typeface="微软雅黑" panose="020B0503020204020204" pitchFamily="34" charset="-122"/>
                          <a:ea typeface="微软雅黑" panose="020B0503020204020204" pitchFamily="34" charset="-122"/>
                        </a:rPr>
                        <a:t>1407.375</a:t>
                      </a:r>
                    </a:p>
                  </a:txBody>
                  <a:tcPr anchor="ctr">
                    <a:lnT w="12700">
                      <a:solidFill>
                        <a:schemeClr val="tx1"/>
                      </a:solidFill>
                      <a:prstDash val="solid"/>
                    </a:lnT>
                    <a:lnB w="28575"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7" name="文本框 3">
            <a:extLst>
              <a:ext uri="{FF2B5EF4-FFF2-40B4-BE49-F238E27FC236}">
                <a16:creationId xmlns:a16="http://schemas.microsoft.com/office/drawing/2014/main" id="{8A058943-65AD-42AD-8B01-0B2CAC19FFAD}"/>
              </a:ext>
            </a:extLst>
          </p:cNvPr>
          <p:cNvSpPr txBox="1"/>
          <p:nvPr/>
        </p:nvSpPr>
        <p:spPr>
          <a:xfrm>
            <a:off x="1140542" y="2515957"/>
            <a:ext cx="2163926" cy="307777"/>
          </a:xfrm>
          <a:prstGeom prst="rect">
            <a:avLst/>
          </a:prstGeom>
          <a:noFill/>
        </p:spPr>
        <p:txBody>
          <a:bodyPr wrap="none" rtlCol="0">
            <a:spAutoFit/>
          </a:bodyPr>
          <a:lstStyle/>
          <a:p>
            <a:r>
              <a:rPr lang="en-US" altLang="zh-CN" sz="1400" dirty="0"/>
              <a:t>Graph500</a:t>
            </a:r>
            <a:r>
              <a:rPr lang="zh-CN" altLang="en-US" sz="1400" dirty="0"/>
              <a:t>的六种数据规模</a:t>
            </a:r>
          </a:p>
        </p:txBody>
      </p:sp>
    </p:spTree>
    <p:extLst>
      <p:ext uri="{BB962C8B-B14F-4D97-AF65-F5344CB8AC3E}">
        <p14:creationId xmlns:p14="http://schemas.microsoft.com/office/powerpoint/2010/main" val="1675909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BC1C0-4CF3-455F-A5E0-5EF210522B76}"/>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8D7E7D3F-335A-4AA6-94F6-7186713330DC}"/>
              </a:ext>
            </a:extLst>
          </p:cNvPr>
          <p:cNvSpPr>
            <a:spLocks noGrp="1"/>
          </p:cNvSpPr>
          <p:nvPr>
            <p:ph idx="1"/>
          </p:nvPr>
        </p:nvSpPr>
        <p:spPr>
          <a:xfrm>
            <a:off x="680483" y="1160756"/>
            <a:ext cx="7750467" cy="5016207"/>
          </a:xfrm>
        </p:spPr>
        <p:txBody>
          <a:bodyPr/>
          <a:lstStyle/>
          <a:p>
            <a:r>
              <a:rPr lang="en-US" altLang="zh-CN" dirty="0"/>
              <a:t>BSP</a:t>
            </a:r>
            <a:r>
              <a:rPr lang="zh-CN" altLang="en-US" dirty="0"/>
              <a:t>模型</a:t>
            </a:r>
            <a:endParaRPr lang="en-US" altLang="zh-CN" dirty="0"/>
          </a:p>
          <a:p>
            <a:pPr lvl="1"/>
            <a:r>
              <a:rPr lang="en-US" altLang="zh-CN" dirty="0"/>
              <a:t>BSP</a:t>
            </a:r>
            <a:r>
              <a:rPr lang="zh-CN" altLang="en-US" dirty="0"/>
              <a:t>计算由一系列超级步组成。每个超级步中，每个处理器都被分配一个任务</a:t>
            </a:r>
            <a:endParaRPr lang="en-US" altLang="zh-CN" dirty="0"/>
          </a:p>
          <a:p>
            <a:pPr lvl="1"/>
            <a:r>
              <a:rPr lang="zh-CN" altLang="en-US" dirty="0"/>
              <a:t>超级步三个阶段</a:t>
            </a:r>
            <a:endParaRPr lang="en-US" altLang="zh-CN" dirty="0"/>
          </a:p>
          <a:p>
            <a:pPr lvl="2"/>
            <a:r>
              <a:rPr lang="zh-CN" altLang="en-US" dirty="0"/>
              <a:t>本地计算阶段</a:t>
            </a:r>
            <a:endParaRPr lang="en-US" altLang="zh-CN" dirty="0"/>
          </a:p>
          <a:p>
            <a:pPr lvl="2"/>
            <a:r>
              <a:rPr lang="zh-CN" altLang="en-US" dirty="0"/>
              <a:t>通信阶段</a:t>
            </a:r>
            <a:endParaRPr lang="en-US" altLang="zh-CN" dirty="0"/>
          </a:p>
          <a:p>
            <a:pPr lvl="2"/>
            <a:r>
              <a:rPr lang="zh-CN" altLang="en-US" dirty="0"/>
              <a:t>路障阶段</a:t>
            </a:r>
            <a:endParaRPr lang="en-US" altLang="zh-CN" dirty="0"/>
          </a:p>
          <a:p>
            <a:pPr lvl="1"/>
            <a:r>
              <a:rPr lang="en-US" altLang="zh-CN" dirty="0"/>
              <a:t>BSP</a:t>
            </a:r>
            <a:r>
              <a:rPr lang="zh-CN" altLang="en-US" dirty="0"/>
              <a:t>算法时间复杂度：所有超级步的时间开销的和</a:t>
            </a:r>
            <a:endParaRPr lang="en-US" altLang="zh-CN" dirty="0"/>
          </a:p>
          <a:p>
            <a:pPr lvl="1"/>
            <a:r>
              <a:rPr lang="en-US" altLang="zh-CN" dirty="0"/>
              <a:t>BSP</a:t>
            </a:r>
            <a:r>
              <a:rPr lang="zh-CN" altLang="en-US" dirty="0"/>
              <a:t>模型属于分布式存储的</a:t>
            </a:r>
            <a:r>
              <a:rPr lang="en-US" altLang="zh-CN" dirty="0"/>
              <a:t>MIMD</a:t>
            </a:r>
          </a:p>
          <a:p>
            <a:pPr lvl="2"/>
            <a:r>
              <a:rPr lang="zh-CN" altLang="en-US" dirty="0"/>
              <a:t>处理器和路由器分开，即计算和通信分开</a:t>
            </a:r>
            <a:endParaRPr lang="en-US" altLang="zh-CN" dirty="0"/>
          </a:p>
          <a:p>
            <a:pPr lvl="2"/>
            <a:r>
              <a:rPr lang="zh-CN" altLang="en-US" dirty="0"/>
              <a:t>硬件实现的全局同步在可控的粗粒度范围内</a:t>
            </a:r>
            <a:endParaRPr lang="en-US" altLang="zh-CN" dirty="0"/>
          </a:p>
          <a:p>
            <a:pPr lvl="2"/>
            <a:r>
              <a:rPr lang="zh-CN" altLang="en-US" dirty="0"/>
              <a:t>用</a:t>
            </a:r>
            <a:r>
              <a:rPr lang="en-US" altLang="zh-CN" dirty="0"/>
              <a:t>PRAM</a:t>
            </a:r>
            <a:r>
              <a:rPr lang="zh-CN" altLang="en-US" dirty="0"/>
              <a:t>模型设计的算法</a:t>
            </a:r>
            <a:endParaRPr lang="en-US" dirty="0"/>
          </a:p>
        </p:txBody>
      </p:sp>
      <p:grpSp>
        <p:nvGrpSpPr>
          <p:cNvPr id="57" name="Group 56">
            <a:extLst>
              <a:ext uri="{FF2B5EF4-FFF2-40B4-BE49-F238E27FC236}">
                <a16:creationId xmlns:a16="http://schemas.microsoft.com/office/drawing/2014/main" id="{0BCC6987-0A9C-4EB6-A23C-00610E891BD4}"/>
              </a:ext>
            </a:extLst>
          </p:cNvPr>
          <p:cNvGrpSpPr/>
          <p:nvPr/>
        </p:nvGrpSpPr>
        <p:grpSpPr>
          <a:xfrm>
            <a:off x="8320820" y="2369787"/>
            <a:ext cx="3458092" cy="3111264"/>
            <a:chOff x="8607423" y="964067"/>
            <a:chExt cx="3458092" cy="3111264"/>
          </a:xfrm>
        </p:grpSpPr>
        <p:sp>
          <p:nvSpPr>
            <p:cNvPr id="4" name="Rectangle 22">
              <a:extLst>
                <a:ext uri="{FF2B5EF4-FFF2-40B4-BE49-F238E27FC236}">
                  <a16:creationId xmlns:a16="http://schemas.microsoft.com/office/drawing/2014/main" id="{7DB15DEF-6D52-4FBF-A9DA-F7986CC613FE}"/>
                </a:ext>
              </a:extLst>
            </p:cNvPr>
            <p:cNvSpPr/>
            <p:nvPr/>
          </p:nvSpPr>
          <p:spPr>
            <a:xfrm>
              <a:off x="8607423" y="3668859"/>
              <a:ext cx="2317520" cy="163014"/>
            </a:xfrm>
            <a:prstGeom prst="rect">
              <a:avLst/>
            </a:prstGeom>
            <a:solidFill>
              <a:schemeClr val="tx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62118FB-675F-4A30-8AEE-48DDCD6365E5}"/>
                </a:ext>
              </a:extLst>
            </p:cNvPr>
            <p:cNvSpPr/>
            <p:nvPr/>
          </p:nvSpPr>
          <p:spPr>
            <a:xfrm>
              <a:off x="10957519" y="3429000"/>
              <a:ext cx="1107996" cy="646331"/>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全局通信</a:t>
              </a:r>
              <a:endParaRPr lang="en-US" altLang="zh-CN">
                <a:latin typeface="Times New Roman" panose="02020603050405020304" pitchFamily="18" charset="0"/>
                <a:cs typeface="Times New Roman" panose="02020603050405020304" pitchFamily="18" charset="0"/>
              </a:endParaRPr>
            </a:p>
            <a:p>
              <a:pPr algn="ctr"/>
              <a:r>
                <a:rPr lang="zh-CN" altLang="en-US">
                  <a:latin typeface="Times New Roman" panose="02020603050405020304" pitchFamily="18" charset="0"/>
                  <a:cs typeface="Times New Roman" panose="02020603050405020304" pitchFamily="18" charset="0"/>
                </a:rPr>
                <a:t>路障同步</a:t>
              </a:r>
              <a:endParaRPr lang="en-US">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76CC87F-1E19-4988-BEBF-8E4FFEE021AA}"/>
                </a:ext>
              </a:extLst>
            </p:cNvPr>
            <p:cNvSpPr/>
            <p:nvPr/>
          </p:nvSpPr>
          <p:spPr>
            <a:xfrm>
              <a:off x="8734645" y="1563451"/>
              <a:ext cx="93731" cy="14580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3A88D35-0A90-44AE-94CD-200B5A31DB1F}"/>
                </a:ext>
              </a:extLst>
            </p:cNvPr>
            <p:cNvSpPr/>
            <p:nvPr/>
          </p:nvSpPr>
          <p:spPr>
            <a:xfrm>
              <a:off x="9193226" y="1563451"/>
              <a:ext cx="93731" cy="720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A9E29A8-FF56-42BA-82A2-ED26D7AA2016}"/>
                </a:ext>
              </a:extLst>
            </p:cNvPr>
            <p:cNvSpPr/>
            <p:nvPr/>
          </p:nvSpPr>
          <p:spPr>
            <a:xfrm>
              <a:off x="9651807" y="1563451"/>
              <a:ext cx="93731" cy="118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4A4B0CC-21E1-446D-BB3D-080002CA0DA9}"/>
                </a:ext>
              </a:extLst>
            </p:cNvPr>
            <p:cNvSpPr/>
            <p:nvPr/>
          </p:nvSpPr>
          <p:spPr>
            <a:xfrm>
              <a:off x="10110388" y="1563451"/>
              <a:ext cx="93731" cy="1404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E69088F-3881-4109-88B9-5609E556CC5D}"/>
                </a:ext>
              </a:extLst>
            </p:cNvPr>
            <p:cNvSpPr/>
            <p:nvPr/>
          </p:nvSpPr>
          <p:spPr>
            <a:xfrm>
              <a:off x="10568968" y="1563451"/>
              <a:ext cx="93731" cy="972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00" i="1" baseline="-2500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9009317-8349-483C-A0B2-F1AAF9857220}"/>
                </a:ext>
              </a:extLst>
            </p:cNvPr>
            <p:cNvCxnSpPr>
              <a:cxnSpLocks/>
            </p:cNvCxnSpPr>
            <p:nvPr/>
          </p:nvCxnSpPr>
          <p:spPr>
            <a:xfrm>
              <a:off x="8781510" y="3097119"/>
              <a:ext cx="473647" cy="51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F76F477-5FF6-4F04-B98E-5ADB41FF19C2}"/>
                </a:ext>
              </a:extLst>
            </p:cNvPr>
            <p:cNvCxnSpPr>
              <a:cxnSpLocks/>
            </p:cNvCxnSpPr>
            <p:nvPr/>
          </p:nvCxnSpPr>
          <p:spPr>
            <a:xfrm>
              <a:off x="8781510" y="3097119"/>
              <a:ext cx="1328878" cy="4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EE14C3-1574-415B-B667-23F43C78DDB0}"/>
                </a:ext>
              </a:extLst>
            </p:cNvPr>
            <p:cNvCxnSpPr>
              <a:cxnSpLocks/>
            </p:cNvCxnSpPr>
            <p:nvPr/>
          </p:nvCxnSpPr>
          <p:spPr>
            <a:xfrm>
              <a:off x="8781510" y="3097119"/>
              <a:ext cx="1834323" cy="46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8F5321-42EC-4CC9-A457-B6D1D98208EA}"/>
                </a:ext>
              </a:extLst>
            </p:cNvPr>
            <p:cNvCxnSpPr>
              <a:cxnSpLocks/>
            </p:cNvCxnSpPr>
            <p:nvPr/>
          </p:nvCxnSpPr>
          <p:spPr>
            <a:xfrm flipH="1">
              <a:off x="8795800" y="3097119"/>
              <a:ext cx="426781" cy="517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D00B865-BFB8-46CB-A3C0-BCF47326C3EE}"/>
                </a:ext>
              </a:extLst>
            </p:cNvPr>
            <p:cNvCxnSpPr>
              <a:cxnSpLocks/>
            </p:cNvCxnSpPr>
            <p:nvPr/>
          </p:nvCxnSpPr>
          <p:spPr>
            <a:xfrm>
              <a:off x="9222581" y="3097119"/>
              <a:ext cx="476090" cy="480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B1A4379-45CA-4BD8-91BD-46787897E392}"/>
                </a:ext>
              </a:extLst>
            </p:cNvPr>
            <p:cNvCxnSpPr>
              <a:cxnSpLocks/>
            </p:cNvCxnSpPr>
            <p:nvPr/>
          </p:nvCxnSpPr>
          <p:spPr>
            <a:xfrm flipH="1">
              <a:off x="9255157" y="3079001"/>
              <a:ext cx="443514" cy="53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73D28E7-EE2A-499D-B111-7CB7EAEB5BB5}"/>
                </a:ext>
              </a:extLst>
            </p:cNvPr>
            <p:cNvCxnSpPr>
              <a:cxnSpLocks/>
            </p:cNvCxnSpPr>
            <p:nvPr/>
          </p:nvCxnSpPr>
          <p:spPr>
            <a:xfrm>
              <a:off x="10141353" y="3077272"/>
              <a:ext cx="474480" cy="48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C9A46B-2BEC-4C91-B842-EC00E6240BC3}"/>
                </a:ext>
              </a:extLst>
            </p:cNvPr>
            <p:cNvCxnSpPr>
              <a:cxnSpLocks/>
            </p:cNvCxnSpPr>
            <p:nvPr/>
          </p:nvCxnSpPr>
          <p:spPr>
            <a:xfrm flipH="1">
              <a:off x="10102288" y="3077272"/>
              <a:ext cx="527835" cy="482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0C91CE-6A49-4713-BC04-5AED3AED46EA}"/>
                </a:ext>
              </a:extLst>
            </p:cNvPr>
            <p:cNvCxnSpPr>
              <a:cxnSpLocks/>
            </p:cNvCxnSpPr>
            <p:nvPr/>
          </p:nvCxnSpPr>
          <p:spPr>
            <a:xfrm flipH="1">
              <a:off x="9696228" y="3077272"/>
              <a:ext cx="461025" cy="500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D303DF5-4769-49E5-AF14-73D9243CBE35}"/>
                </a:ext>
              </a:extLst>
            </p:cNvPr>
            <p:cNvCxnSpPr>
              <a:cxnSpLocks/>
            </p:cNvCxnSpPr>
            <p:nvPr/>
          </p:nvCxnSpPr>
          <p:spPr>
            <a:xfrm flipH="1">
              <a:off x="8795800" y="3077272"/>
              <a:ext cx="900429" cy="53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808DF40-8507-4877-9F8D-E0D727CABC1A}"/>
                </a:ext>
              </a:extLst>
            </p:cNvPr>
            <p:cNvSpPr/>
            <p:nvPr/>
          </p:nvSpPr>
          <p:spPr>
            <a:xfrm>
              <a:off x="10956617" y="2105121"/>
              <a:ext cx="1107996" cy="369332"/>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局部计算</a:t>
              </a:r>
              <a:endParaRPr lang="en-US">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09DAF3E0-1839-40F4-8DFB-8802BB846083}"/>
                </a:ext>
              </a:extLst>
            </p:cNvPr>
            <p:cNvCxnSpPr>
              <a:cxnSpLocks/>
            </p:cNvCxnSpPr>
            <p:nvPr/>
          </p:nvCxnSpPr>
          <p:spPr>
            <a:xfrm flipV="1">
              <a:off x="8734645" y="1321238"/>
              <a:ext cx="1917745" cy="25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8EDF34C-18F2-4275-9BE2-F0D1F26C921E}"/>
                </a:ext>
              </a:extLst>
            </p:cNvPr>
            <p:cNvSpPr/>
            <p:nvPr/>
          </p:nvSpPr>
          <p:spPr>
            <a:xfrm>
              <a:off x="8960713" y="964067"/>
              <a:ext cx="1569660" cy="369332"/>
            </a:xfrm>
            <a:prstGeom prst="rect">
              <a:avLst/>
            </a:prstGeom>
          </p:spPr>
          <p:txBody>
            <a:bodyPr wrap="none">
              <a:spAutoFit/>
            </a:bodyPr>
            <a:lstStyle/>
            <a:p>
              <a:pPr algn="ctr"/>
              <a:r>
                <a:rPr lang="zh-CN" altLang="en-US">
                  <a:latin typeface="Times New Roman" panose="02020603050405020304" pitchFamily="18" charset="0"/>
                  <a:cs typeface="Times New Roman" panose="02020603050405020304" pitchFamily="18" charset="0"/>
                </a:rPr>
                <a:t>各种处理程序</a:t>
              </a:r>
              <a:endParaRPr lang="en-US">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935222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smtClean="0"/>
              <a:t>第七章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t>7</a:t>
            </a:r>
            <a:r>
              <a:rPr lang="en-US" dirty="0"/>
              <a:t>.1 </a:t>
            </a:r>
            <a:r>
              <a:rPr lang="zh-CN" altLang="en-US" dirty="0"/>
              <a:t>统一资源管理</a:t>
            </a:r>
            <a:endParaRPr lang="en-US" altLang="zh-CN" dirty="0"/>
          </a:p>
          <a:p>
            <a:r>
              <a:rPr lang="en-US" altLang="zh-CN" dirty="0"/>
              <a:t>7.2 </a:t>
            </a:r>
            <a:r>
              <a:rPr lang="zh-CN" altLang="en-US" dirty="0"/>
              <a:t>大数据系统资源调度</a:t>
            </a:r>
            <a:endParaRPr lang="en-US" altLang="zh-CN" dirty="0"/>
          </a:p>
          <a:p>
            <a:r>
              <a:rPr lang="en-US" altLang="zh-CN" dirty="0"/>
              <a:t>7.3 </a:t>
            </a:r>
            <a:r>
              <a:rPr lang="zh-CN" altLang="en-US" dirty="0"/>
              <a:t>大数据系统的协调技术</a:t>
            </a:r>
            <a:endParaRPr lang="en-US" altLang="zh-CN" dirty="0"/>
          </a:p>
          <a:p>
            <a:r>
              <a:rPr lang="en-US" altLang="zh-CN" dirty="0"/>
              <a:t>7.4 </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FAAD9959-6232-1744-918D-E5C8E686A537}"/>
              </a:ext>
            </a:extLst>
          </p:cNvPr>
          <p:cNvSpPr>
            <a:spLocks noGrp="1"/>
          </p:cNvSpPr>
          <p:nvPr>
            <p:ph type="sldNum" sz="quarter" idx="12"/>
          </p:nvPr>
        </p:nvSpPr>
        <p:spPr/>
        <p:txBody>
          <a:bodyPr/>
          <a:lstStyle/>
          <a:p>
            <a:fld id="{B13F0FA4-29F4-4B1D-A16B-0D7169EBD889}" type="slidenum">
              <a:rPr lang="en-US" smtClean="0"/>
              <a:t>130</a:t>
            </a:fld>
            <a:endParaRPr lang="en-US"/>
          </a:p>
        </p:txBody>
      </p:sp>
    </p:spTree>
    <p:extLst>
      <p:ext uri="{BB962C8B-B14F-4D97-AF65-F5344CB8AC3E}">
        <p14:creationId xmlns:p14="http://schemas.microsoft.com/office/powerpoint/2010/main" val="3611794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036B-66EF-49D3-8089-7027C9D28DD2}"/>
              </a:ext>
            </a:extLst>
          </p:cNvPr>
          <p:cNvSpPr>
            <a:spLocks noGrp="1"/>
          </p:cNvSpPr>
          <p:nvPr>
            <p:ph type="title"/>
          </p:nvPr>
        </p:nvSpPr>
        <p:spPr/>
        <p:txBody>
          <a:bodyPr/>
          <a:lstStyle/>
          <a:p>
            <a:r>
              <a:rPr lang="en-US" altLang="zh-CN" dirty="0"/>
              <a:t>7.1 </a:t>
            </a:r>
            <a:r>
              <a:rPr lang="zh-CN" altLang="en-US" dirty="0"/>
              <a:t>统一资源管理</a:t>
            </a:r>
            <a:endParaRPr lang="en-US" dirty="0"/>
          </a:p>
        </p:txBody>
      </p:sp>
      <p:sp>
        <p:nvSpPr>
          <p:cNvPr id="3" name="Content Placeholder 2">
            <a:extLst>
              <a:ext uri="{FF2B5EF4-FFF2-40B4-BE49-F238E27FC236}">
                <a16:creationId xmlns:a16="http://schemas.microsoft.com/office/drawing/2014/main" id="{CE267D19-4261-475F-AEB9-CFEBD030784B}"/>
              </a:ext>
            </a:extLst>
          </p:cNvPr>
          <p:cNvSpPr>
            <a:spLocks noGrp="1"/>
          </p:cNvSpPr>
          <p:nvPr>
            <p:ph idx="1"/>
          </p:nvPr>
        </p:nvSpPr>
        <p:spPr/>
        <p:txBody>
          <a:bodyPr>
            <a:normAutofit/>
          </a:bodyPr>
          <a:lstStyle/>
          <a:p>
            <a:r>
              <a:rPr lang="zh-CN" altLang="en-US" sz="3200" dirty="0"/>
              <a:t>面临挑战</a:t>
            </a:r>
            <a:endParaRPr lang="en-US" altLang="zh-CN" sz="3200" dirty="0"/>
          </a:p>
          <a:p>
            <a:pPr marL="457200" lvl="1" indent="0">
              <a:buNone/>
            </a:pPr>
            <a:r>
              <a:rPr lang="en-US" altLang="zh-CN" sz="2800" dirty="0"/>
              <a:t>1</a:t>
            </a:r>
            <a:r>
              <a:rPr lang="zh-CN" altLang="en-US" sz="2800" dirty="0"/>
              <a:t>）针对不同应用进行合理的资源分配、提高系统资源利用率</a:t>
            </a:r>
            <a:endParaRPr lang="en-US" altLang="zh-CN" sz="2800" dirty="0"/>
          </a:p>
          <a:p>
            <a:pPr marL="457200" lvl="1" indent="0">
              <a:buNone/>
            </a:pPr>
            <a:r>
              <a:rPr lang="zh-CN" altLang="en-US" sz="2000" dirty="0"/>
              <a:t>由于每个框架有不同的编程、通信模型，任务间的依赖关系和数据放置方法及资源的需求粒度都不尽相同，不同的计算框架有不同的调度需求。</a:t>
            </a:r>
            <a:endParaRPr lang="en-US" altLang="zh-CN" sz="1800" dirty="0"/>
          </a:p>
        </p:txBody>
      </p:sp>
      <p:pic>
        <p:nvPicPr>
          <p:cNvPr id="4" name="内容占位符 4" descr="地图的截图&#10;&#10;描述已自动生成">
            <a:extLst>
              <a:ext uri="{FF2B5EF4-FFF2-40B4-BE49-F238E27FC236}">
                <a16:creationId xmlns:a16="http://schemas.microsoft.com/office/drawing/2014/main" id="{2C462C9B-78A5-4A30-829A-74C5B30DD076}"/>
              </a:ext>
            </a:extLst>
          </p:cNvPr>
          <p:cNvPicPr>
            <a:picLocks noChangeAspect="1"/>
          </p:cNvPicPr>
          <p:nvPr/>
        </p:nvPicPr>
        <p:blipFill rotWithShape="1">
          <a:blip r:embed="rId2">
            <a:extLst>
              <a:ext uri="{28A0092B-C50C-407E-A947-70E740481C1C}">
                <a14:useLocalDpi xmlns:a14="http://schemas.microsoft.com/office/drawing/2010/main" val="0"/>
              </a:ext>
            </a:extLst>
          </a:blip>
          <a:srcRect b="20410"/>
          <a:stretch/>
        </p:blipFill>
        <p:spPr>
          <a:xfrm>
            <a:off x="4295176" y="2985750"/>
            <a:ext cx="2866751" cy="2285228"/>
          </a:xfrm>
          <a:prstGeom prst="rect">
            <a:avLst/>
          </a:prstGeom>
        </p:spPr>
      </p:pic>
      <p:sp>
        <p:nvSpPr>
          <p:cNvPr id="5" name="文本框 4">
            <a:extLst>
              <a:ext uri="{FF2B5EF4-FFF2-40B4-BE49-F238E27FC236}">
                <a16:creationId xmlns:a16="http://schemas.microsoft.com/office/drawing/2014/main" id="{B5342238-05EF-4E81-958B-F707D3DF987A}"/>
              </a:ext>
            </a:extLst>
          </p:cNvPr>
          <p:cNvSpPr txBox="1"/>
          <p:nvPr/>
        </p:nvSpPr>
        <p:spPr>
          <a:xfrm>
            <a:off x="1713331" y="5530632"/>
            <a:ext cx="8125864"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2010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Facebook</a:t>
            </a:r>
            <a:r>
              <a:rPr lang="zh-CN" altLang="en-US" dirty="0">
                <a:latin typeface="微软雅黑" panose="020B0503020204020204" pitchFamily="34" charset="-122"/>
                <a:ea typeface="微软雅黑" panose="020B0503020204020204" pitchFamily="34" charset="-122"/>
              </a:rPr>
              <a:t>数据处理平台检测结果显示，不同的计算任务对计算资源的需求差异巨大。</a:t>
            </a:r>
            <a:r>
              <a:rPr lang="en-US" altLang="zh-CN" dirty="0">
                <a:latin typeface="微软雅黑" panose="020B0503020204020204" pitchFamily="34" charset="-122"/>
                <a:ea typeface="微软雅黑" panose="020B0503020204020204" pitchFamily="34" charset="-122"/>
              </a:rPr>
              <a:t>Map</a:t>
            </a:r>
            <a:r>
              <a:rPr lang="zh-CN" altLang="en-US" dirty="0">
                <a:latin typeface="微软雅黑" panose="020B0503020204020204" pitchFamily="34" charset="-122"/>
                <a:ea typeface="微软雅黑" panose="020B0503020204020204" pitchFamily="34" charset="-122"/>
              </a:rPr>
              <a:t>任务对</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资源需求较高，</a:t>
            </a:r>
            <a:r>
              <a:rPr lang="en-US" altLang="zh-CN" dirty="0">
                <a:latin typeface="微软雅黑" panose="020B0503020204020204" pitchFamily="34" charset="-122"/>
                <a:ea typeface="微软雅黑" panose="020B0503020204020204" pitchFamily="34" charset="-122"/>
              </a:rPr>
              <a:t>Reduce</a:t>
            </a:r>
            <a:r>
              <a:rPr lang="zh-CN" altLang="en-US" dirty="0">
                <a:latin typeface="微软雅黑" panose="020B0503020204020204" pitchFamily="34" charset="-122"/>
                <a:ea typeface="微软雅黑" panose="020B0503020204020204" pitchFamily="34" charset="-122"/>
              </a:rPr>
              <a:t>任务需要更多内存资源</a:t>
            </a:r>
          </a:p>
        </p:txBody>
      </p:sp>
      <p:sp>
        <p:nvSpPr>
          <p:cNvPr id="6" name="灯片编号占位符 5">
            <a:extLst>
              <a:ext uri="{FF2B5EF4-FFF2-40B4-BE49-F238E27FC236}">
                <a16:creationId xmlns:a16="http://schemas.microsoft.com/office/drawing/2014/main" id="{72C0D967-EF04-0543-8F5E-4CD1352B8A9D}"/>
              </a:ext>
            </a:extLst>
          </p:cNvPr>
          <p:cNvSpPr>
            <a:spLocks noGrp="1"/>
          </p:cNvSpPr>
          <p:nvPr>
            <p:ph type="sldNum" sz="quarter" idx="12"/>
          </p:nvPr>
        </p:nvSpPr>
        <p:spPr/>
        <p:txBody>
          <a:bodyPr/>
          <a:lstStyle/>
          <a:p>
            <a:fld id="{B13F0FA4-29F4-4B1D-A16B-0D7169EBD889}" type="slidenum">
              <a:rPr lang="en-US" smtClean="0"/>
              <a:t>131</a:t>
            </a:fld>
            <a:endParaRPr lang="en-US"/>
          </a:p>
        </p:txBody>
      </p:sp>
    </p:spTree>
    <p:extLst>
      <p:ext uri="{BB962C8B-B14F-4D97-AF65-F5344CB8AC3E}">
        <p14:creationId xmlns:p14="http://schemas.microsoft.com/office/powerpoint/2010/main" val="32347949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036B-66EF-49D3-8089-7027C9D28DD2}"/>
              </a:ext>
            </a:extLst>
          </p:cNvPr>
          <p:cNvSpPr>
            <a:spLocks noGrp="1"/>
          </p:cNvSpPr>
          <p:nvPr>
            <p:ph type="title"/>
          </p:nvPr>
        </p:nvSpPr>
        <p:spPr/>
        <p:txBody>
          <a:bodyPr/>
          <a:lstStyle/>
          <a:p>
            <a:r>
              <a:rPr lang="en-US" altLang="zh-CN" dirty="0"/>
              <a:t>7.1 </a:t>
            </a:r>
            <a:r>
              <a:rPr lang="zh-CN" altLang="en-US" dirty="0"/>
              <a:t>统一资源管理</a:t>
            </a:r>
            <a:endParaRPr lang="en-US" dirty="0"/>
          </a:p>
        </p:txBody>
      </p:sp>
      <p:sp>
        <p:nvSpPr>
          <p:cNvPr id="3" name="Content Placeholder 2">
            <a:extLst>
              <a:ext uri="{FF2B5EF4-FFF2-40B4-BE49-F238E27FC236}">
                <a16:creationId xmlns:a16="http://schemas.microsoft.com/office/drawing/2014/main" id="{CE267D19-4261-475F-AEB9-CFEBD030784B}"/>
              </a:ext>
            </a:extLst>
          </p:cNvPr>
          <p:cNvSpPr>
            <a:spLocks noGrp="1"/>
          </p:cNvSpPr>
          <p:nvPr>
            <p:ph idx="1"/>
          </p:nvPr>
        </p:nvSpPr>
        <p:spPr>
          <a:xfrm>
            <a:off x="680483" y="1160757"/>
            <a:ext cx="10930269" cy="2152378"/>
          </a:xfrm>
        </p:spPr>
        <p:txBody>
          <a:bodyPr>
            <a:normAutofit/>
          </a:bodyPr>
          <a:lstStyle/>
          <a:p>
            <a:r>
              <a:rPr lang="zh-CN" altLang="en-US" sz="3200" dirty="0"/>
              <a:t>面临挑战</a:t>
            </a:r>
            <a:endParaRPr lang="en-US" altLang="zh-CN" sz="3200" dirty="0"/>
          </a:p>
          <a:p>
            <a:pPr marL="457200" lvl="1" indent="0">
              <a:buNone/>
            </a:pPr>
            <a:r>
              <a:rPr lang="en-US" sz="2800" dirty="0"/>
              <a:t>2</a:t>
            </a:r>
            <a:r>
              <a:rPr lang="zh-CN" altLang="en-US" sz="2800" dirty="0"/>
              <a:t>）为多种计算框架同时提供基础保障</a:t>
            </a:r>
            <a:endParaRPr lang="en-US" altLang="zh-CN" sz="2800" dirty="0"/>
          </a:p>
          <a:p>
            <a:pPr marL="457200" lvl="1" indent="0">
              <a:buNone/>
            </a:pPr>
            <a:r>
              <a:rPr lang="zh-CN" altLang="en-US" sz="2000" dirty="0"/>
              <a:t>每种计算框架针对的应用特征不尽相同，其偏好的调度策略也不一样。需要充分考虑不同任务的特征和其对硬件资源的需求，是一重要挑战。</a:t>
            </a:r>
            <a:endParaRPr lang="en-US" altLang="zh-CN" sz="2800" dirty="0"/>
          </a:p>
        </p:txBody>
      </p:sp>
      <p:pic>
        <p:nvPicPr>
          <p:cNvPr id="5" name="图片 4" descr="地图的截图&#10;&#10;描述已自动生成">
            <a:extLst>
              <a:ext uri="{FF2B5EF4-FFF2-40B4-BE49-F238E27FC236}">
                <a16:creationId xmlns:a16="http://schemas.microsoft.com/office/drawing/2014/main" id="{877C7629-D092-4F49-9B47-C26FC9D45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310" y="3136433"/>
            <a:ext cx="3275800" cy="2057324"/>
          </a:xfrm>
          <a:prstGeom prst="rect">
            <a:avLst/>
          </a:prstGeom>
        </p:spPr>
      </p:pic>
      <p:sp>
        <p:nvSpPr>
          <p:cNvPr id="7" name="文本框 6">
            <a:extLst>
              <a:ext uri="{FF2B5EF4-FFF2-40B4-BE49-F238E27FC236}">
                <a16:creationId xmlns:a16="http://schemas.microsoft.com/office/drawing/2014/main" id="{4B2A80DB-AD42-4961-89A1-1864993EDC96}"/>
              </a:ext>
            </a:extLst>
          </p:cNvPr>
          <p:cNvSpPr txBox="1"/>
          <p:nvPr/>
        </p:nvSpPr>
        <p:spPr>
          <a:xfrm>
            <a:off x="6814159" y="5439351"/>
            <a:ext cx="4055511"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根据任务对</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和内存等不同资源的需求观测发现，</a:t>
            </a:r>
            <a:r>
              <a:rPr lang="en-US" altLang="zh-CN" sz="1600" dirty="0">
                <a:latin typeface="微软雅黑" panose="020B0503020204020204" pitchFamily="34" charset="-122"/>
                <a:ea typeface="微软雅黑" panose="020B0503020204020204" pitchFamily="34" charset="-122"/>
              </a:rPr>
              <a:t>I/O</a:t>
            </a:r>
            <a:r>
              <a:rPr lang="zh-CN" altLang="en-US" sz="1600" dirty="0">
                <a:latin typeface="微软雅黑" panose="020B0503020204020204" pitchFamily="34" charset="-122"/>
                <a:ea typeface="微软雅黑" panose="020B0503020204020204" pitchFamily="34" charset="-122"/>
              </a:rPr>
              <a:t>密集型和计算密集型等不同应用中，单纯按照某一资源有限的调度策略同样会造成一定的性能损失</a:t>
            </a:r>
          </a:p>
        </p:txBody>
      </p:sp>
      <p:pic>
        <p:nvPicPr>
          <p:cNvPr id="9" name="内容占位符 4" descr="地图的截图&#10;&#10;描述已自动生成">
            <a:extLst>
              <a:ext uri="{FF2B5EF4-FFF2-40B4-BE49-F238E27FC236}">
                <a16:creationId xmlns:a16="http://schemas.microsoft.com/office/drawing/2014/main" id="{EC33530A-E7BA-45BF-B9E9-AFBEA1C76F34}"/>
              </a:ext>
            </a:extLst>
          </p:cNvPr>
          <p:cNvPicPr>
            <a:picLocks noChangeAspect="1"/>
          </p:cNvPicPr>
          <p:nvPr/>
        </p:nvPicPr>
        <p:blipFill rotWithShape="1">
          <a:blip r:embed="rId3">
            <a:extLst>
              <a:ext uri="{28A0092B-C50C-407E-A947-70E740481C1C}">
                <a14:useLocalDpi xmlns:a14="http://schemas.microsoft.com/office/drawing/2010/main" val="0"/>
              </a:ext>
            </a:extLst>
          </a:blip>
          <a:srcRect b="20410"/>
          <a:stretch/>
        </p:blipFill>
        <p:spPr>
          <a:xfrm>
            <a:off x="1652185" y="2985750"/>
            <a:ext cx="2866751" cy="2285228"/>
          </a:xfrm>
          <a:prstGeom prst="rect">
            <a:avLst/>
          </a:prstGeom>
        </p:spPr>
      </p:pic>
      <p:sp>
        <p:nvSpPr>
          <p:cNvPr id="11" name="文本框 10">
            <a:extLst>
              <a:ext uri="{FF2B5EF4-FFF2-40B4-BE49-F238E27FC236}">
                <a16:creationId xmlns:a16="http://schemas.microsoft.com/office/drawing/2014/main" id="{14F15A89-4BEB-41A4-9186-AA2BA3712F70}"/>
              </a:ext>
            </a:extLst>
          </p:cNvPr>
          <p:cNvSpPr txBox="1"/>
          <p:nvPr/>
        </p:nvSpPr>
        <p:spPr>
          <a:xfrm>
            <a:off x="1236604" y="5439351"/>
            <a:ext cx="3935906" cy="83099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MapReduce</a:t>
            </a:r>
            <a:r>
              <a:rPr lang="zh-CN" altLang="en-US" sz="1600" dirty="0">
                <a:latin typeface="微软雅黑" panose="020B0503020204020204" pitchFamily="34" charset="-122"/>
                <a:ea typeface="微软雅黑" panose="020B0503020204020204" pitchFamily="34" charset="-122"/>
              </a:rPr>
              <a:t>任务执行过程中任务大小的分布存在一定程度的长尾特征，小作业优先的调度策略就容易造成大作业饿死</a:t>
            </a:r>
          </a:p>
        </p:txBody>
      </p:sp>
      <p:sp>
        <p:nvSpPr>
          <p:cNvPr id="4" name="灯片编号占位符 3">
            <a:extLst>
              <a:ext uri="{FF2B5EF4-FFF2-40B4-BE49-F238E27FC236}">
                <a16:creationId xmlns:a16="http://schemas.microsoft.com/office/drawing/2014/main" id="{6CE300B4-F09B-F841-A6C6-C41172BAF155}"/>
              </a:ext>
            </a:extLst>
          </p:cNvPr>
          <p:cNvSpPr>
            <a:spLocks noGrp="1"/>
          </p:cNvSpPr>
          <p:nvPr>
            <p:ph type="sldNum" sz="quarter" idx="12"/>
          </p:nvPr>
        </p:nvSpPr>
        <p:spPr/>
        <p:txBody>
          <a:bodyPr/>
          <a:lstStyle/>
          <a:p>
            <a:fld id="{B13F0FA4-29F4-4B1D-A16B-0D7169EBD889}" type="slidenum">
              <a:rPr lang="en-US" smtClean="0"/>
              <a:t>132</a:t>
            </a:fld>
            <a:endParaRPr lang="en-US"/>
          </a:p>
        </p:txBody>
      </p:sp>
    </p:spTree>
    <p:extLst>
      <p:ext uri="{BB962C8B-B14F-4D97-AF65-F5344CB8AC3E}">
        <p14:creationId xmlns:p14="http://schemas.microsoft.com/office/powerpoint/2010/main" val="4479626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036B-66EF-49D3-8089-7027C9D28DD2}"/>
              </a:ext>
            </a:extLst>
          </p:cNvPr>
          <p:cNvSpPr>
            <a:spLocks noGrp="1"/>
          </p:cNvSpPr>
          <p:nvPr>
            <p:ph type="title"/>
          </p:nvPr>
        </p:nvSpPr>
        <p:spPr/>
        <p:txBody>
          <a:bodyPr/>
          <a:lstStyle/>
          <a:p>
            <a:r>
              <a:rPr lang="en-US" altLang="zh-CN" dirty="0"/>
              <a:t>7.1 </a:t>
            </a:r>
            <a:r>
              <a:rPr lang="zh-CN" altLang="en-US" dirty="0"/>
              <a:t>统一资源管理</a:t>
            </a:r>
            <a:endParaRPr lang="en-US" dirty="0"/>
          </a:p>
        </p:txBody>
      </p:sp>
      <p:sp>
        <p:nvSpPr>
          <p:cNvPr id="3" name="Content Placeholder 2">
            <a:extLst>
              <a:ext uri="{FF2B5EF4-FFF2-40B4-BE49-F238E27FC236}">
                <a16:creationId xmlns:a16="http://schemas.microsoft.com/office/drawing/2014/main" id="{CE267D19-4261-475F-AEB9-CFEBD030784B}"/>
              </a:ext>
            </a:extLst>
          </p:cNvPr>
          <p:cNvSpPr>
            <a:spLocks noGrp="1"/>
          </p:cNvSpPr>
          <p:nvPr>
            <p:ph idx="1"/>
          </p:nvPr>
        </p:nvSpPr>
        <p:spPr>
          <a:xfrm>
            <a:off x="680483" y="1160756"/>
            <a:ext cx="10930269" cy="2971857"/>
          </a:xfrm>
        </p:spPr>
        <p:txBody>
          <a:bodyPr>
            <a:normAutofit/>
          </a:bodyPr>
          <a:lstStyle/>
          <a:p>
            <a:r>
              <a:rPr lang="zh-CN" altLang="en-US" sz="3200" dirty="0"/>
              <a:t>面临挑战</a:t>
            </a:r>
            <a:endParaRPr lang="en-US" altLang="zh-CN" sz="3200" dirty="0"/>
          </a:p>
          <a:p>
            <a:pPr marL="457200" lvl="1" indent="0">
              <a:buNone/>
            </a:pPr>
            <a:r>
              <a:rPr lang="en-US" sz="2800" dirty="0"/>
              <a:t>3</a:t>
            </a:r>
            <a:r>
              <a:rPr lang="zh-CN" altLang="en-US" sz="2800" dirty="0"/>
              <a:t>）统一资源管理系统可容错、高可用</a:t>
            </a:r>
            <a:endParaRPr lang="en-US" altLang="zh-CN" sz="2800" dirty="0"/>
          </a:p>
          <a:p>
            <a:pPr marL="457200" lvl="1" indent="0">
              <a:buNone/>
            </a:pPr>
            <a:r>
              <a:rPr lang="zh-CN" altLang="en-US" sz="2000" dirty="0"/>
              <a:t>分布式系统中所有应用程序都依赖于统一资源管理系统，其必须是可容错和高可靠，保证多种应用程序在同一个分布式系统资源上能够稳定、高效地运行。</a:t>
            </a:r>
            <a:endParaRPr lang="en-US" altLang="zh-CN" sz="2000" dirty="0"/>
          </a:p>
          <a:p>
            <a:pPr marL="457200" lvl="1" indent="0">
              <a:buNone/>
            </a:pPr>
            <a:r>
              <a:rPr lang="zh-CN" altLang="en-US" sz="2000" dirty="0"/>
              <a:t>可通过配置</a:t>
            </a:r>
            <a:r>
              <a:rPr lang="en-US" altLang="zh-CN" sz="2000" dirty="0" err="1"/>
              <a:t>ZooKeeper</a:t>
            </a:r>
            <a:r>
              <a:rPr lang="zh-CN" altLang="en-US" sz="2000" dirty="0"/>
              <a:t>等协调系统在多个备份主控服务器中进行领导选举，当主控节点发送故障时，可以通过协调系统的选举机制在多个备份主控节点中选择新的主控节点。</a:t>
            </a:r>
            <a:endParaRPr lang="en-US" sz="2000" dirty="0"/>
          </a:p>
        </p:txBody>
      </p:sp>
      <p:pic>
        <p:nvPicPr>
          <p:cNvPr id="5" name="Picture 4">
            <a:extLst>
              <a:ext uri="{FF2B5EF4-FFF2-40B4-BE49-F238E27FC236}">
                <a16:creationId xmlns:a16="http://schemas.microsoft.com/office/drawing/2014/main" id="{A2F6188F-C7E3-4F9C-BFF6-876E4FD28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417" y="4329853"/>
            <a:ext cx="3637165" cy="1964069"/>
          </a:xfrm>
          <a:prstGeom prst="rect">
            <a:avLst/>
          </a:prstGeom>
        </p:spPr>
      </p:pic>
      <p:sp>
        <p:nvSpPr>
          <p:cNvPr id="4" name="灯片编号占位符 3">
            <a:extLst>
              <a:ext uri="{FF2B5EF4-FFF2-40B4-BE49-F238E27FC236}">
                <a16:creationId xmlns:a16="http://schemas.microsoft.com/office/drawing/2014/main" id="{AC581C08-8718-3342-9150-EBD65DC93593}"/>
              </a:ext>
            </a:extLst>
          </p:cNvPr>
          <p:cNvSpPr>
            <a:spLocks noGrp="1"/>
          </p:cNvSpPr>
          <p:nvPr>
            <p:ph type="sldNum" sz="quarter" idx="12"/>
          </p:nvPr>
        </p:nvSpPr>
        <p:spPr/>
        <p:txBody>
          <a:bodyPr/>
          <a:lstStyle/>
          <a:p>
            <a:fld id="{B13F0FA4-29F4-4B1D-A16B-0D7169EBD889}" type="slidenum">
              <a:rPr lang="en-US" smtClean="0"/>
              <a:t>133</a:t>
            </a:fld>
            <a:endParaRPr lang="en-US"/>
          </a:p>
        </p:txBody>
      </p:sp>
    </p:spTree>
    <p:extLst>
      <p:ext uri="{BB962C8B-B14F-4D97-AF65-F5344CB8AC3E}">
        <p14:creationId xmlns:p14="http://schemas.microsoft.com/office/powerpoint/2010/main" val="3320429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01865-222C-4B27-820A-4FB45F92420A}"/>
              </a:ext>
            </a:extLst>
          </p:cNvPr>
          <p:cNvSpPr>
            <a:spLocks noGrp="1"/>
          </p:cNvSpPr>
          <p:nvPr>
            <p:ph type="title"/>
          </p:nvPr>
        </p:nvSpPr>
        <p:spPr/>
        <p:txBody>
          <a:bodyPr/>
          <a:lstStyle/>
          <a:p>
            <a:r>
              <a:rPr lang="en-US" altLang="zh-CN" dirty="0"/>
              <a:t>7.1 </a:t>
            </a:r>
            <a:r>
              <a:rPr lang="zh-CN" altLang="en-US" dirty="0"/>
              <a:t>统一资源管理</a:t>
            </a:r>
            <a:endParaRPr lang="en-US" dirty="0"/>
          </a:p>
        </p:txBody>
      </p:sp>
      <p:sp>
        <p:nvSpPr>
          <p:cNvPr id="3" name="Content Placeholder 2">
            <a:extLst>
              <a:ext uri="{FF2B5EF4-FFF2-40B4-BE49-F238E27FC236}">
                <a16:creationId xmlns:a16="http://schemas.microsoft.com/office/drawing/2014/main" id="{DAB2B068-BBA9-4616-8BEE-FACF8FEDBBF5}"/>
              </a:ext>
            </a:extLst>
          </p:cNvPr>
          <p:cNvSpPr>
            <a:spLocks noGrp="1"/>
          </p:cNvSpPr>
          <p:nvPr>
            <p:ph idx="1"/>
          </p:nvPr>
        </p:nvSpPr>
        <p:spPr>
          <a:xfrm>
            <a:off x="680483" y="1160756"/>
            <a:ext cx="6314083" cy="5016207"/>
          </a:xfrm>
        </p:spPr>
        <p:txBody>
          <a:bodyPr/>
          <a:lstStyle/>
          <a:p>
            <a:r>
              <a:rPr lang="zh-CN" altLang="en-US" dirty="0"/>
              <a:t>基本架构</a:t>
            </a:r>
            <a:endParaRPr lang="en-US" altLang="zh-CN" dirty="0"/>
          </a:p>
          <a:p>
            <a:pPr lvl="1"/>
            <a:r>
              <a:rPr lang="zh-CN" altLang="en-US" b="1" dirty="0"/>
              <a:t>作业组织</a:t>
            </a:r>
            <a:r>
              <a:rPr lang="zh-CN" altLang="en-US" dirty="0"/>
              <a:t>：接收、组织和管理用户提交的各种作业</a:t>
            </a:r>
            <a:endParaRPr lang="en-US" altLang="zh-CN" dirty="0"/>
          </a:p>
          <a:p>
            <a:pPr lvl="1"/>
            <a:r>
              <a:rPr lang="zh-CN" altLang="en-US" b="1" dirty="0"/>
              <a:t>资源调度</a:t>
            </a:r>
            <a:r>
              <a:rPr lang="zh-CN" altLang="en-US" dirty="0"/>
              <a:t>：接收资源组织组件发送的资源状态信息并回收空闲资源，同时更新资源池中的相关信息</a:t>
            </a:r>
            <a:endParaRPr lang="en-US" altLang="zh-CN" dirty="0"/>
          </a:p>
          <a:p>
            <a:pPr lvl="1"/>
            <a:r>
              <a:rPr lang="zh-CN" altLang="en-US" b="1" dirty="0"/>
              <a:t>资源组织</a:t>
            </a:r>
            <a:r>
              <a:rPr lang="zh-CN" altLang="en-US" dirty="0"/>
              <a:t>：管理节点的资源，同时不断向资源调度组件汇报目前节点资源使用状况</a:t>
            </a:r>
            <a:endParaRPr lang="en-US" altLang="zh-CN" dirty="0"/>
          </a:p>
          <a:p>
            <a:pPr lvl="1"/>
            <a:endParaRPr lang="en-US" altLang="zh-CN" dirty="0"/>
          </a:p>
        </p:txBody>
      </p:sp>
      <p:grpSp>
        <p:nvGrpSpPr>
          <p:cNvPr id="6" name="组合 24">
            <a:extLst>
              <a:ext uri="{FF2B5EF4-FFF2-40B4-BE49-F238E27FC236}">
                <a16:creationId xmlns:a16="http://schemas.microsoft.com/office/drawing/2014/main" id="{4847687C-B152-41F3-ADAC-57DE6F168D13}"/>
              </a:ext>
            </a:extLst>
          </p:cNvPr>
          <p:cNvGrpSpPr/>
          <p:nvPr/>
        </p:nvGrpSpPr>
        <p:grpSpPr>
          <a:xfrm>
            <a:off x="7230745" y="1019175"/>
            <a:ext cx="4319905" cy="2447925"/>
            <a:chOff x="12397" y="2156"/>
            <a:chExt cx="6803" cy="3855"/>
          </a:xfrm>
        </p:grpSpPr>
        <p:sp>
          <p:nvSpPr>
            <p:cNvPr id="7" name="椭圆 3">
              <a:extLst>
                <a:ext uri="{FF2B5EF4-FFF2-40B4-BE49-F238E27FC236}">
                  <a16:creationId xmlns:a16="http://schemas.microsoft.com/office/drawing/2014/main" id="{8D948B84-102A-4BE0-8482-71937467F28C}"/>
                </a:ext>
              </a:extLst>
            </p:cNvPr>
            <p:cNvSpPr/>
            <p:nvPr/>
          </p:nvSpPr>
          <p:spPr>
            <a:xfrm>
              <a:off x="12707" y="2709"/>
              <a:ext cx="1756" cy="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hadoop</a:t>
              </a:r>
            </a:p>
          </p:txBody>
        </p:sp>
        <p:sp>
          <p:nvSpPr>
            <p:cNvPr id="8" name="椭圆 5">
              <a:extLst>
                <a:ext uri="{FF2B5EF4-FFF2-40B4-BE49-F238E27FC236}">
                  <a16:creationId xmlns:a16="http://schemas.microsoft.com/office/drawing/2014/main" id="{9325D126-A6A6-49B0-95DE-C869674E3788}"/>
                </a:ext>
              </a:extLst>
            </p:cNvPr>
            <p:cNvSpPr/>
            <p:nvPr/>
          </p:nvSpPr>
          <p:spPr>
            <a:xfrm>
              <a:off x="14841" y="2709"/>
              <a:ext cx="1756" cy="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spark</a:t>
              </a:r>
            </a:p>
          </p:txBody>
        </p:sp>
        <p:sp>
          <p:nvSpPr>
            <p:cNvPr id="9" name="椭圆 6">
              <a:extLst>
                <a:ext uri="{FF2B5EF4-FFF2-40B4-BE49-F238E27FC236}">
                  <a16:creationId xmlns:a16="http://schemas.microsoft.com/office/drawing/2014/main" id="{C7DB3B1B-46E3-450D-AADE-DA1C758E9FC8}"/>
                </a:ext>
              </a:extLst>
            </p:cNvPr>
            <p:cNvSpPr/>
            <p:nvPr/>
          </p:nvSpPr>
          <p:spPr>
            <a:xfrm>
              <a:off x="16975" y="2709"/>
              <a:ext cx="1756" cy="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10" name="矩形 7">
              <a:extLst>
                <a:ext uri="{FF2B5EF4-FFF2-40B4-BE49-F238E27FC236}">
                  <a16:creationId xmlns:a16="http://schemas.microsoft.com/office/drawing/2014/main" id="{1DBFD7A0-3B39-46BF-B5D6-543A51AB5B58}"/>
                </a:ext>
              </a:extLst>
            </p:cNvPr>
            <p:cNvSpPr/>
            <p:nvPr/>
          </p:nvSpPr>
          <p:spPr>
            <a:xfrm>
              <a:off x="12411" y="2156"/>
              <a:ext cx="6669" cy="1322"/>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8">
              <a:extLst>
                <a:ext uri="{FF2B5EF4-FFF2-40B4-BE49-F238E27FC236}">
                  <a16:creationId xmlns:a16="http://schemas.microsoft.com/office/drawing/2014/main" id="{0D028B0F-8CD7-484E-B490-149C1DB670D2}"/>
                </a:ext>
              </a:extLst>
            </p:cNvPr>
            <p:cNvSpPr/>
            <p:nvPr/>
          </p:nvSpPr>
          <p:spPr>
            <a:xfrm>
              <a:off x="14692" y="2156"/>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用户作业</a:t>
              </a:r>
            </a:p>
          </p:txBody>
        </p:sp>
        <p:sp>
          <p:nvSpPr>
            <p:cNvPr id="12" name="椭圆 9">
              <a:extLst>
                <a:ext uri="{FF2B5EF4-FFF2-40B4-BE49-F238E27FC236}">
                  <a16:creationId xmlns:a16="http://schemas.microsoft.com/office/drawing/2014/main" id="{01234C3C-4129-4754-8CF8-0DBC6360329F}"/>
                </a:ext>
              </a:extLst>
            </p:cNvPr>
            <p:cNvSpPr/>
            <p:nvPr/>
          </p:nvSpPr>
          <p:spPr>
            <a:xfrm>
              <a:off x="14666" y="3568"/>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作业组织</a:t>
              </a:r>
            </a:p>
          </p:txBody>
        </p:sp>
        <p:sp>
          <p:nvSpPr>
            <p:cNvPr id="13" name="矩形 10">
              <a:extLst>
                <a:ext uri="{FF2B5EF4-FFF2-40B4-BE49-F238E27FC236}">
                  <a16:creationId xmlns:a16="http://schemas.microsoft.com/office/drawing/2014/main" id="{1C767612-4DF6-4A96-A9DE-F86AF869533A}"/>
                </a:ext>
              </a:extLst>
            </p:cNvPr>
            <p:cNvSpPr/>
            <p:nvPr/>
          </p:nvSpPr>
          <p:spPr>
            <a:xfrm>
              <a:off x="12865" y="4582"/>
              <a:ext cx="1598" cy="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4GB</a:t>
              </a:r>
              <a:r>
                <a:rPr lang="zh-CN" altLang="en-US" sz="1600">
                  <a:solidFill>
                    <a:schemeClr val="tx1"/>
                  </a:solidFill>
                </a:rPr>
                <a:t>内存</a:t>
              </a:r>
            </a:p>
          </p:txBody>
        </p:sp>
        <p:sp>
          <p:nvSpPr>
            <p:cNvPr id="14" name="矩形 11">
              <a:extLst>
                <a:ext uri="{FF2B5EF4-FFF2-40B4-BE49-F238E27FC236}">
                  <a16:creationId xmlns:a16="http://schemas.microsoft.com/office/drawing/2014/main" id="{D814F7DD-03CB-48E6-B1EF-10AEC738FC25}"/>
                </a:ext>
              </a:extLst>
            </p:cNvPr>
            <p:cNvSpPr/>
            <p:nvPr/>
          </p:nvSpPr>
          <p:spPr>
            <a:xfrm>
              <a:off x="12865" y="5413"/>
              <a:ext cx="159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2CPU</a:t>
              </a:r>
              <a:r>
                <a:rPr lang="zh-CN" altLang="en-US" sz="1600">
                  <a:solidFill>
                    <a:schemeClr val="tx1"/>
                  </a:solidFill>
                </a:rPr>
                <a:t>核</a:t>
              </a:r>
            </a:p>
          </p:txBody>
        </p:sp>
        <p:sp>
          <p:nvSpPr>
            <p:cNvPr id="15" name="矩形 14">
              <a:extLst>
                <a:ext uri="{FF2B5EF4-FFF2-40B4-BE49-F238E27FC236}">
                  <a16:creationId xmlns:a16="http://schemas.microsoft.com/office/drawing/2014/main" id="{75AC22F7-5328-4211-B1F9-228FDD46C4AF}"/>
                </a:ext>
              </a:extLst>
            </p:cNvPr>
            <p:cNvSpPr/>
            <p:nvPr/>
          </p:nvSpPr>
          <p:spPr>
            <a:xfrm>
              <a:off x="14666" y="4582"/>
              <a:ext cx="159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2GB</a:t>
              </a:r>
              <a:r>
                <a:rPr lang="zh-CN" altLang="en-US" sz="1600">
                  <a:solidFill>
                    <a:schemeClr val="tx1"/>
                  </a:solidFill>
                </a:rPr>
                <a:t>内存</a:t>
              </a:r>
            </a:p>
          </p:txBody>
        </p:sp>
        <p:sp>
          <p:nvSpPr>
            <p:cNvPr id="16" name="矩形 15">
              <a:extLst>
                <a:ext uri="{FF2B5EF4-FFF2-40B4-BE49-F238E27FC236}">
                  <a16:creationId xmlns:a16="http://schemas.microsoft.com/office/drawing/2014/main" id="{56A62D0D-C51F-441D-9753-3FC810C89831}"/>
                </a:ext>
              </a:extLst>
            </p:cNvPr>
            <p:cNvSpPr/>
            <p:nvPr/>
          </p:nvSpPr>
          <p:spPr>
            <a:xfrm>
              <a:off x="14666" y="5018"/>
              <a:ext cx="1598" cy="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4CPU</a:t>
              </a:r>
              <a:r>
                <a:rPr lang="zh-CN" altLang="en-US" sz="1600">
                  <a:solidFill>
                    <a:schemeClr val="tx1"/>
                  </a:solidFill>
                </a:rPr>
                <a:t>核</a:t>
              </a:r>
            </a:p>
          </p:txBody>
        </p:sp>
        <p:sp>
          <p:nvSpPr>
            <p:cNvPr id="17" name="椭圆 16">
              <a:extLst>
                <a:ext uri="{FF2B5EF4-FFF2-40B4-BE49-F238E27FC236}">
                  <a16:creationId xmlns:a16="http://schemas.microsoft.com/office/drawing/2014/main" id="{1BDE53C0-8E8E-4AF0-B16F-87139A6A55E9}"/>
                </a:ext>
              </a:extLst>
            </p:cNvPr>
            <p:cNvSpPr/>
            <p:nvPr/>
          </p:nvSpPr>
          <p:spPr>
            <a:xfrm>
              <a:off x="12611" y="3951"/>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a:t>
              </a:r>
              <a:r>
                <a:rPr lang="en-US" altLang="zh-CN" sz="1400">
                  <a:solidFill>
                    <a:schemeClr val="tx1"/>
                  </a:solidFill>
                </a:rPr>
                <a:t>1</a:t>
              </a:r>
            </a:p>
          </p:txBody>
        </p:sp>
        <p:sp>
          <p:nvSpPr>
            <p:cNvPr id="18" name="椭圆 17">
              <a:extLst>
                <a:ext uri="{FF2B5EF4-FFF2-40B4-BE49-F238E27FC236}">
                  <a16:creationId xmlns:a16="http://schemas.microsoft.com/office/drawing/2014/main" id="{91E51F4A-B6A9-4F99-92FF-97B9501AC7A6}"/>
                </a:ext>
              </a:extLst>
            </p:cNvPr>
            <p:cNvSpPr/>
            <p:nvPr/>
          </p:nvSpPr>
          <p:spPr>
            <a:xfrm>
              <a:off x="14412" y="3951"/>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a:t>
              </a:r>
              <a:r>
                <a:rPr lang="en-US" altLang="zh-CN" sz="1400">
                  <a:solidFill>
                    <a:schemeClr val="tx1"/>
                  </a:solidFill>
                </a:rPr>
                <a:t>2</a:t>
              </a:r>
            </a:p>
          </p:txBody>
        </p:sp>
        <p:sp>
          <p:nvSpPr>
            <p:cNvPr id="19" name="椭圆 18">
              <a:extLst>
                <a:ext uri="{FF2B5EF4-FFF2-40B4-BE49-F238E27FC236}">
                  <a16:creationId xmlns:a16="http://schemas.microsoft.com/office/drawing/2014/main" id="{92702311-AF9A-4BFF-8814-2815231D8B48}"/>
                </a:ext>
              </a:extLst>
            </p:cNvPr>
            <p:cNvSpPr/>
            <p:nvPr/>
          </p:nvSpPr>
          <p:spPr>
            <a:xfrm>
              <a:off x="15731" y="4782"/>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20" name="椭圆 19">
              <a:extLst>
                <a:ext uri="{FF2B5EF4-FFF2-40B4-BE49-F238E27FC236}">
                  <a16:creationId xmlns:a16="http://schemas.microsoft.com/office/drawing/2014/main" id="{BBBCF99D-9530-45E2-8E00-CE086C2B089B}"/>
                </a:ext>
              </a:extLst>
            </p:cNvPr>
            <p:cNvSpPr/>
            <p:nvPr/>
          </p:nvSpPr>
          <p:spPr>
            <a:xfrm>
              <a:off x="17094" y="3951"/>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a:t>
              </a:r>
              <a:r>
                <a:rPr lang="en-US" altLang="zh-CN" sz="1400">
                  <a:solidFill>
                    <a:schemeClr val="tx1"/>
                  </a:solidFill>
                </a:rPr>
                <a:t>N</a:t>
              </a:r>
            </a:p>
          </p:txBody>
        </p:sp>
        <p:sp>
          <p:nvSpPr>
            <p:cNvPr id="21" name="矩形 20">
              <a:extLst>
                <a:ext uri="{FF2B5EF4-FFF2-40B4-BE49-F238E27FC236}">
                  <a16:creationId xmlns:a16="http://schemas.microsoft.com/office/drawing/2014/main" id="{B7443204-9223-4369-9875-C0050E00A5D0}"/>
                </a:ext>
              </a:extLst>
            </p:cNvPr>
            <p:cNvSpPr/>
            <p:nvPr/>
          </p:nvSpPr>
          <p:spPr>
            <a:xfrm>
              <a:off x="17348" y="4582"/>
              <a:ext cx="159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1GB</a:t>
              </a:r>
              <a:r>
                <a:rPr lang="zh-CN" altLang="en-US" sz="1600">
                  <a:solidFill>
                    <a:schemeClr val="tx1"/>
                  </a:solidFill>
                </a:rPr>
                <a:t>内存</a:t>
              </a:r>
            </a:p>
          </p:txBody>
        </p:sp>
        <p:sp>
          <p:nvSpPr>
            <p:cNvPr id="22" name="矩形 21">
              <a:extLst>
                <a:ext uri="{FF2B5EF4-FFF2-40B4-BE49-F238E27FC236}">
                  <a16:creationId xmlns:a16="http://schemas.microsoft.com/office/drawing/2014/main" id="{05632CB1-9BCF-4B76-9AA7-44817D825DFB}"/>
                </a:ext>
              </a:extLst>
            </p:cNvPr>
            <p:cNvSpPr/>
            <p:nvPr/>
          </p:nvSpPr>
          <p:spPr>
            <a:xfrm>
              <a:off x="17348" y="5018"/>
              <a:ext cx="159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2CPU</a:t>
              </a:r>
              <a:r>
                <a:rPr lang="zh-CN" altLang="en-US" sz="1600">
                  <a:solidFill>
                    <a:schemeClr val="tx1"/>
                  </a:solidFill>
                </a:rPr>
                <a:t>核</a:t>
              </a:r>
            </a:p>
          </p:txBody>
        </p:sp>
        <p:sp>
          <p:nvSpPr>
            <p:cNvPr id="23" name="矩形 22">
              <a:extLst>
                <a:ext uri="{FF2B5EF4-FFF2-40B4-BE49-F238E27FC236}">
                  <a16:creationId xmlns:a16="http://schemas.microsoft.com/office/drawing/2014/main" id="{FAE7C1C9-4AC4-46B2-BEFC-1DD82714CFF2}"/>
                </a:ext>
              </a:extLst>
            </p:cNvPr>
            <p:cNvSpPr/>
            <p:nvPr/>
          </p:nvSpPr>
          <p:spPr>
            <a:xfrm>
              <a:off x="17348" y="5454"/>
              <a:ext cx="159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2CPU</a:t>
              </a:r>
              <a:r>
                <a:rPr lang="zh-CN" altLang="en-US" sz="1600">
                  <a:solidFill>
                    <a:schemeClr val="tx1"/>
                  </a:solidFill>
                </a:rPr>
                <a:t>核</a:t>
              </a:r>
            </a:p>
          </p:txBody>
        </p:sp>
        <p:sp>
          <p:nvSpPr>
            <p:cNvPr id="24" name="矩形 23">
              <a:extLst>
                <a:ext uri="{FF2B5EF4-FFF2-40B4-BE49-F238E27FC236}">
                  <a16:creationId xmlns:a16="http://schemas.microsoft.com/office/drawing/2014/main" id="{537FA201-7139-4CA3-A47E-96CF524831F7}"/>
                </a:ext>
              </a:extLst>
            </p:cNvPr>
            <p:cNvSpPr/>
            <p:nvPr/>
          </p:nvSpPr>
          <p:spPr>
            <a:xfrm>
              <a:off x="12397" y="3643"/>
              <a:ext cx="6689" cy="23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上箭头 25">
            <a:extLst>
              <a:ext uri="{FF2B5EF4-FFF2-40B4-BE49-F238E27FC236}">
                <a16:creationId xmlns:a16="http://schemas.microsoft.com/office/drawing/2014/main" id="{7B0C69E4-0435-45E3-BA7A-D4B1F36BA7DB}"/>
              </a:ext>
            </a:extLst>
          </p:cNvPr>
          <p:cNvSpPr/>
          <p:nvPr/>
        </p:nvSpPr>
        <p:spPr>
          <a:xfrm>
            <a:off x="7961630" y="3467100"/>
            <a:ext cx="1040130" cy="90297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资源</a:t>
            </a:r>
          </a:p>
          <a:p>
            <a:pPr algn="ctr"/>
            <a:r>
              <a:rPr lang="zh-CN" altLang="en-US" sz="1200">
                <a:solidFill>
                  <a:schemeClr val="tx1"/>
                </a:solidFill>
              </a:rPr>
              <a:t>调度</a:t>
            </a:r>
          </a:p>
          <a:p>
            <a:pPr algn="ctr"/>
            <a:r>
              <a:rPr lang="zh-CN" altLang="en-US" sz="1200">
                <a:solidFill>
                  <a:schemeClr val="tx1"/>
                </a:solidFill>
              </a:rPr>
              <a:t>与</a:t>
            </a:r>
          </a:p>
          <a:p>
            <a:pPr algn="ctr"/>
            <a:r>
              <a:rPr lang="zh-CN" altLang="en-US" sz="1200">
                <a:solidFill>
                  <a:schemeClr val="tx1"/>
                </a:solidFill>
              </a:rPr>
              <a:t>分配</a:t>
            </a:r>
          </a:p>
        </p:txBody>
      </p:sp>
      <p:sp>
        <p:nvSpPr>
          <p:cNvPr id="26" name="上箭头 26">
            <a:extLst>
              <a:ext uri="{FF2B5EF4-FFF2-40B4-BE49-F238E27FC236}">
                <a16:creationId xmlns:a16="http://schemas.microsoft.com/office/drawing/2014/main" id="{0C816B7D-085F-4E7B-81DC-9718FF947B12}"/>
              </a:ext>
            </a:extLst>
          </p:cNvPr>
          <p:cNvSpPr/>
          <p:nvPr/>
        </p:nvSpPr>
        <p:spPr>
          <a:xfrm>
            <a:off x="9847580" y="3467100"/>
            <a:ext cx="1040130" cy="90297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资源</a:t>
            </a:r>
          </a:p>
          <a:p>
            <a:pPr algn="ctr"/>
            <a:r>
              <a:rPr lang="zh-CN" altLang="en-US" sz="1200">
                <a:solidFill>
                  <a:schemeClr val="tx1"/>
                </a:solidFill>
              </a:rPr>
              <a:t>调度</a:t>
            </a:r>
          </a:p>
          <a:p>
            <a:pPr algn="ctr"/>
            <a:r>
              <a:rPr lang="zh-CN" altLang="en-US" sz="1200">
                <a:solidFill>
                  <a:schemeClr val="tx1"/>
                </a:solidFill>
              </a:rPr>
              <a:t>与</a:t>
            </a:r>
          </a:p>
          <a:p>
            <a:pPr algn="ctr"/>
            <a:r>
              <a:rPr lang="zh-CN" altLang="en-US" sz="1200">
                <a:solidFill>
                  <a:schemeClr val="tx1"/>
                </a:solidFill>
              </a:rPr>
              <a:t>分配</a:t>
            </a:r>
          </a:p>
        </p:txBody>
      </p:sp>
      <p:grpSp>
        <p:nvGrpSpPr>
          <p:cNvPr id="27" name="组合 41">
            <a:extLst>
              <a:ext uri="{FF2B5EF4-FFF2-40B4-BE49-F238E27FC236}">
                <a16:creationId xmlns:a16="http://schemas.microsoft.com/office/drawing/2014/main" id="{32CD212D-BFBE-4EB3-BD19-97525D93E63D}"/>
              </a:ext>
            </a:extLst>
          </p:cNvPr>
          <p:cNvGrpSpPr/>
          <p:nvPr/>
        </p:nvGrpSpPr>
        <p:grpSpPr>
          <a:xfrm>
            <a:off x="7239635" y="4316730"/>
            <a:ext cx="4371905" cy="951865"/>
            <a:chOff x="11033" y="7235"/>
            <a:chExt cx="7735" cy="1499"/>
          </a:xfrm>
        </p:grpSpPr>
        <p:sp>
          <p:nvSpPr>
            <p:cNvPr id="28" name="椭圆 27">
              <a:extLst>
                <a:ext uri="{FF2B5EF4-FFF2-40B4-BE49-F238E27FC236}">
                  <a16:creationId xmlns:a16="http://schemas.microsoft.com/office/drawing/2014/main" id="{D0D8AA8E-1B4E-4795-9B49-28C88E8AF256}"/>
                </a:ext>
              </a:extLst>
            </p:cNvPr>
            <p:cNvSpPr/>
            <p:nvPr/>
          </p:nvSpPr>
          <p:spPr>
            <a:xfrm>
              <a:off x="13489" y="7235"/>
              <a:ext cx="2672"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资源调度</a:t>
              </a:r>
            </a:p>
          </p:txBody>
        </p:sp>
        <p:sp>
          <p:nvSpPr>
            <p:cNvPr id="29" name="矩形 28">
              <a:extLst>
                <a:ext uri="{FF2B5EF4-FFF2-40B4-BE49-F238E27FC236}">
                  <a16:creationId xmlns:a16="http://schemas.microsoft.com/office/drawing/2014/main" id="{339309B6-E0E8-4D50-BC33-7549DB1A44AD}"/>
                </a:ext>
              </a:extLst>
            </p:cNvPr>
            <p:cNvSpPr/>
            <p:nvPr/>
          </p:nvSpPr>
          <p:spPr>
            <a:xfrm>
              <a:off x="11513" y="7736"/>
              <a:ext cx="1801" cy="4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作业</a:t>
              </a:r>
              <a:r>
                <a:rPr lang="en-US" altLang="zh-CN" sz="1600">
                  <a:solidFill>
                    <a:schemeClr val="tx1"/>
                  </a:solidFill>
                </a:rPr>
                <a:t>1</a:t>
              </a:r>
            </a:p>
          </p:txBody>
        </p:sp>
        <p:sp>
          <p:nvSpPr>
            <p:cNvPr id="30" name="矩形 29">
              <a:extLst>
                <a:ext uri="{FF2B5EF4-FFF2-40B4-BE49-F238E27FC236}">
                  <a16:creationId xmlns:a16="http://schemas.microsoft.com/office/drawing/2014/main" id="{6A8998C1-E1A9-41F8-9265-8D18A71BA404}"/>
                </a:ext>
              </a:extLst>
            </p:cNvPr>
            <p:cNvSpPr/>
            <p:nvPr/>
          </p:nvSpPr>
          <p:spPr>
            <a:xfrm>
              <a:off x="11513" y="8172"/>
              <a:ext cx="92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内存</a:t>
              </a:r>
            </a:p>
          </p:txBody>
        </p:sp>
        <p:sp>
          <p:nvSpPr>
            <p:cNvPr id="31" name="矩形 30">
              <a:extLst>
                <a:ext uri="{FF2B5EF4-FFF2-40B4-BE49-F238E27FC236}">
                  <a16:creationId xmlns:a16="http://schemas.microsoft.com/office/drawing/2014/main" id="{60F716E9-E1CC-4EA9-ACE9-926E4AD4E36A}"/>
                </a:ext>
              </a:extLst>
            </p:cNvPr>
            <p:cNvSpPr/>
            <p:nvPr/>
          </p:nvSpPr>
          <p:spPr>
            <a:xfrm>
              <a:off x="12441" y="8172"/>
              <a:ext cx="873"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CPU</a:t>
              </a:r>
            </a:p>
          </p:txBody>
        </p:sp>
        <p:sp>
          <p:nvSpPr>
            <p:cNvPr id="32" name="矩形 31">
              <a:extLst>
                <a:ext uri="{FF2B5EF4-FFF2-40B4-BE49-F238E27FC236}">
                  <a16:creationId xmlns:a16="http://schemas.microsoft.com/office/drawing/2014/main" id="{663C02B3-9016-4A35-A7D5-66DE7B0BADBC}"/>
                </a:ext>
              </a:extLst>
            </p:cNvPr>
            <p:cNvSpPr/>
            <p:nvPr/>
          </p:nvSpPr>
          <p:spPr>
            <a:xfrm>
              <a:off x="13314" y="7736"/>
              <a:ext cx="1251" cy="4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作业</a:t>
              </a:r>
              <a:r>
                <a:rPr lang="en-US" altLang="zh-CN" sz="1600">
                  <a:solidFill>
                    <a:schemeClr val="tx1"/>
                  </a:solidFill>
                </a:rPr>
                <a:t>2</a:t>
              </a:r>
            </a:p>
          </p:txBody>
        </p:sp>
        <p:sp>
          <p:nvSpPr>
            <p:cNvPr id="33" name="矩形 32">
              <a:extLst>
                <a:ext uri="{FF2B5EF4-FFF2-40B4-BE49-F238E27FC236}">
                  <a16:creationId xmlns:a16="http://schemas.microsoft.com/office/drawing/2014/main" id="{76CC8FD6-1E9E-4184-8C53-5467FC595B9E}"/>
                </a:ext>
              </a:extLst>
            </p:cNvPr>
            <p:cNvSpPr/>
            <p:nvPr/>
          </p:nvSpPr>
          <p:spPr>
            <a:xfrm>
              <a:off x="13321" y="8172"/>
              <a:ext cx="1245"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CPU</a:t>
              </a:r>
            </a:p>
          </p:txBody>
        </p:sp>
        <p:sp>
          <p:nvSpPr>
            <p:cNvPr id="34" name="矩形 33">
              <a:extLst>
                <a:ext uri="{FF2B5EF4-FFF2-40B4-BE49-F238E27FC236}">
                  <a16:creationId xmlns:a16="http://schemas.microsoft.com/office/drawing/2014/main" id="{64133B92-BA73-40E8-AFD7-A3A644C89FA4}"/>
                </a:ext>
              </a:extLst>
            </p:cNvPr>
            <p:cNvSpPr/>
            <p:nvPr/>
          </p:nvSpPr>
          <p:spPr>
            <a:xfrm>
              <a:off x="14566" y="7736"/>
              <a:ext cx="1056" cy="4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5" name="矩形 34">
              <a:extLst>
                <a:ext uri="{FF2B5EF4-FFF2-40B4-BE49-F238E27FC236}">
                  <a16:creationId xmlns:a16="http://schemas.microsoft.com/office/drawing/2014/main" id="{02055650-731E-45FB-8A08-231C7DCE7BAF}"/>
                </a:ext>
              </a:extLst>
            </p:cNvPr>
            <p:cNvSpPr/>
            <p:nvPr/>
          </p:nvSpPr>
          <p:spPr>
            <a:xfrm>
              <a:off x="14565" y="8172"/>
              <a:ext cx="105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a:solidFill>
                  <a:schemeClr val="tx1"/>
                </a:solidFill>
              </a:endParaRPr>
            </a:p>
          </p:txBody>
        </p:sp>
        <p:sp>
          <p:nvSpPr>
            <p:cNvPr id="36" name="矩形 35">
              <a:extLst>
                <a:ext uri="{FF2B5EF4-FFF2-40B4-BE49-F238E27FC236}">
                  <a16:creationId xmlns:a16="http://schemas.microsoft.com/office/drawing/2014/main" id="{65182B0E-866E-4AAB-94C8-D30F7CAEA1E6}"/>
                </a:ext>
              </a:extLst>
            </p:cNvPr>
            <p:cNvSpPr/>
            <p:nvPr/>
          </p:nvSpPr>
          <p:spPr>
            <a:xfrm>
              <a:off x="15623" y="7736"/>
              <a:ext cx="105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7" name="矩形 36">
              <a:extLst>
                <a:ext uri="{FF2B5EF4-FFF2-40B4-BE49-F238E27FC236}">
                  <a16:creationId xmlns:a16="http://schemas.microsoft.com/office/drawing/2014/main" id="{6422AFAD-618F-49D6-8056-968C01DA9212}"/>
                </a:ext>
              </a:extLst>
            </p:cNvPr>
            <p:cNvSpPr/>
            <p:nvPr/>
          </p:nvSpPr>
          <p:spPr>
            <a:xfrm>
              <a:off x="15623" y="8172"/>
              <a:ext cx="105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8" name="矩形 37">
              <a:extLst>
                <a:ext uri="{FF2B5EF4-FFF2-40B4-BE49-F238E27FC236}">
                  <a16:creationId xmlns:a16="http://schemas.microsoft.com/office/drawing/2014/main" id="{08F6F393-B327-4953-90DB-6C33EBAE33CC}"/>
                </a:ext>
              </a:extLst>
            </p:cNvPr>
            <p:cNvSpPr/>
            <p:nvPr/>
          </p:nvSpPr>
          <p:spPr>
            <a:xfrm>
              <a:off x="16681" y="7736"/>
              <a:ext cx="1801" cy="43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作业</a:t>
              </a:r>
              <a:r>
                <a:rPr lang="en-US" altLang="zh-CN" sz="1600">
                  <a:solidFill>
                    <a:schemeClr val="tx1"/>
                  </a:solidFill>
                </a:rPr>
                <a:t>N</a:t>
              </a:r>
            </a:p>
          </p:txBody>
        </p:sp>
        <p:sp>
          <p:nvSpPr>
            <p:cNvPr id="39" name="矩形 38">
              <a:extLst>
                <a:ext uri="{FF2B5EF4-FFF2-40B4-BE49-F238E27FC236}">
                  <a16:creationId xmlns:a16="http://schemas.microsoft.com/office/drawing/2014/main" id="{34F892E7-975C-4620-93E1-63E4C954E9F5}"/>
                </a:ext>
              </a:extLst>
            </p:cNvPr>
            <p:cNvSpPr/>
            <p:nvPr/>
          </p:nvSpPr>
          <p:spPr>
            <a:xfrm>
              <a:off x="16681" y="8172"/>
              <a:ext cx="873"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CPU</a:t>
              </a:r>
            </a:p>
          </p:txBody>
        </p:sp>
        <p:sp>
          <p:nvSpPr>
            <p:cNvPr id="40" name="矩形 39">
              <a:extLst>
                <a:ext uri="{FF2B5EF4-FFF2-40B4-BE49-F238E27FC236}">
                  <a16:creationId xmlns:a16="http://schemas.microsoft.com/office/drawing/2014/main" id="{4CD97758-81DF-465D-978F-232C6617BE89}"/>
                </a:ext>
              </a:extLst>
            </p:cNvPr>
            <p:cNvSpPr/>
            <p:nvPr/>
          </p:nvSpPr>
          <p:spPr>
            <a:xfrm>
              <a:off x="17554" y="8172"/>
              <a:ext cx="928"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内存</a:t>
              </a:r>
            </a:p>
          </p:txBody>
        </p:sp>
        <p:sp>
          <p:nvSpPr>
            <p:cNvPr id="41" name="矩形 40">
              <a:extLst>
                <a:ext uri="{FF2B5EF4-FFF2-40B4-BE49-F238E27FC236}">
                  <a16:creationId xmlns:a16="http://schemas.microsoft.com/office/drawing/2014/main" id="{4CAEC2D6-5333-4F85-8035-7CA0E034139B}"/>
                </a:ext>
              </a:extLst>
            </p:cNvPr>
            <p:cNvSpPr/>
            <p:nvPr/>
          </p:nvSpPr>
          <p:spPr>
            <a:xfrm>
              <a:off x="11033" y="7392"/>
              <a:ext cx="7735" cy="13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上箭头 42">
            <a:extLst>
              <a:ext uri="{FF2B5EF4-FFF2-40B4-BE49-F238E27FC236}">
                <a16:creationId xmlns:a16="http://schemas.microsoft.com/office/drawing/2014/main" id="{B468F604-35DC-44DD-92AF-6B37E82F9AB8}"/>
              </a:ext>
            </a:extLst>
          </p:cNvPr>
          <p:cNvSpPr/>
          <p:nvPr/>
        </p:nvSpPr>
        <p:spPr>
          <a:xfrm>
            <a:off x="7961630" y="5267960"/>
            <a:ext cx="1386840" cy="57023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资源池</a:t>
            </a:r>
          </a:p>
          <a:p>
            <a:pPr algn="ctr"/>
            <a:r>
              <a:rPr lang="zh-CN" altLang="en-US" sz="1200">
                <a:solidFill>
                  <a:schemeClr val="tx1"/>
                </a:solidFill>
              </a:rPr>
              <a:t>化抽象</a:t>
            </a:r>
          </a:p>
        </p:txBody>
      </p:sp>
      <p:sp>
        <p:nvSpPr>
          <p:cNvPr id="43" name="上箭头 43">
            <a:extLst>
              <a:ext uri="{FF2B5EF4-FFF2-40B4-BE49-F238E27FC236}">
                <a16:creationId xmlns:a16="http://schemas.microsoft.com/office/drawing/2014/main" id="{B0DBCE36-4BA4-4A71-ADB6-CFB519D5DC4F}"/>
              </a:ext>
            </a:extLst>
          </p:cNvPr>
          <p:cNvSpPr/>
          <p:nvPr/>
        </p:nvSpPr>
        <p:spPr>
          <a:xfrm>
            <a:off x="9674225" y="5268595"/>
            <a:ext cx="1386840" cy="570230"/>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资源池</a:t>
            </a:r>
          </a:p>
          <a:p>
            <a:pPr algn="ctr"/>
            <a:r>
              <a:rPr lang="zh-CN" altLang="en-US" sz="1200">
                <a:solidFill>
                  <a:schemeClr val="tx1"/>
                </a:solidFill>
              </a:rPr>
              <a:t>化抽象</a:t>
            </a:r>
          </a:p>
        </p:txBody>
      </p:sp>
      <p:grpSp>
        <p:nvGrpSpPr>
          <p:cNvPr id="44" name="组合 50">
            <a:extLst>
              <a:ext uri="{FF2B5EF4-FFF2-40B4-BE49-F238E27FC236}">
                <a16:creationId xmlns:a16="http://schemas.microsoft.com/office/drawing/2014/main" id="{AD98D137-631D-4E84-A8A2-378ED7499D04}"/>
              </a:ext>
            </a:extLst>
          </p:cNvPr>
          <p:cNvGrpSpPr/>
          <p:nvPr/>
        </p:nvGrpSpPr>
        <p:grpSpPr>
          <a:xfrm>
            <a:off x="7239635" y="5775325"/>
            <a:ext cx="4370070" cy="664210"/>
            <a:chOff x="11401" y="9095"/>
            <a:chExt cx="6882" cy="1046"/>
          </a:xfrm>
        </p:grpSpPr>
        <p:sp>
          <p:nvSpPr>
            <p:cNvPr id="45" name="椭圆 44">
              <a:extLst>
                <a:ext uri="{FF2B5EF4-FFF2-40B4-BE49-F238E27FC236}">
                  <a16:creationId xmlns:a16="http://schemas.microsoft.com/office/drawing/2014/main" id="{A1DD2262-7109-4D7B-AC13-289FE0537417}"/>
                </a:ext>
              </a:extLst>
            </p:cNvPr>
            <p:cNvSpPr/>
            <p:nvPr/>
          </p:nvSpPr>
          <p:spPr>
            <a:xfrm>
              <a:off x="13707" y="9095"/>
              <a:ext cx="2378"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资源组织</a:t>
              </a:r>
            </a:p>
          </p:txBody>
        </p:sp>
        <p:sp>
          <p:nvSpPr>
            <p:cNvPr id="46" name="矩形 45">
              <a:extLst>
                <a:ext uri="{FF2B5EF4-FFF2-40B4-BE49-F238E27FC236}">
                  <a16:creationId xmlns:a16="http://schemas.microsoft.com/office/drawing/2014/main" id="{995E1030-DFCF-40E9-B946-4248449CA852}"/>
                </a:ext>
              </a:extLst>
            </p:cNvPr>
            <p:cNvSpPr/>
            <p:nvPr/>
          </p:nvSpPr>
          <p:spPr>
            <a:xfrm>
              <a:off x="12104" y="9576"/>
              <a:ext cx="1603"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计算资源</a:t>
              </a:r>
            </a:p>
          </p:txBody>
        </p:sp>
        <p:sp>
          <p:nvSpPr>
            <p:cNvPr id="47" name="矩形 46">
              <a:extLst>
                <a:ext uri="{FF2B5EF4-FFF2-40B4-BE49-F238E27FC236}">
                  <a16:creationId xmlns:a16="http://schemas.microsoft.com/office/drawing/2014/main" id="{90CF15D6-187B-4858-A38A-1C32135152E2}"/>
                </a:ext>
              </a:extLst>
            </p:cNvPr>
            <p:cNvSpPr/>
            <p:nvPr/>
          </p:nvSpPr>
          <p:spPr>
            <a:xfrm>
              <a:off x="13831" y="9576"/>
              <a:ext cx="1603"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存储资源</a:t>
              </a:r>
            </a:p>
          </p:txBody>
        </p:sp>
        <p:sp>
          <p:nvSpPr>
            <p:cNvPr id="48" name="矩形 47">
              <a:extLst>
                <a:ext uri="{FF2B5EF4-FFF2-40B4-BE49-F238E27FC236}">
                  <a16:creationId xmlns:a16="http://schemas.microsoft.com/office/drawing/2014/main" id="{2C822923-E9CF-42AD-B664-381F271E7DE7}"/>
                </a:ext>
              </a:extLst>
            </p:cNvPr>
            <p:cNvSpPr/>
            <p:nvPr/>
          </p:nvSpPr>
          <p:spPr>
            <a:xfrm>
              <a:off x="15543" y="9576"/>
              <a:ext cx="1011"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49" name="矩形 48">
              <a:extLst>
                <a:ext uri="{FF2B5EF4-FFF2-40B4-BE49-F238E27FC236}">
                  <a16:creationId xmlns:a16="http://schemas.microsoft.com/office/drawing/2014/main" id="{4BDCC61B-BDAA-40AD-91FC-BFF2D36060A9}"/>
                </a:ext>
              </a:extLst>
            </p:cNvPr>
            <p:cNvSpPr/>
            <p:nvPr/>
          </p:nvSpPr>
          <p:spPr>
            <a:xfrm>
              <a:off x="16724" y="9576"/>
              <a:ext cx="1306" cy="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I/O</a:t>
              </a:r>
              <a:r>
                <a:rPr lang="zh-CN" altLang="en-US" sz="1400">
                  <a:solidFill>
                    <a:schemeClr val="tx1"/>
                  </a:solidFill>
                </a:rPr>
                <a:t>资源</a:t>
              </a:r>
            </a:p>
          </p:txBody>
        </p:sp>
        <p:sp>
          <p:nvSpPr>
            <p:cNvPr id="50" name="矩形 49">
              <a:extLst>
                <a:ext uri="{FF2B5EF4-FFF2-40B4-BE49-F238E27FC236}">
                  <a16:creationId xmlns:a16="http://schemas.microsoft.com/office/drawing/2014/main" id="{2555D665-38D9-485B-8136-704A912B6E4E}"/>
                </a:ext>
              </a:extLst>
            </p:cNvPr>
            <p:cNvSpPr/>
            <p:nvPr/>
          </p:nvSpPr>
          <p:spPr>
            <a:xfrm>
              <a:off x="11401" y="9233"/>
              <a:ext cx="6883" cy="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AD074CB8-FBA4-074A-ABD0-021FFD5F2571}"/>
              </a:ext>
            </a:extLst>
          </p:cNvPr>
          <p:cNvSpPr>
            <a:spLocks noGrp="1"/>
          </p:cNvSpPr>
          <p:nvPr>
            <p:ph type="sldNum" sz="quarter" idx="12"/>
          </p:nvPr>
        </p:nvSpPr>
        <p:spPr/>
        <p:txBody>
          <a:bodyPr/>
          <a:lstStyle/>
          <a:p>
            <a:fld id="{B13F0FA4-29F4-4B1D-A16B-0D7169EBD889}" type="slidenum">
              <a:rPr lang="en-US" smtClean="0"/>
              <a:t>134</a:t>
            </a:fld>
            <a:endParaRPr lang="en-US"/>
          </a:p>
        </p:txBody>
      </p:sp>
    </p:spTree>
    <p:extLst>
      <p:ext uri="{BB962C8B-B14F-4D97-AF65-F5344CB8AC3E}">
        <p14:creationId xmlns:p14="http://schemas.microsoft.com/office/powerpoint/2010/main" val="844622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42DF1-5F9E-45FA-ADD4-921C5AEC30AA}"/>
              </a:ext>
            </a:extLst>
          </p:cNvPr>
          <p:cNvSpPr>
            <a:spLocks noGrp="1"/>
          </p:cNvSpPr>
          <p:nvPr>
            <p:ph type="title"/>
          </p:nvPr>
        </p:nvSpPr>
        <p:spPr/>
        <p:txBody>
          <a:bodyPr/>
          <a:lstStyle/>
          <a:p>
            <a:r>
              <a:rPr lang="en-US" altLang="zh-CN" dirty="0"/>
              <a:t>7.1 </a:t>
            </a:r>
            <a:r>
              <a:rPr lang="zh-CN" altLang="en-US" dirty="0"/>
              <a:t>统一资源管理</a:t>
            </a:r>
            <a:endParaRPr lang="en-US" dirty="0"/>
          </a:p>
        </p:txBody>
      </p:sp>
      <p:sp>
        <p:nvSpPr>
          <p:cNvPr id="3" name="Content Placeholder 2">
            <a:extLst>
              <a:ext uri="{FF2B5EF4-FFF2-40B4-BE49-F238E27FC236}">
                <a16:creationId xmlns:a16="http://schemas.microsoft.com/office/drawing/2014/main" id="{B95C8FE1-FB50-4DBC-8F57-AB50E215B9D8}"/>
              </a:ext>
            </a:extLst>
          </p:cNvPr>
          <p:cNvSpPr>
            <a:spLocks noGrp="1"/>
          </p:cNvSpPr>
          <p:nvPr>
            <p:ph idx="1"/>
          </p:nvPr>
        </p:nvSpPr>
        <p:spPr>
          <a:xfrm>
            <a:off x="680484" y="1160757"/>
            <a:ext cx="3671806" cy="5560718"/>
          </a:xfrm>
        </p:spPr>
        <p:txBody>
          <a:bodyPr>
            <a:normAutofit fontScale="92500" lnSpcReduction="10000"/>
          </a:bodyPr>
          <a:lstStyle/>
          <a:p>
            <a:r>
              <a:rPr lang="zh-CN" altLang="en-US" dirty="0"/>
              <a:t>工作流程</a:t>
            </a:r>
            <a:endParaRPr lang="en-US" altLang="zh-CN" dirty="0"/>
          </a:p>
          <a:p>
            <a:pPr marL="468000" lvl="1"/>
            <a:r>
              <a:rPr lang="zh-CN" altLang="en-US" dirty="0"/>
              <a:t>资源管理器（</a:t>
            </a:r>
            <a:r>
              <a:rPr lang="en-US" altLang="zh-CN" dirty="0"/>
              <a:t>resource manager</a:t>
            </a:r>
            <a:r>
              <a:rPr lang="zh-CN" altLang="en-US" dirty="0"/>
              <a:t>，</a:t>
            </a:r>
            <a:r>
              <a:rPr lang="en-US" altLang="zh-CN" dirty="0"/>
              <a:t>RM</a:t>
            </a:r>
            <a:r>
              <a:rPr lang="zh-CN" altLang="en-US" dirty="0"/>
              <a:t>）包含主进程、若干副本进程相互备份，它管理着每个集群节点上运行的</a:t>
            </a:r>
            <a:r>
              <a:rPr lang="en-US" altLang="zh-CN" dirty="0"/>
              <a:t>slave</a:t>
            </a:r>
            <a:r>
              <a:rPr lang="zh-CN" altLang="en-US" dirty="0"/>
              <a:t>进程，而计算框架在这些</a:t>
            </a:r>
            <a:r>
              <a:rPr lang="en-US" altLang="zh-CN" dirty="0"/>
              <a:t>slave</a:t>
            </a:r>
            <a:r>
              <a:rPr lang="zh-CN" altLang="en-US" dirty="0"/>
              <a:t>节点上运行</a:t>
            </a:r>
            <a:endParaRPr lang="en-US" altLang="zh-CN" dirty="0"/>
          </a:p>
          <a:p>
            <a:pPr marL="468000" lvl="1"/>
            <a:r>
              <a:rPr lang="en-US" altLang="zh-CN" dirty="0"/>
              <a:t>RM</a:t>
            </a:r>
            <a:r>
              <a:rPr lang="zh-CN" altLang="en-US" dirty="0"/>
              <a:t>主进程使用</a:t>
            </a:r>
            <a:r>
              <a:rPr lang="en-US" altLang="zh-CN" dirty="0"/>
              <a:t>RO</a:t>
            </a:r>
            <a:r>
              <a:rPr lang="zh-CN" altLang="en-US" dirty="0"/>
              <a:t>（</a:t>
            </a:r>
            <a:r>
              <a:rPr lang="en-US" altLang="zh-CN" dirty="0"/>
              <a:t>resource offers</a:t>
            </a:r>
            <a:r>
              <a:rPr lang="zh-CN" altLang="en-US" dirty="0"/>
              <a:t>）实现计算框架的细粒度共享</a:t>
            </a:r>
            <a:endParaRPr lang="en-US" altLang="zh-CN" dirty="0"/>
          </a:p>
          <a:p>
            <a:pPr marL="468000" lvl="1"/>
            <a:r>
              <a:rPr lang="zh-CN" altLang="en-US" dirty="0"/>
              <a:t>计算框架包含两部分：</a:t>
            </a:r>
            <a:endParaRPr lang="en-US" altLang="zh-CN" dirty="0"/>
          </a:p>
          <a:p>
            <a:pPr marL="720000" lvl="2"/>
            <a:r>
              <a:rPr lang="zh-CN" altLang="en-US" dirty="0"/>
              <a:t>注册到</a:t>
            </a:r>
            <a:r>
              <a:rPr lang="en-US" altLang="zh-CN" dirty="0"/>
              <a:t>RM</a:t>
            </a:r>
            <a:r>
              <a:rPr lang="zh-CN" altLang="en-US" dirty="0"/>
              <a:t>主进程的调度器，提供资源</a:t>
            </a:r>
            <a:endParaRPr lang="en-US" altLang="zh-CN" dirty="0"/>
          </a:p>
          <a:p>
            <a:pPr marL="720000" lvl="2"/>
            <a:r>
              <a:rPr lang="zh-CN" altLang="en-US" dirty="0"/>
              <a:t>运行于</a:t>
            </a:r>
            <a:r>
              <a:rPr lang="en-US" altLang="zh-CN" dirty="0"/>
              <a:t>slave</a:t>
            </a:r>
            <a:r>
              <a:rPr lang="zh-CN" altLang="en-US" dirty="0"/>
              <a:t>节点上的执行进程，用于运行计算框架的任务</a:t>
            </a:r>
            <a:endParaRPr lang="en-US" dirty="0"/>
          </a:p>
        </p:txBody>
      </p:sp>
      <p:grpSp>
        <p:nvGrpSpPr>
          <p:cNvPr id="7" name="组合 59">
            <a:extLst>
              <a:ext uri="{FF2B5EF4-FFF2-40B4-BE49-F238E27FC236}">
                <a16:creationId xmlns:a16="http://schemas.microsoft.com/office/drawing/2014/main" id="{C68C5638-A81B-470F-B62C-6D9662C99975}"/>
              </a:ext>
            </a:extLst>
          </p:cNvPr>
          <p:cNvGrpSpPr/>
          <p:nvPr/>
        </p:nvGrpSpPr>
        <p:grpSpPr>
          <a:xfrm>
            <a:off x="4130675" y="1047750"/>
            <a:ext cx="7698105" cy="5478244"/>
            <a:chOff x="7058" y="1729"/>
            <a:chExt cx="12123" cy="8627"/>
          </a:xfrm>
        </p:grpSpPr>
        <p:sp>
          <p:nvSpPr>
            <p:cNvPr id="8" name="Rectangle 7">
              <a:extLst>
                <a:ext uri="{FF2B5EF4-FFF2-40B4-BE49-F238E27FC236}">
                  <a16:creationId xmlns:a16="http://schemas.microsoft.com/office/drawing/2014/main" id="{EF142DC5-8FB3-499C-949D-6E22A052C369}"/>
                </a:ext>
              </a:extLst>
            </p:cNvPr>
            <p:cNvSpPr/>
            <p:nvPr/>
          </p:nvSpPr>
          <p:spPr>
            <a:xfrm>
              <a:off x="11182" y="9823"/>
              <a:ext cx="4491" cy="533"/>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统一资源管理系统的基本架构</a:t>
              </a:r>
              <a:endParaRPr lang="en-US" sz="1600" dirty="0">
                <a:latin typeface="微软雅黑" panose="020B0503020204020204" pitchFamily="34" charset="-122"/>
                <a:ea typeface="微软雅黑" panose="020B0503020204020204" pitchFamily="34" charset="-122"/>
              </a:endParaRPr>
            </a:p>
          </p:txBody>
        </p:sp>
        <p:sp>
          <p:nvSpPr>
            <p:cNvPr id="9" name="椭圆 3">
              <a:extLst>
                <a:ext uri="{FF2B5EF4-FFF2-40B4-BE49-F238E27FC236}">
                  <a16:creationId xmlns:a16="http://schemas.microsoft.com/office/drawing/2014/main" id="{6430714A-BBEA-4713-8B43-B886853D4C13}"/>
                </a:ext>
              </a:extLst>
            </p:cNvPr>
            <p:cNvSpPr/>
            <p:nvPr/>
          </p:nvSpPr>
          <p:spPr>
            <a:xfrm>
              <a:off x="8263" y="2494"/>
              <a:ext cx="1756" cy="631"/>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Hadoop</a:t>
              </a:r>
            </a:p>
          </p:txBody>
        </p:sp>
        <p:sp>
          <p:nvSpPr>
            <p:cNvPr id="10" name="椭圆 4">
              <a:extLst>
                <a:ext uri="{FF2B5EF4-FFF2-40B4-BE49-F238E27FC236}">
                  <a16:creationId xmlns:a16="http://schemas.microsoft.com/office/drawing/2014/main" id="{B18BE31A-D0C2-4ACF-9D5E-2D068D5ADCAC}"/>
                </a:ext>
              </a:extLst>
            </p:cNvPr>
            <p:cNvSpPr/>
            <p:nvPr/>
          </p:nvSpPr>
          <p:spPr>
            <a:xfrm>
              <a:off x="10329" y="2494"/>
              <a:ext cx="1756" cy="631"/>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MPI</a:t>
              </a:r>
            </a:p>
          </p:txBody>
        </p:sp>
        <p:sp>
          <p:nvSpPr>
            <p:cNvPr id="11" name="椭圆 5">
              <a:extLst>
                <a:ext uri="{FF2B5EF4-FFF2-40B4-BE49-F238E27FC236}">
                  <a16:creationId xmlns:a16="http://schemas.microsoft.com/office/drawing/2014/main" id="{1EFBB1E0-A1BC-441F-9B2B-527CF1D5FF70}"/>
                </a:ext>
              </a:extLst>
            </p:cNvPr>
            <p:cNvSpPr/>
            <p:nvPr/>
          </p:nvSpPr>
          <p:spPr>
            <a:xfrm>
              <a:off x="12395" y="2494"/>
              <a:ext cx="1756" cy="631"/>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12" name="椭圆 6">
              <a:extLst>
                <a:ext uri="{FF2B5EF4-FFF2-40B4-BE49-F238E27FC236}">
                  <a16:creationId xmlns:a16="http://schemas.microsoft.com/office/drawing/2014/main" id="{4C454C26-D51C-461B-9041-FD9C1FD8E67A}"/>
                </a:ext>
              </a:extLst>
            </p:cNvPr>
            <p:cNvSpPr/>
            <p:nvPr/>
          </p:nvSpPr>
          <p:spPr>
            <a:xfrm>
              <a:off x="7058" y="1729"/>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作业管理</a:t>
              </a:r>
              <a:endParaRPr lang="en-US" altLang="zh-CN" sz="1400">
                <a:solidFill>
                  <a:schemeClr val="tx1"/>
                </a:solidFill>
              </a:endParaRPr>
            </a:p>
          </p:txBody>
        </p:sp>
        <p:sp>
          <p:nvSpPr>
            <p:cNvPr id="13" name="矩形 7">
              <a:extLst>
                <a:ext uri="{FF2B5EF4-FFF2-40B4-BE49-F238E27FC236}">
                  <a16:creationId xmlns:a16="http://schemas.microsoft.com/office/drawing/2014/main" id="{58D3C154-1953-4003-B697-0D0A18376E5D}"/>
                </a:ext>
              </a:extLst>
            </p:cNvPr>
            <p:cNvSpPr/>
            <p:nvPr/>
          </p:nvSpPr>
          <p:spPr>
            <a:xfrm>
              <a:off x="7452" y="1729"/>
              <a:ext cx="6848" cy="1519"/>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0">
              <a:extLst>
                <a:ext uri="{FF2B5EF4-FFF2-40B4-BE49-F238E27FC236}">
                  <a16:creationId xmlns:a16="http://schemas.microsoft.com/office/drawing/2014/main" id="{E537517C-9C14-4EA1-B0CD-8E94E10B4AE7}"/>
                </a:ext>
              </a:extLst>
            </p:cNvPr>
            <p:cNvSpPr/>
            <p:nvPr/>
          </p:nvSpPr>
          <p:spPr>
            <a:xfrm>
              <a:off x="14539" y="1863"/>
              <a:ext cx="2106" cy="63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容错管理</a:t>
              </a:r>
              <a:endParaRPr lang="en-US" altLang="zh-CN" sz="1400">
                <a:solidFill>
                  <a:schemeClr val="tx1"/>
                </a:solidFill>
              </a:endParaRPr>
            </a:p>
          </p:txBody>
        </p:sp>
        <p:sp>
          <p:nvSpPr>
            <p:cNvPr id="15" name="椭圆 11">
              <a:extLst>
                <a:ext uri="{FF2B5EF4-FFF2-40B4-BE49-F238E27FC236}">
                  <a16:creationId xmlns:a16="http://schemas.microsoft.com/office/drawing/2014/main" id="{DB67EFE9-03AD-400D-864D-32681160B61B}"/>
                </a:ext>
              </a:extLst>
            </p:cNvPr>
            <p:cNvSpPr/>
            <p:nvPr/>
          </p:nvSpPr>
          <p:spPr>
            <a:xfrm>
              <a:off x="16843" y="1867"/>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2">
              <a:extLst>
                <a:ext uri="{FF2B5EF4-FFF2-40B4-BE49-F238E27FC236}">
                  <a16:creationId xmlns:a16="http://schemas.microsoft.com/office/drawing/2014/main" id="{C4E084DC-22B3-460F-83E0-61648A8F4BFA}"/>
                </a:ext>
              </a:extLst>
            </p:cNvPr>
            <p:cNvSpPr/>
            <p:nvPr/>
          </p:nvSpPr>
          <p:spPr>
            <a:xfrm>
              <a:off x="17718" y="2494"/>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3">
              <a:extLst>
                <a:ext uri="{FF2B5EF4-FFF2-40B4-BE49-F238E27FC236}">
                  <a16:creationId xmlns:a16="http://schemas.microsoft.com/office/drawing/2014/main" id="{B7FCED4B-CA86-4132-86CC-557D4BD57C85}"/>
                </a:ext>
              </a:extLst>
            </p:cNvPr>
            <p:cNvSpPr/>
            <p:nvPr/>
          </p:nvSpPr>
          <p:spPr>
            <a:xfrm>
              <a:off x="16276" y="2681"/>
              <a:ext cx="567" cy="5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4">
              <a:extLst>
                <a:ext uri="{FF2B5EF4-FFF2-40B4-BE49-F238E27FC236}">
                  <a16:creationId xmlns:a16="http://schemas.microsoft.com/office/drawing/2014/main" id="{3F711AB5-4488-499F-905C-4A5AF689BD77}"/>
                </a:ext>
              </a:extLst>
            </p:cNvPr>
            <p:cNvCxnSpPr>
              <a:stCxn id="17" idx="7"/>
              <a:endCxn id="15" idx="3"/>
            </p:cNvCxnSpPr>
            <p:nvPr/>
          </p:nvCxnSpPr>
          <p:spPr>
            <a:xfrm flipV="1">
              <a:off x="16760" y="2351"/>
              <a:ext cx="166" cy="4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5">
              <a:extLst>
                <a:ext uri="{FF2B5EF4-FFF2-40B4-BE49-F238E27FC236}">
                  <a16:creationId xmlns:a16="http://schemas.microsoft.com/office/drawing/2014/main" id="{90DCA44E-8995-499D-8D44-ACB8633728B0}"/>
                </a:ext>
              </a:extLst>
            </p:cNvPr>
            <p:cNvCxnSpPr>
              <a:stCxn id="15" idx="5"/>
              <a:endCxn id="16" idx="1"/>
            </p:cNvCxnSpPr>
            <p:nvPr/>
          </p:nvCxnSpPr>
          <p:spPr>
            <a:xfrm>
              <a:off x="17327" y="2351"/>
              <a:ext cx="474" cy="2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6">
              <a:extLst>
                <a:ext uri="{FF2B5EF4-FFF2-40B4-BE49-F238E27FC236}">
                  <a16:creationId xmlns:a16="http://schemas.microsoft.com/office/drawing/2014/main" id="{DE8233FF-624C-449A-BF5E-D2FB49EB7DFB}"/>
                </a:ext>
              </a:extLst>
            </p:cNvPr>
            <p:cNvCxnSpPr>
              <a:stCxn id="17" idx="6"/>
              <a:endCxn id="16" idx="2"/>
            </p:cNvCxnSpPr>
            <p:nvPr/>
          </p:nvCxnSpPr>
          <p:spPr>
            <a:xfrm flipV="1">
              <a:off x="16843" y="2778"/>
              <a:ext cx="875" cy="1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圆角矩形 17">
              <a:extLst>
                <a:ext uri="{FF2B5EF4-FFF2-40B4-BE49-F238E27FC236}">
                  <a16:creationId xmlns:a16="http://schemas.microsoft.com/office/drawing/2014/main" id="{91E51B9D-90A8-44FE-9156-C9C458CBE8B1}"/>
                </a:ext>
              </a:extLst>
            </p:cNvPr>
            <p:cNvSpPr/>
            <p:nvPr/>
          </p:nvSpPr>
          <p:spPr>
            <a:xfrm>
              <a:off x="9522" y="4512"/>
              <a:ext cx="2171" cy="1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资源管理器</a:t>
              </a:r>
            </a:p>
          </p:txBody>
        </p:sp>
        <p:sp>
          <p:nvSpPr>
            <p:cNvPr id="22" name="圆角矩形 18">
              <a:extLst>
                <a:ext uri="{FF2B5EF4-FFF2-40B4-BE49-F238E27FC236}">
                  <a16:creationId xmlns:a16="http://schemas.microsoft.com/office/drawing/2014/main" id="{C03453DA-1A54-4224-82FF-6E1CBB89BE58}"/>
                </a:ext>
              </a:extLst>
            </p:cNvPr>
            <p:cNvSpPr/>
            <p:nvPr/>
          </p:nvSpPr>
          <p:spPr>
            <a:xfrm>
              <a:off x="12085" y="4512"/>
              <a:ext cx="2171" cy="1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资源管理器</a:t>
              </a:r>
            </a:p>
            <a:p>
              <a:pPr algn="ctr"/>
              <a:r>
                <a:rPr lang="zh-CN" altLang="en-US" sz="1600">
                  <a:solidFill>
                    <a:schemeClr val="tx1"/>
                  </a:solidFill>
                  <a:latin typeface="微软雅黑" panose="020B0503020204020204" pitchFamily="34" charset="-122"/>
                  <a:ea typeface="微软雅黑" panose="020B0503020204020204" pitchFamily="34" charset="-122"/>
                </a:rPr>
                <a:t>（备份）</a:t>
              </a:r>
            </a:p>
          </p:txBody>
        </p:sp>
        <p:sp>
          <p:nvSpPr>
            <p:cNvPr id="23" name="圆角矩形 19">
              <a:extLst>
                <a:ext uri="{FF2B5EF4-FFF2-40B4-BE49-F238E27FC236}">
                  <a16:creationId xmlns:a16="http://schemas.microsoft.com/office/drawing/2014/main" id="{EBE7E796-BAA7-477B-B8AA-F158E0C2BD47}"/>
                </a:ext>
              </a:extLst>
            </p:cNvPr>
            <p:cNvSpPr/>
            <p:nvPr/>
          </p:nvSpPr>
          <p:spPr>
            <a:xfrm>
              <a:off x="14672" y="4512"/>
              <a:ext cx="2171" cy="11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资源管理器</a:t>
              </a:r>
            </a:p>
            <a:p>
              <a:pPr algn="ctr"/>
              <a:r>
                <a:rPr lang="zh-CN" altLang="en-US" sz="1600">
                  <a:solidFill>
                    <a:schemeClr val="tx1"/>
                  </a:solidFill>
                  <a:latin typeface="微软雅黑" panose="020B0503020204020204" pitchFamily="34" charset="-122"/>
                  <a:ea typeface="微软雅黑" panose="020B0503020204020204" pitchFamily="34" charset="-122"/>
                </a:rPr>
                <a:t>（备份）</a:t>
              </a:r>
            </a:p>
          </p:txBody>
        </p:sp>
        <p:grpSp>
          <p:nvGrpSpPr>
            <p:cNvPr id="24" name="组合 28">
              <a:extLst>
                <a:ext uri="{FF2B5EF4-FFF2-40B4-BE49-F238E27FC236}">
                  <a16:creationId xmlns:a16="http://schemas.microsoft.com/office/drawing/2014/main" id="{A47156C4-5AC3-475B-8A49-454C6248C371}"/>
                </a:ext>
              </a:extLst>
            </p:cNvPr>
            <p:cNvGrpSpPr/>
            <p:nvPr/>
          </p:nvGrpSpPr>
          <p:grpSpPr>
            <a:xfrm>
              <a:off x="7074" y="6477"/>
              <a:ext cx="5055" cy="3323"/>
              <a:chOff x="9361" y="6595"/>
              <a:chExt cx="5055" cy="3323"/>
            </a:xfrm>
          </p:grpSpPr>
          <p:sp>
            <p:nvSpPr>
              <p:cNvPr id="54" name="圆角矩形 20">
                <a:extLst>
                  <a:ext uri="{FF2B5EF4-FFF2-40B4-BE49-F238E27FC236}">
                    <a16:creationId xmlns:a16="http://schemas.microsoft.com/office/drawing/2014/main" id="{8FFD1A0D-1E71-4526-B402-9897A78927DD}"/>
                  </a:ext>
                </a:extLst>
              </p:cNvPr>
              <p:cNvSpPr/>
              <p:nvPr/>
            </p:nvSpPr>
            <p:spPr>
              <a:xfrm>
                <a:off x="9739" y="6859"/>
                <a:ext cx="4677" cy="30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21">
                <a:extLst>
                  <a:ext uri="{FF2B5EF4-FFF2-40B4-BE49-F238E27FC236}">
                    <a16:creationId xmlns:a16="http://schemas.microsoft.com/office/drawing/2014/main" id="{0F17C153-6E43-49A5-8BC7-B153AF0BE3D0}"/>
                  </a:ext>
                </a:extLst>
              </p:cNvPr>
              <p:cNvSpPr/>
              <p:nvPr/>
            </p:nvSpPr>
            <p:spPr>
              <a:xfrm>
                <a:off x="10992" y="6595"/>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节点管理器</a:t>
                </a:r>
              </a:p>
            </p:txBody>
          </p:sp>
          <p:sp>
            <p:nvSpPr>
              <p:cNvPr id="56" name="矩形 22">
                <a:extLst>
                  <a:ext uri="{FF2B5EF4-FFF2-40B4-BE49-F238E27FC236}">
                    <a16:creationId xmlns:a16="http://schemas.microsoft.com/office/drawing/2014/main" id="{222503BB-135D-460E-BA68-98A23F3BA0A7}"/>
                  </a:ext>
                </a:extLst>
              </p:cNvPr>
              <p:cNvSpPr/>
              <p:nvPr/>
            </p:nvSpPr>
            <p:spPr>
              <a:xfrm>
                <a:off x="10992" y="7964"/>
                <a:ext cx="2210" cy="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应用控制器</a:t>
                </a:r>
              </a:p>
            </p:txBody>
          </p:sp>
          <p:sp>
            <p:nvSpPr>
              <p:cNvPr id="57" name="圆角矩形 23">
                <a:extLst>
                  <a:ext uri="{FF2B5EF4-FFF2-40B4-BE49-F238E27FC236}">
                    <a16:creationId xmlns:a16="http://schemas.microsoft.com/office/drawing/2014/main" id="{73F824CB-1C7D-46B5-A10A-C2ECB6561853}"/>
                  </a:ext>
                </a:extLst>
              </p:cNvPr>
              <p:cNvSpPr/>
              <p:nvPr/>
            </p:nvSpPr>
            <p:spPr>
              <a:xfrm>
                <a:off x="9361" y="7545"/>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容器</a:t>
                </a:r>
              </a:p>
            </p:txBody>
          </p:sp>
          <p:sp>
            <p:nvSpPr>
              <p:cNvPr id="58" name="圆角矩形 24">
                <a:extLst>
                  <a:ext uri="{FF2B5EF4-FFF2-40B4-BE49-F238E27FC236}">
                    <a16:creationId xmlns:a16="http://schemas.microsoft.com/office/drawing/2014/main" id="{E9E46580-FAD6-4110-94F8-5F140C8558BF}"/>
                  </a:ext>
                </a:extLst>
              </p:cNvPr>
              <p:cNvSpPr/>
              <p:nvPr/>
            </p:nvSpPr>
            <p:spPr>
              <a:xfrm>
                <a:off x="9522" y="8063"/>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容器</a:t>
                </a:r>
              </a:p>
            </p:txBody>
          </p:sp>
          <p:sp>
            <p:nvSpPr>
              <p:cNvPr id="59" name="椭圆 25">
                <a:extLst>
                  <a:ext uri="{FF2B5EF4-FFF2-40B4-BE49-F238E27FC236}">
                    <a16:creationId xmlns:a16="http://schemas.microsoft.com/office/drawing/2014/main" id="{4E59DB04-BED7-48A2-80A6-906D856CF5E1}"/>
                  </a:ext>
                </a:extLst>
              </p:cNvPr>
              <p:cNvSpPr/>
              <p:nvPr/>
            </p:nvSpPr>
            <p:spPr>
              <a:xfrm>
                <a:off x="10160" y="8984"/>
                <a:ext cx="1756" cy="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A</a:t>
                </a:r>
              </a:p>
            </p:txBody>
          </p:sp>
          <p:sp>
            <p:nvSpPr>
              <p:cNvPr id="60" name="椭圆 26">
                <a:extLst>
                  <a:ext uri="{FF2B5EF4-FFF2-40B4-BE49-F238E27FC236}">
                    <a16:creationId xmlns:a16="http://schemas.microsoft.com/office/drawing/2014/main" id="{3BEDE72F-8D5A-40E1-B970-F5E22E19F0E5}"/>
                  </a:ext>
                </a:extLst>
              </p:cNvPr>
              <p:cNvSpPr/>
              <p:nvPr/>
            </p:nvSpPr>
            <p:spPr>
              <a:xfrm>
                <a:off x="12292" y="8984"/>
                <a:ext cx="1756" cy="6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B</a:t>
                </a:r>
              </a:p>
            </p:txBody>
          </p:sp>
          <p:sp>
            <p:nvSpPr>
              <p:cNvPr id="61" name="矩形 27">
                <a:extLst>
                  <a:ext uri="{FF2B5EF4-FFF2-40B4-BE49-F238E27FC236}">
                    <a16:creationId xmlns:a16="http://schemas.microsoft.com/office/drawing/2014/main" id="{8273998B-0D02-4CE0-8AE1-D208F32BD9C4}"/>
                  </a:ext>
                </a:extLst>
              </p:cNvPr>
              <p:cNvSpPr/>
              <p:nvPr/>
            </p:nvSpPr>
            <p:spPr>
              <a:xfrm>
                <a:off x="10095" y="8892"/>
                <a:ext cx="4084" cy="809"/>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圆角矩形 29">
              <a:extLst>
                <a:ext uri="{FF2B5EF4-FFF2-40B4-BE49-F238E27FC236}">
                  <a16:creationId xmlns:a16="http://schemas.microsoft.com/office/drawing/2014/main" id="{E24930F0-D565-4F3C-A2DC-E67D91B47697}"/>
                </a:ext>
              </a:extLst>
            </p:cNvPr>
            <p:cNvSpPr/>
            <p:nvPr/>
          </p:nvSpPr>
          <p:spPr>
            <a:xfrm>
              <a:off x="12249" y="6741"/>
              <a:ext cx="4677" cy="30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30">
              <a:extLst>
                <a:ext uri="{FF2B5EF4-FFF2-40B4-BE49-F238E27FC236}">
                  <a16:creationId xmlns:a16="http://schemas.microsoft.com/office/drawing/2014/main" id="{08C7C37B-3605-4962-8AA4-83DDCE9FE3DE}"/>
                </a:ext>
              </a:extLst>
            </p:cNvPr>
            <p:cNvSpPr/>
            <p:nvPr/>
          </p:nvSpPr>
          <p:spPr>
            <a:xfrm>
              <a:off x="13502" y="6477"/>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节点管理器</a:t>
              </a:r>
            </a:p>
          </p:txBody>
        </p:sp>
        <p:sp>
          <p:nvSpPr>
            <p:cNvPr id="27" name="椭圆 32">
              <a:extLst>
                <a:ext uri="{FF2B5EF4-FFF2-40B4-BE49-F238E27FC236}">
                  <a16:creationId xmlns:a16="http://schemas.microsoft.com/office/drawing/2014/main" id="{8ACA8053-0F3F-4F45-8C7F-1BD488397B8F}"/>
                </a:ext>
              </a:extLst>
            </p:cNvPr>
            <p:cNvSpPr/>
            <p:nvPr/>
          </p:nvSpPr>
          <p:spPr>
            <a:xfrm>
              <a:off x="12783" y="7765"/>
              <a:ext cx="1756" cy="7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C</a:t>
              </a:r>
            </a:p>
          </p:txBody>
        </p:sp>
        <p:sp>
          <p:nvSpPr>
            <p:cNvPr id="28" name="椭圆 33">
              <a:extLst>
                <a:ext uri="{FF2B5EF4-FFF2-40B4-BE49-F238E27FC236}">
                  <a16:creationId xmlns:a16="http://schemas.microsoft.com/office/drawing/2014/main" id="{0B60877D-6C81-4AD0-A912-9C5FBF555369}"/>
                </a:ext>
              </a:extLst>
            </p:cNvPr>
            <p:cNvSpPr/>
            <p:nvPr/>
          </p:nvSpPr>
          <p:spPr>
            <a:xfrm>
              <a:off x="14714" y="7755"/>
              <a:ext cx="1756" cy="7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E</a:t>
              </a:r>
            </a:p>
          </p:txBody>
        </p:sp>
        <p:sp>
          <p:nvSpPr>
            <p:cNvPr id="29" name="椭圆 34">
              <a:extLst>
                <a:ext uri="{FF2B5EF4-FFF2-40B4-BE49-F238E27FC236}">
                  <a16:creationId xmlns:a16="http://schemas.microsoft.com/office/drawing/2014/main" id="{188D6EEB-2053-47DE-AD71-E99D751FA199}"/>
                </a:ext>
              </a:extLst>
            </p:cNvPr>
            <p:cNvSpPr/>
            <p:nvPr/>
          </p:nvSpPr>
          <p:spPr>
            <a:xfrm>
              <a:off x="13917" y="8673"/>
              <a:ext cx="1756" cy="7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D</a:t>
              </a:r>
            </a:p>
          </p:txBody>
        </p:sp>
        <p:sp>
          <p:nvSpPr>
            <p:cNvPr id="30" name="圆角矩形 35">
              <a:extLst>
                <a:ext uri="{FF2B5EF4-FFF2-40B4-BE49-F238E27FC236}">
                  <a16:creationId xmlns:a16="http://schemas.microsoft.com/office/drawing/2014/main" id="{AF3699AC-31D0-400B-B873-9D6BC632E64B}"/>
                </a:ext>
              </a:extLst>
            </p:cNvPr>
            <p:cNvSpPr/>
            <p:nvPr/>
          </p:nvSpPr>
          <p:spPr>
            <a:xfrm>
              <a:off x="12188" y="8863"/>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任务管理</a:t>
              </a:r>
            </a:p>
          </p:txBody>
        </p:sp>
        <p:sp>
          <p:nvSpPr>
            <p:cNvPr id="31" name="矩形 36">
              <a:extLst>
                <a:ext uri="{FF2B5EF4-FFF2-40B4-BE49-F238E27FC236}">
                  <a16:creationId xmlns:a16="http://schemas.microsoft.com/office/drawing/2014/main" id="{D267B71D-1EB6-4195-BF92-4D7CF045D46E}"/>
                </a:ext>
              </a:extLst>
            </p:cNvPr>
            <p:cNvSpPr/>
            <p:nvPr/>
          </p:nvSpPr>
          <p:spPr>
            <a:xfrm>
              <a:off x="12545" y="7577"/>
              <a:ext cx="4084" cy="2085"/>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7">
              <a:extLst>
                <a:ext uri="{FF2B5EF4-FFF2-40B4-BE49-F238E27FC236}">
                  <a16:creationId xmlns:a16="http://schemas.microsoft.com/office/drawing/2014/main" id="{AD4C3D0D-C284-452D-980F-944852DD9E9B}"/>
                </a:ext>
              </a:extLst>
            </p:cNvPr>
            <p:cNvSpPr/>
            <p:nvPr/>
          </p:nvSpPr>
          <p:spPr>
            <a:xfrm>
              <a:off x="17089" y="6741"/>
              <a:ext cx="2092" cy="30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8">
              <a:extLst>
                <a:ext uri="{FF2B5EF4-FFF2-40B4-BE49-F238E27FC236}">
                  <a16:creationId xmlns:a16="http://schemas.microsoft.com/office/drawing/2014/main" id="{E864F4B0-4529-4160-853E-8CFC5CB6ADCF}"/>
                </a:ext>
              </a:extLst>
            </p:cNvPr>
            <p:cNvSpPr/>
            <p:nvPr/>
          </p:nvSpPr>
          <p:spPr>
            <a:xfrm>
              <a:off x="17010" y="6477"/>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节点管理器</a:t>
              </a:r>
            </a:p>
          </p:txBody>
        </p:sp>
        <p:sp>
          <p:nvSpPr>
            <p:cNvPr id="34" name="椭圆 39">
              <a:extLst>
                <a:ext uri="{FF2B5EF4-FFF2-40B4-BE49-F238E27FC236}">
                  <a16:creationId xmlns:a16="http://schemas.microsoft.com/office/drawing/2014/main" id="{9B83F516-947A-483C-8E03-A8A88072A053}"/>
                </a:ext>
              </a:extLst>
            </p:cNvPr>
            <p:cNvSpPr/>
            <p:nvPr/>
          </p:nvSpPr>
          <p:spPr>
            <a:xfrm>
              <a:off x="17257" y="7765"/>
              <a:ext cx="1756" cy="7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E</a:t>
              </a:r>
            </a:p>
          </p:txBody>
        </p:sp>
        <p:sp>
          <p:nvSpPr>
            <p:cNvPr id="35" name="椭圆 40">
              <a:extLst>
                <a:ext uri="{FF2B5EF4-FFF2-40B4-BE49-F238E27FC236}">
                  <a16:creationId xmlns:a16="http://schemas.microsoft.com/office/drawing/2014/main" id="{1DA4DFF7-C1CD-47D5-9B4C-F25ECC4CC7FD}"/>
                </a:ext>
              </a:extLst>
            </p:cNvPr>
            <p:cNvSpPr/>
            <p:nvPr/>
          </p:nvSpPr>
          <p:spPr>
            <a:xfrm>
              <a:off x="17257" y="8774"/>
              <a:ext cx="1756" cy="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任务</a:t>
              </a:r>
              <a:r>
                <a:rPr lang="en-US" altLang="zh-CN" sz="1400">
                  <a:solidFill>
                    <a:schemeClr val="tx1"/>
                  </a:solidFill>
                </a:rPr>
                <a:t>F</a:t>
              </a:r>
            </a:p>
          </p:txBody>
        </p:sp>
        <p:cxnSp>
          <p:nvCxnSpPr>
            <p:cNvPr id="36" name="直接箭头连接符 41">
              <a:extLst>
                <a:ext uri="{FF2B5EF4-FFF2-40B4-BE49-F238E27FC236}">
                  <a16:creationId xmlns:a16="http://schemas.microsoft.com/office/drawing/2014/main" id="{0262EC7B-025F-4C66-917E-FED622ED7447}"/>
                </a:ext>
              </a:extLst>
            </p:cNvPr>
            <p:cNvCxnSpPr>
              <a:stCxn id="28" idx="6"/>
              <a:endCxn id="34" idx="2"/>
            </p:cNvCxnSpPr>
            <p:nvPr/>
          </p:nvCxnSpPr>
          <p:spPr>
            <a:xfrm>
              <a:off x="16470" y="8111"/>
              <a:ext cx="787" cy="1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42">
              <a:extLst>
                <a:ext uri="{FF2B5EF4-FFF2-40B4-BE49-F238E27FC236}">
                  <a16:creationId xmlns:a16="http://schemas.microsoft.com/office/drawing/2014/main" id="{B99B5B32-A052-43DC-B410-6C50C1BE0A0F}"/>
                </a:ext>
              </a:extLst>
            </p:cNvPr>
            <p:cNvCxnSpPr>
              <a:stCxn id="35" idx="0"/>
              <a:endCxn id="34" idx="4"/>
            </p:cNvCxnSpPr>
            <p:nvPr/>
          </p:nvCxnSpPr>
          <p:spPr>
            <a:xfrm flipV="1">
              <a:off x="18135" y="8476"/>
              <a:ext cx="0" cy="298"/>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43">
              <a:extLst>
                <a:ext uri="{FF2B5EF4-FFF2-40B4-BE49-F238E27FC236}">
                  <a16:creationId xmlns:a16="http://schemas.microsoft.com/office/drawing/2014/main" id="{33BB299A-B049-4A51-B842-9A122BDD6F3E}"/>
                </a:ext>
              </a:extLst>
            </p:cNvPr>
            <p:cNvCxnSpPr>
              <a:stCxn id="27" idx="2"/>
              <a:endCxn id="56" idx="3"/>
            </p:cNvCxnSpPr>
            <p:nvPr/>
          </p:nvCxnSpPr>
          <p:spPr>
            <a:xfrm flipH="1">
              <a:off x="10915" y="8121"/>
              <a:ext cx="1868" cy="31"/>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4">
              <a:extLst>
                <a:ext uri="{FF2B5EF4-FFF2-40B4-BE49-F238E27FC236}">
                  <a16:creationId xmlns:a16="http://schemas.microsoft.com/office/drawing/2014/main" id="{6B6ACE3E-7250-48E7-9715-82BE4178BC75}"/>
                </a:ext>
              </a:extLst>
            </p:cNvPr>
            <p:cNvCxnSpPr/>
            <p:nvPr/>
          </p:nvCxnSpPr>
          <p:spPr>
            <a:xfrm flipV="1">
              <a:off x="8709" y="8457"/>
              <a:ext cx="572" cy="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5">
              <a:extLst>
                <a:ext uri="{FF2B5EF4-FFF2-40B4-BE49-F238E27FC236}">
                  <a16:creationId xmlns:a16="http://schemas.microsoft.com/office/drawing/2014/main" id="{9577297E-75C0-4276-BFC9-CF85BE056A08}"/>
                </a:ext>
              </a:extLst>
            </p:cNvPr>
            <p:cNvCxnSpPr>
              <a:stCxn id="60" idx="0"/>
            </p:cNvCxnSpPr>
            <p:nvPr/>
          </p:nvCxnSpPr>
          <p:spPr>
            <a:xfrm flipH="1" flipV="1">
              <a:off x="10287" y="8418"/>
              <a:ext cx="596" cy="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6">
              <a:extLst>
                <a:ext uri="{FF2B5EF4-FFF2-40B4-BE49-F238E27FC236}">
                  <a16:creationId xmlns:a16="http://schemas.microsoft.com/office/drawing/2014/main" id="{8AD2311B-CDB3-4AE4-8F1E-2984C6702A77}"/>
                </a:ext>
              </a:extLst>
            </p:cNvPr>
            <p:cNvCxnSpPr>
              <a:stCxn id="56" idx="0"/>
              <a:endCxn id="21" idx="2"/>
            </p:cNvCxnSpPr>
            <p:nvPr/>
          </p:nvCxnSpPr>
          <p:spPr>
            <a:xfrm flipV="1">
              <a:off x="9810" y="5696"/>
              <a:ext cx="798" cy="215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7">
              <a:extLst>
                <a:ext uri="{FF2B5EF4-FFF2-40B4-BE49-F238E27FC236}">
                  <a16:creationId xmlns:a16="http://schemas.microsoft.com/office/drawing/2014/main" id="{65306400-4C13-4EEE-AC47-D58BD8890C6F}"/>
                </a:ext>
              </a:extLst>
            </p:cNvPr>
            <p:cNvCxnSpPr>
              <a:stCxn id="25" idx="0"/>
              <a:endCxn id="21" idx="2"/>
            </p:cNvCxnSpPr>
            <p:nvPr/>
          </p:nvCxnSpPr>
          <p:spPr>
            <a:xfrm flipH="1" flipV="1">
              <a:off x="10608" y="5696"/>
              <a:ext cx="3980" cy="104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8">
              <a:extLst>
                <a:ext uri="{FF2B5EF4-FFF2-40B4-BE49-F238E27FC236}">
                  <a16:creationId xmlns:a16="http://schemas.microsoft.com/office/drawing/2014/main" id="{DD0F4348-B02A-40E9-AF7E-D7163AB1605F}"/>
                </a:ext>
              </a:extLst>
            </p:cNvPr>
            <p:cNvCxnSpPr>
              <a:stCxn id="32" idx="0"/>
            </p:cNvCxnSpPr>
            <p:nvPr/>
          </p:nvCxnSpPr>
          <p:spPr>
            <a:xfrm flipH="1" flipV="1">
              <a:off x="10643" y="5715"/>
              <a:ext cx="7492" cy="1026"/>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9">
              <a:extLst>
                <a:ext uri="{FF2B5EF4-FFF2-40B4-BE49-F238E27FC236}">
                  <a16:creationId xmlns:a16="http://schemas.microsoft.com/office/drawing/2014/main" id="{D7718475-6358-48F6-A1F4-D8B7F65B0F99}"/>
                </a:ext>
              </a:extLst>
            </p:cNvPr>
            <p:cNvCxnSpPr>
              <a:stCxn id="54" idx="0"/>
              <a:endCxn id="21" idx="1"/>
            </p:cNvCxnSpPr>
            <p:nvPr/>
          </p:nvCxnSpPr>
          <p:spPr>
            <a:xfrm rot="16200000" flipV="1">
              <a:off x="8837" y="5788"/>
              <a:ext cx="1637" cy="269"/>
            </a:xfrm>
            <a:prstGeom prst="curvedConnector4">
              <a:avLst>
                <a:gd name="adj1" fmla="val 2932"/>
                <a:gd name="adj2" fmla="val 304460"/>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50">
              <a:extLst>
                <a:ext uri="{FF2B5EF4-FFF2-40B4-BE49-F238E27FC236}">
                  <a16:creationId xmlns:a16="http://schemas.microsoft.com/office/drawing/2014/main" id="{919556C5-C4AD-4AC7-B208-2B5FAF084509}"/>
                </a:ext>
              </a:extLst>
            </p:cNvPr>
            <p:cNvCxnSpPr>
              <a:endCxn id="21" idx="2"/>
            </p:cNvCxnSpPr>
            <p:nvPr/>
          </p:nvCxnSpPr>
          <p:spPr>
            <a:xfrm rot="10800000">
              <a:off x="10607" y="5695"/>
              <a:ext cx="7527" cy="3097"/>
            </a:xfrm>
            <a:prstGeom prst="curvedConnector2">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圆角矩形 51">
              <a:extLst>
                <a:ext uri="{FF2B5EF4-FFF2-40B4-BE49-F238E27FC236}">
                  <a16:creationId xmlns:a16="http://schemas.microsoft.com/office/drawing/2014/main" id="{17B1483C-2B4D-4E8F-9BD8-850C35A0E8CC}"/>
                </a:ext>
              </a:extLst>
            </p:cNvPr>
            <p:cNvSpPr/>
            <p:nvPr/>
          </p:nvSpPr>
          <p:spPr>
            <a:xfrm>
              <a:off x="7235" y="5627"/>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节点状态</a:t>
              </a:r>
            </a:p>
          </p:txBody>
        </p:sp>
        <p:sp>
          <p:nvSpPr>
            <p:cNvPr id="47" name="圆角矩形 52">
              <a:extLst>
                <a:ext uri="{FF2B5EF4-FFF2-40B4-BE49-F238E27FC236}">
                  <a16:creationId xmlns:a16="http://schemas.microsoft.com/office/drawing/2014/main" id="{98AEA192-0253-4743-90B6-2F63D31125B2}"/>
                </a:ext>
              </a:extLst>
            </p:cNvPr>
            <p:cNvSpPr/>
            <p:nvPr/>
          </p:nvSpPr>
          <p:spPr>
            <a:xfrm>
              <a:off x="9590" y="5715"/>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资源请求</a:t>
              </a:r>
            </a:p>
          </p:txBody>
        </p:sp>
        <p:sp>
          <p:nvSpPr>
            <p:cNvPr id="48" name="圆角矩形 53">
              <a:extLst>
                <a:ext uri="{FF2B5EF4-FFF2-40B4-BE49-F238E27FC236}">
                  <a16:creationId xmlns:a16="http://schemas.microsoft.com/office/drawing/2014/main" id="{B512F0CC-5815-44DA-8C77-9541C0794B1C}"/>
                </a:ext>
              </a:extLst>
            </p:cNvPr>
            <p:cNvSpPr/>
            <p:nvPr/>
          </p:nvSpPr>
          <p:spPr>
            <a:xfrm>
              <a:off x="12575" y="5695"/>
              <a:ext cx="2171" cy="1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节点状态</a:t>
              </a:r>
            </a:p>
          </p:txBody>
        </p:sp>
        <p:cxnSp>
          <p:nvCxnSpPr>
            <p:cNvPr id="49" name="直接箭头连接符 54">
              <a:extLst>
                <a:ext uri="{FF2B5EF4-FFF2-40B4-BE49-F238E27FC236}">
                  <a16:creationId xmlns:a16="http://schemas.microsoft.com/office/drawing/2014/main" id="{A06B2330-76AD-4AA5-98B0-236CB1CF8FEA}"/>
                </a:ext>
              </a:extLst>
            </p:cNvPr>
            <p:cNvCxnSpPr>
              <a:stCxn id="9" idx="4"/>
            </p:cNvCxnSpPr>
            <p:nvPr/>
          </p:nvCxnSpPr>
          <p:spPr>
            <a:xfrm>
              <a:off x="9141" y="3125"/>
              <a:ext cx="749" cy="1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55">
              <a:extLst>
                <a:ext uri="{FF2B5EF4-FFF2-40B4-BE49-F238E27FC236}">
                  <a16:creationId xmlns:a16="http://schemas.microsoft.com/office/drawing/2014/main" id="{35729FCA-0CFD-450C-BF24-E12CE8A17A64}"/>
                </a:ext>
              </a:extLst>
            </p:cNvPr>
            <p:cNvCxnSpPr>
              <a:stCxn id="10" idx="4"/>
              <a:endCxn id="21" idx="0"/>
            </p:cNvCxnSpPr>
            <p:nvPr/>
          </p:nvCxnSpPr>
          <p:spPr>
            <a:xfrm flipH="1">
              <a:off x="10608" y="3125"/>
              <a:ext cx="599" cy="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6">
              <a:extLst>
                <a:ext uri="{FF2B5EF4-FFF2-40B4-BE49-F238E27FC236}">
                  <a16:creationId xmlns:a16="http://schemas.microsoft.com/office/drawing/2014/main" id="{27A23FEA-8273-4E93-8A3E-291CCC925A78}"/>
                </a:ext>
              </a:extLst>
            </p:cNvPr>
            <p:cNvCxnSpPr>
              <a:stCxn id="14" idx="4"/>
            </p:cNvCxnSpPr>
            <p:nvPr/>
          </p:nvCxnSpPr>
          <p:spPr>
            <a:xfrm flipH="1">
              <a:off x="11429" y="2494"/>
              <a:ext cx="4163" cy="2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7">
              <a:extLst>
                <a:ext uri="{FF2B5EF4-FFF2-40B4-BE49-F238E27FC236}">
                  <a16:creationId xmlns:a16="http://schemas.microsoft.com/office/drawing/2014/main" id="{38EEA9F4-6549-41EF-BA0E-E890DC973148}"/>
                </a:ext>
              </a:extLst>
            </p:cNvPr>
            <p:cNvCxnSpPr>
              <a:stCxn id="14" idx="4"/>
              <a:endCxn id="22" idx="0"/>
            </p:cNvCxnSpPr>
            <p:nvPr/>
          </p:nvCxnSpPr>
          <p:spPr>
            <a:xfrm flipH="1">
              <a:off x="13171" y="2494"/>
              <a:ext cx="2421" cy="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8">
              <a:extLst>
                <a:ext uri="{FF2B5EF4-FFF2-40B4-BE49-F238E27FC236}">
                  <a16:creationId xmlns:a16="http://schemas.microsoft.com/office/drawing/2014/main" id="{EF5104E6-186E-4904-9389-98EAB88389D8}"/>
                </a:ext>
              </a:extLst>
            </p:cNvPr>
            <p:cNvCxnSpPr>
              <a:stCxn id="14" idx="4"/>
              <a:endCxn id="23" idx="0"/>
            </p:cNvCxnSpPr>
            <p:nvPr/>
          </p:nvCxnSpPr>
          <p:spPr>
            <a:xfrm>
              <a:off x="15592" y="2494"/>
              <a:ext cx="166" cy="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F86101BE-3B55-CB4A-AB73-BC7BCAD54153}"/>
              </a:ext>
            </a:extLst>
          </p:cNvPr>
          <p:cNvSpPr>
            <a:spLocks noGrp="1"/>
          </p:cNvSpPr>
          <p:nvPr>
            <p:ph type="sldNum" sz="quarter" idx="12"/>
          </p:nvPr>
        </p:nvSpPr>
        <p:spPr/>
        <p:txBody>
          <a:bodyPr/>
          <a:lstStyle/>
          <a:p>
            <a:fld id="{B13F0FA4-29F4-4B1D-A16B-0D7169EBD889}" type="slidenum">
              <a:rPr lang="en-US" smtClean="0"/>
              <a:t>135</a:t>
            </a:fld>
            <a:endParaRPr lang="en-US"/>
          </a:p>
        </p:txBody>
      </p:sp>
    </p:spTree>
    <p:extLst>
      <p:ext uri="{BB962C8B-B14F-4D97-AF65-F5344CB8AC3E}">
        <p14:creationId xmlns:p14="http://schemas.microsoft.com/office/powerpoint/2010/main" val="32693318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B914-7D72-4301-90E8-E824C21DA249}"/>
              </a:ext>
            </a:extLst>
          </p:cNvPr>
          <p:cNvSpPr>
            <a:spLocks noGrp="1"/>
          </p:cNvSpPr>
          <p:nvPr>
            <p:ph type="title"/>
          </p:nvPr>
        </p:nvSpPr>
        <p:spPr/>
        <p:txBody>
          <a:bodyPr/>
          <a:lstStyle/>
          <a:p>
            <a:r>
              <a:rPr lang="en-US" altLang="zh-CN" dirty="0"/>
              <a:t>7.2 </a:t>
            </a:r>
            <a:r>
              <a:rPr lang="zh-CN" altLang="en-US" dirty="0"/>
              <a:t>大数据系统资源调度</a:t>
            </a:r>
            <a:endParaRPr lang="en-US" dirty="0"/>
          </a:p>
        </p:txBody>
      </p:sp>
      <p:sp>
        <p:nvSpPr>
          <p:cNvPr id="3" name="Content Placeholder 2">
            <a:extLst>
              <a:ext uri="{FF2B5EF4-FFF2-40B4-BE49-F238E27FC236}">
                <a16:creationId xmlns:a16="http://schemas.microsoft.com/office/drawing/2014/main" id="{071B1B0D-0A70-4438-8640-EAF5E8002259}"/>
              </a:ext>
            </a:extLst>
          </p:cNvPr>
          <p:cNvSpPr>
            <a:spLocks noGrp="1"/>
          </p:cNvSpPr>
          <p:nvPr>
            <p:ph idx="1"/>
          </p:nvPr>
        </p:nvSpPr>
        <p:spPr>
          <a:xfrm>
            <a:off x="680483" y="1160757"/>
            <a:ext cx="10930269" cy="2268244"/>
          </a:xfrm>
        </p:spPr>
        <p:txBody>
          <a:bodyPr/>
          <a:lstStyle/>
          <a:p>
            <a:r>
              <a:rPr lang="zh-CN" altLang="en-US" dirty="0"/>
              <a:t>资源调度目的</a:t>
            </a:r>
            <a:endParaRPr lang="en-US" altLang="zh-CN" dirty="0"/>
          </a:p>
          <a:p>
            <a:pPr lvl="1"/>
            <a:r>
              <a:rPr lang="zh-CN" altLang="en-US" dirty="0"/>
              <a:t>提高资源利用率，避免任务的死锁、饿死、资源的碎片化、过分配，减少任务响应时间</a:t>
            </a:r>
            <a:endParaRPr lang="en-US" altLang="zh-CN" dirty="0"/>
          </a:p>
          <a:p>
            <a:pPr lvl="1"/>
            <a:r>
              <a:rPr lang="zh-CN" altLang="en-US" dirty="0"/>
              <a:t>大数据处理平台需要设计高效的、满足用户需要的、感知任务特性的、具备可拓展性的任务调度机制</a:t>
            </a:r>
            <a:endParaRPr lang="en-US" altLang="zh-CN" dirty="0"/>
          </a:p>
        </p:txBody>
      </p:sp>
      <p:sp>
        <p:nvSpPr>
          <p:cNvPr id="4" name="Content Placeholder 2">
            <a:extLst>
              <a:ext uri="{FF2B5EF4-FFF2-40B4-BE49-F238E27FC236}">
                <a16:creationId xmlns:a16="http://schemas.microsoft.com/office/drawing/2014/main" id="{DFA0E9C2-2612-40F6-8E20-0AFBC7466E8F}"/>
              </a:ext>
            </a:extLst>
          </p:cNvPr>
          <p:cNvSpPr txBox="1">
            <a:spLocks/>
          </p:cNvSpPr>
          <p:nvPr/>
        </p:nvSpPr>
        <p:spPr>
          <a:xfrm>
            <a:off x="680483" y="3301340"/>
            <a:ext cx="10930269" cy="287562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资源调度系统架构</a:t>
            </a:r>
            <a:endParaRPr lang="en-US" altLang="zh-CN" dirty="0"/>
          </a:p>
          <a:p>
            <a:pPr lvl="1"/>
            <a:r>
              <a:rPr lang="zh-CN" altLang="en-US" dirty="0"/>
              <a:t>单级资源调度器</a:t>
            </a:r>
            <a:endParaRPr lang="en-US" altLang="zh-CN" dirty="0"/>
          </a:p>
          <a:p>
            <a:pPr lvl="1"/>
            <a:r>
              <a:rPr lang="zh-CN" altLang="en-US" dirty="0"/>
              <a:t>两级资源调度器</a:t>
            </a:r>
            <a:endParaRPr lang="en-US" altLang="zh-CN" dirty="0"/>
          </a:p>
          <a:p>
            <a:pPr lvl="1"/>
            <a:r>
              <a:rPr lang="zh-CN" altLang="en-US" dirty="0"/>
              <a:t>共享状态调度器</a:t>
            </a:r>
            <a:endParaRPr lang="en-US" dirty="0"/>
          </a:p>
        </p:txBody>
      </p:sp>
      <p:sp>
        <p:nvSpPr>
          <p:cNvPr id="5" name="灯片编号占位符 4">
            <a:extLst>
              <a:ext uri="{FF2B5EF4-FFF2-40B4-BE49-F238E27FC236}">
                <a16:creationId xmlns:a16="http://schemas.microsoft.com/office/drawing/2014/main" id="{8AA2ED7F-1A93-F34A-97C8-9F456B54E7B0}"/>
              </a:ext>
            </a:extLst>
          </p:cNvPr>
          <p:cNvSpPr>
            <a:spLocks noGrp="1"/>
          </p:cNvSpPr>
          <p:nvPr>
            <p:ph type="sldNum" sz="quarter" idx="12"/>
          </p:nvPr>
        </p:nvSpPr>
        <p:spPr/>
        <p:txBody>
          <a:bodyPr/>
          <a:lstStyle/>
          <a:p>
            <a:fld id="{B13F0FA4-29F4-4B1D-A16B-0D7169EBD889}" type="slidenum">
              <a:rPr lang="en-US" smtClean="0"/>
              <a:t>136</a:t>
            </a:fld>
            <a:endParaRPr lang="en-US"/>
          </a:p>
        </p:txBody>
      </p:sp>
    </p:spTree>
    <p:extLst>
      <p:ext uri="{BB962C8B-B14F-4D97-AF65-F5344CB8AC3E}">
        <p14:creationId xmlns:p14="http://schemas.microsoft.com/office/powerpoint/2010/main" val="356050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8F44-69B2-4A72-87B1-F3715D56043B}"/>
              </a:ext>
            </a:extLst>
          </p:cNvPr>
          <p:cNvSpPr>
            <a:spLocks noGrp="1"/>
          </p:cNvSpPr>
          <p:nvPr>
            <p:ph type="title"/>
          </p:nvPr>
        </p:nvSpPr>
        <p:spPr/>
        <p:txBody>
          <a:bodyPr/>
          <a:lstStyle/>
          <a:p>
            <a:r>
              <a:rPr lang="en-US" altLang="zh-CN" dirty="0"/>
              <a:t>7.2 </a:t>
            </a:r>
            <a:r>
              <a:rPr lang="zh-CN" altLang="en-US" dirty="0"/>
              <a:t>大数据系统资源调度</a:t>
            </a:r>
            <a:endParaRPr lang="en-US" dirty="0"/>
          </a:p>
        </p:txBody>
      </p:sp>
      <p:sp>
        <p:nvSpPr>
          <p:cNvPr id="8" name="Content Placeholder 2">
            <a:extLst>
              <a:ext uri="{FF2B5EF4-FFF2-40B4-BE49-F238E27FC236}">
                <a16:creationId xmlns:a16="http://schemas.microsoft.com/office/drawing/2014/main" id="{6EDCABDB-3AA1-4A3C-9269-5A346451B999}"/>
              </a:ext>
            </a:extLst>
          </p:cNvPr>
          <p:cNvSpPr>
            <a:spLocks noGrp="1"/>
          </p:cNvSpPr>
          <p:nvPr>
            <p:ph idx="1"/>
          </p:nvPr>
        </p:nvSpPr>
        <p:spPr>
          <a:xfrm>
            <a:off x="680720" y="1160780"/>
            <a:ext cx="3713480" cy="5016500"/>
          </a:xfrm>
        </p:spPr>
        <p:txBody>
          <a:bodyPr/>
          <a:lstStyle/>
          <a:p>
            <a:r>
              <a:rPr lang="zh-CN" altLang="en-US" dirty="0"/>
              <a:t>主资源公平调度算法</a:t>
            </a:r>
            <a:endParaRPr lang="en-US" altLang="zh-CN" dirty="0"/>
          </a:p>
          <a:p>
            <a:pPr lvl="1"/>
            <a:r>
              <a:rPr lang="zh-CN" altLang="en-US" dirty="0"/>
              <a:t>保证不同的用户和应用公平地获得系统资源</a:t>
            </a:r>
            <a:endParaRPr lang="en-US" altLang="zh-CN" dirty="0"/>
          </a:p>
          <a:p>
            <a:pPr lvl="1"/>
            <a:r>
              <a:rPr lang="zh-CN" altLang="en-US" dirty="0"/>
              <a:t>典型的实现：最大最小公平分配策略</a:t>
            </a:r>
            <a:endParaRPr lang="en-US" altLang="zh-CN" dirty="0"/>
          </a:p>
          <a:p>
            <a:pPr lvl="1"/>
            <a:r>
              <a:rPr lang="zh-CN" altLang="en-US" dirty="0"/>
              <a:t>目标：最大化具有最少主</a:t>
            </a:r>
            <a:r>
              <a:rPr lang="zh-CN" altLang="en-US" dirty="0" smtClean="0"/>
              <a:t>资源需求的</a:t>
            </a:r>
            <a:r>
              <a:rPr lang="zh-CN" altLang="en-US" dirty="0"/>
              <a:t>作业或者用户的资源量</a:t>
            </a:r>
            <a:endParaRPr lang="en-US" altLang="zh-CN" dirty="0"/>
          </a:p>
          <a:p>
            <a:pPr lvl="1"/>
            <a:endParaRPr lang="en-US" dirty="0"/>
          </a:p>
        </p:txBody>
      </p:sp>
      <p:sp>
        <p:nvSpPr>
          <p:cNvPr id="9" name="Rectangle 8">
            <a:extLst>
              <a:ext uri="{FF2B5EF4-FFF2-40B4-BE49-F238E27FC236}">
                <a16:creationId xmlns:a16="http://schemas.microsoft.com/office/drawing/2014/main" id="{927ABC7F-1F69-41C3-BDF2-6B2D822675FC}"/>
              </a:ext>
            </a:extLst>
          </p:cNvPr>
          <p:cNvSpPr/>
          <p:nvPr/>
        </p:nvSpPr>
        <p:spPr>
          <a:xfrm>
            <a:off x="7200646" y="5600412"/>
            <a:ext cx="223651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主资源调度流程伪代码</a:t>
            </a:r>
            <a:endParaRPr lang="en-US" sz="1600" dirty="0">
              <a:latin typeface="微软雅黑" panose="020B0503020204020204" pitchFamily="34" charset="-122"/>
              <a:ea typeface="微软雅黑" panose="020B0503020204020204" pitchFamily="34" charset="-122"/>
            </a:endParaRPr>
          </a:p>
        </p:txBody>
      </p:sp>
      <p:grpSp>
        <p:nvGrpSpPr>
          <p:cNvPr id="10" name="组合 8">
            <a:extLst>
              <a:ext uri="{FF2B5EF4-FFF2-40B4-BE49-F238E27FC236}">
                <a16:creationId xmlns:a16="http://schemas.microsoft.com/office/drawing/2014/main" id="{D8949193-CB91-4EC4-8131-F10AC53FD859}"/>
              </a:ext>
            </a:extLst>
          </p:cNvPr>
          <p:cNvGrpSpPr/>
          <p:nvPr/>
        </p:nvGrpSpPr>
        <p:grpSpPr>
          <a:xfrm>
            <a:off x="4535170" y="1348740"/>
            <a:ext cx="7581265" cy="4030980"/>
            <a:chOff x="7142" y="2637"/>
            <a:chExt cx="11939" cy="6348"/>
          </a:xfrm>
        </p:grpSpPr>
        <p:sp>
          <p:nvSpPr>
            <p:cNvPr id="11" name="文本框 3">
              <a:extLst>
                <a:ext uri="{FF2B5EF4-FFF2-40B4-BE49-F238E27FC236}">
                  <a16:creationId xmlns:a16="http://schemas.microsoft.com/office/drawing/2014/main" id="{76E31A74-A672-464A-B486-8ABE71CF1C5A}"/>
                </a:ext>
              </a:extLst>
            </p:cNvPr>
            <p:cNvSpPr txBox="1"/>
            <p:nvPr/>
          </p:nvSpPr>
          <p:spPr>
            <a:xfrm>
              <a:off x="7160" y="2637"/>
              <a:ext cx="11921" cy="6348"/>
            </a:xfrm>
            <a:prstGeom prst="rect">
              <a:avLst/>
            </a:prstGeom>
            <a:noFill/>
            <a:ln>
              <a:solidFill>
                <a:schemeClr val="accent1"/>
              </a:solidFill>
            </a:ln>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主资源调度算法伪代码</a:t>
              </a:r>
            </a:p>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输入：</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aseline="-25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r</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集群总的总资源量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每一个用户单个任务资源量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：资源类数，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：用户总数</a:t>
              </a:r>
            </a:p>
            <a:p>
              <a:pPr marL="144145" fontAlgn="auto"/>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输出：</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用户已经分配的资源量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用户</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已经分配的主资源</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：选择具有最低主资源分量</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的用户</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：得到用户</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的下一个任务的资源需求</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i</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cs typeface="微软雅黑" panose="020B0503020204020204" pitchFamily="34" charset="-122"/>
                </a:rPr>
                <a:t>if </a:t>
              </a:r>
              <a:r>
                <a:rPr lang="en-US" altLang="zh-CN" sz="1600" dirty="0" err="1" smtClean="0">
                  <a:latin typeface="微软雅黑" panose="020B0503020204020204" pitchFamily="34" charset="-122"/>
                  <a:ea typeface="微软雅黑" panose="020B0503020204020204" pitchFamily="34" charset="-122"/>
                  <a:cs typeface="微软雅黑" panose="020B0503020204020204" pitchFamily="34" charset="-122"/>
                </a:rPr>
                <a:t>C+d</a:t>
              </a:r>
              <a:r>
                <a:rPr lang="en-US" altLang="zh-CN" sz="1600" baseline="-25000" dirty="0" err="1" smtClean="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 then</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C+d</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更新消耗的资源量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+d</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更新用户</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分配到的资源量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si←max</a:t>
              </a:r>
              <a:r>
                <a:rPr lang="en-US" altLang="zh-CN" sz="1600" baseline="30000" dirty="0" err="1">
                  <a:latin typeface="微软雅黑" panose="020B0503020204020204" pitchFamily="34" charset="-122"/>
                  <a:ea typeface="微软雅黑" panose="020B0503020204020204" pitchFamily="34" charset="-122"/>
                  <a:cs typeface="微软雅黑" panose="020B0503020204020204" pitchFamily="34" charset="-122"/>
                </a:rPr>
                <a:t>m</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j</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u</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baseline="-25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rPr>
                <a:t>j</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r</a:t>
              </a:r>
              <a:r>
                <a:rPr lang="en-US" altLang="zh-CN" sz="1600" baseline="-25000" dirty="0" err="1">
                  <a:latin typeface="微软雅黑" panose="020B0503020204020204" pitchFamily="34" charset="-122"/>
                  <a:ea typeface="微软雅黑" panose="020B0503020204020204" pitchFamily="34" charset="-122"/>
                  <a:cs typeface="微软雅黑" panose="020B0503020204020204" pitchFamily="34" charset="-122"/>
                </a:rPr>
                <a:t>j</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更新用户</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分配到的主资源分量</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else</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return</a:t>
              </a:r>
            </a:p>
            <a:p>
              <a:pPr marL="144145" fontAlgn="auto"/>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end  if</a:t>
              </a:r>
              <a:endParaRPr lang="zh-CN" altLang="en-US" sz="1600" baseline="-250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2" name="直接连接符 7">
              <a:extLst>
                <a:ext uri="{FF2B5EF4-FFF2-40B4-BE49-F238E27FC236}">
                  <a16:creationId xmlns:a16="http://schemas.microsoft.com/office/drawing/2014/main" id="{48E83259-E7BB-49C9-8FCF-2BA0385B4AE7}"/>
                </a:ext>
              </a:extLst>
            </p:cNvPr>
            <p:cNvCxnSpPr/>
            <p:nvPr/>
          </p:nvCxnSpPr>
          <p:spPr>
            <a:xfrm>
              <a:off x="7142" y="3108"/>
              <a:ext cx="1191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2E904C9B-BE3F-6048-A310-F981BEA86C4E}"/>
              </a:ext>
            </a:extLst>
          </p:cNvPr>
          <p:cNvSpPr>
            <a:spLocks noGrp="1"/>
          </p:cNvSpPr>
          <p:nvPr>
            <p:ph type="sldNum" sz="quarter" idx="12"/>
          </p:nvPr>
        </p:nvSpPr>
        <p:spPr/>
        <p:txBody>
          <a:bodyPr/>
          <a:lstStyle/>
          <a:p>
            <a:fld id="{B13F0FA4-29F4-4B1D-A16B-0D7169EBD889}" type="slidenum">
              <a:rPr lang="en-US" smtClean="0"/>
              <a:t>137</a:t>
            </a:fld>
            <a:endParaRPr lang="en-US"/>
          </a:p>
        </p:txBody>
      </p:sp>
    </p:spTree>
    <p:extLst>
      <p:ext uri="{BB962C8B-B14F-4D97-AF65-F5344CB8AC3E}">
        <p14:creationId xmlns:p14="http://schemas.microsoft.com/office/powerpoint/2010/main" val="2158117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F58A-C0BA-4027-8CB9-95DCF9912579}"/>
              </a:ext>
            </a:extLst>
          </p:cNvPr>
          <p:cNvSpPr>
            <a:spLocks noGrp="1"/>
          </p:cNvSpPr>
          <p:nvPr>
            <p:ph type="title"/>
          </p:nvPr>
        </p:nvSpPr>
        <p:spPr/>
        <p:txBody>
          <a:bodyPr/>
          <a:lstStyle/>
          <a:p>
            <a:r>
              <a:rPr lang="en-US" altLang="zh-CN" dirty="0"/>
              <a:t>7.2 </a:t>
            </a:r>
            <a:r>
              <a:rPr lang="zh-CN" altLang="en-US" dirty="0"/>
              <a:t>大数据系统资源调度</a:t>
            </a:r>
            <a:endParaRPr lang="en-US" dirty="0"/>
          </a:p>
        </p:txBody>
      </p:sp>
      <p:sp>
        <p:nvSpPr>
          <p:cNvPr id="3" name="Content Placeholder 2">
            <a:extLst>
              <a:ext uri="{FF2B5EF4-FFF2-40B4-BE49-F238E27FC236}">
                <a16:creationId xmlns:a16="http://schemas.microsoft.com/office/drawing/2014/main" id="{CD9F3227-C884-4197-AA1F-FEAA54EFF212}"/>
              </a:ext>
            </a:extLst>
          </p:cNvPr>
          <p:cNvSpPr>
            <a:spLocks noGrp="1"/>
          </p:cNvSpPr>
          <p:nvPr>
            <p:ph idx="1"/>
          </p:nvPr>
        </p:nvSpPr>
        <p:spPr/>
        <p:txBody>
          <a:bodyPr/>
          <a:lstStyle/>
          <a:p>
            <a:r>
              <a:rPr lang="zh-CN" altLang="en-US" dirty="0"/>
              <a:t>典型调度算法</a:t>
            </a:r>
            <a:endParaRPr lang="en-US" altLang="zh-CN" dirty="0"/>
          </a:p>
          <a:p>
            <a:pPr lvl="1"/>
            <a:r>
              <a:rPr lang="zh-CN" altLang="en-US" dirty="0"/>
              <a:t>由于硬件资源的异构性和用户需求的多样性，为了让多用户共享集群，需要采用一定的资源分配策略</a:t>
            </a:r>
            <a:endParaRPr lang="en-US" altLang="zh-CN" dirty="0"/>
          </a:p>
          <a:p>
            <a:pPr marL="457200" lvl="1" indent="0">
              <a:buNone/>
            </a:pPr>
            <a:r>
              <a:rPr lang="en-US" altLang="zh-CN" dirty="0"/>
              <a:t>1</a:t>
            </a:r>
            <a:r>
              <a:rPr lang="zh-CN" altLang="en-US" dirty="0"/>
              <a:t>）</a:t>
            </a:r>
            <a:r>
              <a:rPr lang="en-US" altLang="zh-CN" dirty="0"/>
              <a:t>FIFO</a:t>
            </a:r>
            <a:r>
              <a:rPr lang="zh-CN" altLang="en-US" dirty="0"/>
              <a:t>调度算法</a:t>
            </a:r>
            <a:endParaRPr lang="en-US" altLang="zh-CN" dirty="0"/>
          </a:p>
          <a:p>
            <a:pPr marL="457200" lvl="1" indent="0">
              <a:buNone/>
            </a:pPr>
            <a:r>
              <a:rPr lang="en-US" altLang="zh-CN" dirty="0"/>
              <a:t>2</a:t>
            </a:r>
            <a:r>
              <a:rPr lang="zh-CN" altLang="en-US" dirty="0"/>
              <a:t>）延迟调度算法（</a:t>
            </a:r>
            <a:r>
              <a:rPr lang="en-US" altLang="zh-CN" dirty="0"/>
              <a:t>delay scheduling</a:t>
            </a:r>
            <a:r>
              <a:rPr lang="zh-CN" altLang="en-US" dirty="0"/>
              <a:t>）</a:t>
            </a:r>
            <a:endParaRPr lang="en-US" altLang="zh-CN" dirty="0"/>
          </a:p>
          <a:p>
            <a:pPr marL="457200" lvl="1" indent="0">
              <a:buNone/>
            </a:pPr>
            <a:r>
              <a:rPr lang="en-US" altLang="zh-CN" dirty="0"/>
              <a:t>3</a:t>
            </a:r>
            <a:r>
              <a:rPr lang="zh-CN" altLang="en-US" dirty="0"/>
              <a:t>）主资源公平调度算法（</a:t>
            </a:r>
            <a:r>
              <a:rPr lang="en-US" altLang="zh-CN" dirty="0"/>
              <a:t>dominant resource fairness</a:t>
            </a:r>
            <a:r>
              <a:rPr lang="zh-CN" altLang="en-US" dirty="0"/>
              <a:t>）</a:t>
            </a:r>
            <a:endParaRPr lang="en-US" altLang="zh-CN" dirty="0"/>
          </a:p>
          <a:p>
            <a:pPr marL="457200" lvl="1" indent="0">
              <a:buNone/>
            </a:pPr>
            <a:r>
              <a:rPr lang="en-US" altLang="zh-CN" dirty="0"/>
              <a:t>4</a:t>
            </a:r>
            <a:r>
              <a:rPr lang="zh-CN" altLang="en-US" dirty="0"/>
              <a:t>）多资源打包调度算法（</a:t>
            </a:r>
            <a:r>
              <a:rPr lang="en-US" altLang="zh-CN" dirty="0"/>
              <a:t>multi-resource packing</a:t>
            </a:r>
            <a:r>
              <a:rPr lang="zh-CN" altLang="en-US" dirty="0"/>
              <a:t>）</a:t>
            </a:r>
            <a:endParaRPr lang="en-US" altLang="zh-CN" dirty="0"/>
          </a:p>
          <a:p>
            <a:pPr marL="457200" lvl="1" indent="0">
              <a:buNone/>
            </a:pPr>
            <a:r>
              <a:rPr lang="en-US" altLang="zh-CN" dirty="0"/>
              <a:t>5</a:t>
            </a:r>
            <a:r>
              <a:rPr lang="zh-CN" altLang="en-US" dirty="0"/>
              <a:t>）无私的资源调度算法（</a:t>
            </a:r>
            <a:r>
              <a:rPr lang="en-US" altLang="zh-CN" dirty="0"/>
              <a:t>altruistic scheduling</a:t>
            </a:r>
            <a:r>
              <a:rPr lang="zh-CN" altLang="en-US" dirty="0"/>
              <a:t>）</a:t>
            </a:r>
            <a:endParaRPr lang="en-US" altLang="zh-CN" dirty="0"/>
          </a:p>
          <a:p>
            <a:pPr marL="457200" lvl="1" indent="0">
              <a:buNone/>
            </a:pPr>
            <a:endParaRPr lang="en-US" dirty="0"/>
          </a:p>
        </p:txBody>
      </p:sp>
      <p:sp>
        <p:nvSpPr>
          <p:cNvPr id="4" name="灯片编号占位符 3">
            <a:extLst>
              <a:ext uri="{FF2B5EF4-FFF2-40B4-BE49-F238E27FC236}">
                <a16:creationId xmlns:a16="http://schemas.microsoft.com/office/drawing/2014/main" id="{206948B9-FC81-4344-97C4-DF2C6E355589}"/>
              </a:ext>
            </a:extLst>
          </p:cNvPr>
          <p:cNvSpPr>
            <a:spLocks noGrp="1"/>
          </p:cNvSpPr>
          <p:nvPr>
            <p:ph type="sldNum" sz="quarter" idx="12"/>
          </p:nvPr>
        </p:nvSpPr>
        <p:spPr/>
        <p:txBody>
          <a:bodyPr/>
          <a:lstStyle/>
          <a:p>
            <a:fld id="{B13F0FA4-29F4-4B1D-A16B-0D7169EBD889}" type="slidenum">
              <a:rPr lang="en-US" smtClean="0"/>
              <a:t>138</a:t>
            </a:fld>
            <a:endParaRPr lang="en-US"/>
          </a:p>
        </p:txBody>
      </p:sp>
    </p:spTree>
    <p:extLst>
      <p:ext uri="{BB962C8B-B14F-4D97-AF65-F5344CB8AC3E}">
        <p14:creationId xmlns:p14="http://schemas.microsoft.com/office/powerpoint/2010/main" val="8067371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D3CCE-FAFC-444F-8E03-31B56B9AC4B2}"/>
              </a:ext>
            </a:extLst>
          </p:cNvPr>
          <p:cNvSpPr>
            <a:spLocks noGrp="1"/>
          </p:cNvSpPr>
          <p:nvPr>
            <p:ph type="title"/>
          </p:nvPr>
        </p:nvSpPr>
        <p:spPr/>
        <p:txBody>
          <a:bodyPr/>
          <a:lstStyle/>
          <a:p>
            <a:r>
              <a:rPr lang="en-US" altLang="zh-CN" dirty="0"/>
              <a:t>7.2 </a:t>
            </a:r>
            <a:r>
              <a:rPr lang="zh-CN" altLang="en-US" dirty="0"/>
              <a:t>大数据系统资源调度</a:t>
            </a:r>
          </a:p>
        </p:txBody>
      </p:sp>
      <p:sp>
        <p:nvSpPr>
          <p:cNvPr id="10" name="内容占位符 2">
            <a:extLst>
              <a:ext uri="{FF2B5EF4-FFF2-40B4-BE49-F238E27FC236}">
                <a16:creationId xmlns:a16="http://schemas.microsoft.com/office/drawing/2014/main" id="{FAC9BA54-ED82-4F46-9499-69E54EF86D07}"/>
              </a:ext>
            </a:extLst>
          </p:cNvPr>
          <p:cNvSpPr>
            <a:spLocks noGrp="1"/>
          </p:cNvSpPr>
          <p:nvPr>
            <p:ph idx="1"/>
          </p:nvPr>
        </p:nvSpPr>
        <p:spPr>
          <a:xfrm>
            <a:off x="680483" y="1160121"/>
            <a:ext cx="10930269" cy="5016207"/>
          </a:xfrm>
        </p:spPr>
        <p:txBody>
          <a:bodyPr/>
          <a:lstStyle/>
          <a:p>
            <a:r>
              <a:rPr lang="zh-CN" altLang="en-US" dirty="0"/>
              <a:t>多资源打包调度算法</a:t>
            </a:r>
            <a:endParaRPr lang="en-US" altLang="zh-CN" dirty="0"/>
          </a:p>
          <a:p>
            <a:pPr lvl="1"/>
            <a:r>
              <a:rPr lang="zh-CN" altLang="en-US" sz="2000" dirty="0"/>
              <a:t>在同一系统的不同应用对于资源的需求具有的差异性，多资源打包算法旨在提升各种资源的利用率，在作业调度的过程中需要考虑不同作业之间的互补性，将具有互补性的作业尽量分配到同一节点，避免某一种资源成为瓶颈，而其他的资源利用率低</a:t>
            </a:r>
          </a:p>
        </p:txBody>
      </p:sp>
      <p:sp>
        <p:nvSpPr>
          <p:cNvPr id="12" name="Rectangle 11">
            <a:extLst>
              <a:ext uri="{FF2B5EF4-FFF2-40B4-BE49-F238E27FC236}">
                <a16:creationId xmlns:a16="http://schemas.microsoft.com/office/drawing/2014/main" id="{CCC50DF0-75AF-4209-9942-452BD5D43A13}"/>
              </a:ext>
            </a:extLst>
          </p:cNvPr>
          <p:cNvSpPr/>
          <p:nvPr/>
        </p:nvSpPr>
        <p:spPr>
          <a:xfrm>
            <a:off x="2427657" y="5838409"/>
            <a:ext cx="2031325"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主资源法资源分配图</a:t>
            </a:r>
            <a:endParaRPr lang="en-US" sz="1600" dirty="0">
              <a:latin typeface="微软雅黑" panose="020B0503020204020204" pitchFamily="34" charset="-122"/>
              <a:ea typeface="微软雅黑" panose="020B0503020204020204" pitchFamily="34" charset="-122"/>
            </a:endParaRPr>
          </a:p>
        </p:txBody>
      </p:sp>
      <p:sp>
        <p:nvSpPr>
          <p:cNvPr id="13" name="Rectangle 6">
            <a:extLst>
              <a:ext uri="{FF2B5EF4-FFF2-40B4-BE49-F238E27FC236}">
                <a16:creationId xmlns:a16="http://schemas.microsoft.com/office/drawing/2014/main" id="{8D3BE29C-C381-45C7-B021-4E0E26671C1B}"/>
              </a:ext>
            </a:extLst>
          </p:cNvPr>
          <p:cNvSpPr/>
          <p:nvPr/>
        </p:nvSpPr>
        <p:spPr>
          <a:xfrm>
            <a:off x="5516205" y="6176687"/>
            <a:ext cx="223651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打包策略下资源分配图</a:t>
            </a:r>
            <a:endParaRPr lang="en-US" sz="1600" dirty="0">
              <a:latin typeface="微软雅黑" panose="020B0503020204020204" pitchFamily="34" charset="-122"/>
              <a:ea typeface="微软雅黑" panose="020B0503020204020204" pitchFamily="34" charset="-122"/>
            </a:endParaRPr>
          </a:p>
        </p:txBody>
      </p:sp>
      <p:graphicFrame>
        <p:nvGraphicFramePr>
          <p:cNvPr id="14" name="表格 3">
            <a:extLst>
              <a:ext uri="{FF2B5EF4-FFF2-40B4-BE49-F238E27FC236}">
                <a16:creationId xmlns:a16="http://schemas.microsoft.com/office/drawing/2014/main" id="{05AAFC5E-B355-464F-BB7F-3B6BA80BE5E4}"/>
              </a:ext>
            </a:extLst>
          </p:cNvPr>
          <p:cNvGraphicFramePr/>
          <p:nvPr>
            <p:custDataLst>
              <p:tags r:id="rId1"/>
            </p:custDataLst>
            <p:extLst/>
          </p:nvPr>
        </p:nvGraphicFramePr>
        <p:xfrm>
          <a:off x="1857375" y="3242945"/>
          <a:ext cx="4781550" cy="1151890"/>
        </p:xfrm>
        <a:graphic>
          <a:graphicData uri="http://schemas.openxmlformats.org/drawingml/2006/table">
            <a:tbl>
              <a:tblPr firstRow="1" bandRow="1">
                <a:tableStyleId>{5940675A-B579-460E-94D1-54222C63F5DA}</a:tableStyleId>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gridCol w="796925">
                  <a:extLst>
                    <a:ext uri="{9D8B030D-6E8A-4147-A177-3AD203B41FA5}">
                      <a16:colId xmlns:a16="http://schemas.microsoft.com/office/drawing/2014/main" val="20002"/>
                    </a:ext>
                  </a:extLst>
                </a:gridCol>
                <a:gridCol w="796925">
                  <a:extLst>
                    <a:ext uri="{9D8B030D-6E8A-4147-A177-3AD203B41FA5}">
                      <a16:colId xmlns:a16="http://schemas.microsoft.com/office/drawing/2014/main" val="20003"/>
                    </a:ext>
                  </a:extLst>
                </a:gridCol>
                <a:gridCol w="796925">
                  <a:extLst>
                    <a:ext uri="{9D8B030D-6E8A-4147-A177-3AD203B41FA5}">
                      <a16:colId xmlns:a16="http://schemas.microsoft.com/office/drawing/2014/main" val="20004"/>
                    </a:ext>
                  </a:extLst>
                </a:gridCol>
                <a:gridCol w="796925">
                  <a:extLst>
                    <a:ext uri="{9D8B030D-6E8A-4147-A177-3AD203B41FA5}">
                      <a16:colId xmlns:a16="http://schemas.microsoft.com/office/drawing/2014/main" val="20005"/>
                    </a:ext>
                  </a:extLst>
                </a:gridCol>
              </a:tblGrid>
              <a:tr h="413385">
                <a:tc>
                  <a:txBody>
                    <a:bodyPr/>
                    <a:lstStyle/>
                    <a:p>
                      <a:pPr algn="ctr">
                        <a:buNone/>
                      </a:pPr>
                      <a:r>
                        <a:rPr lang="en-US" altLang="zh-CN" sz="1600"/>
                        <a:t>18core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18core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18core</a:t>
                      </a:r>
                      <a:endParaRPr lang="en-US" altLang="zh-CN" sz="1600" b="1">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t>0</a:t>
                      </a:r>
                      <a:r>
                        <a:rPr lang="en-US" altLang="zh-CN" sz="1600">
                          <a:sym typeface="+mn-ea"/>
                        </a:rPr>
                        <a:t>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0"/>
                  </a:ext>
                </a:extLst>
              </a:tr>
              <a:tr h="369570">
                <a:tc>
                  <a:txBody>
                    <a:bodyPr/>
                    <a:lstStyle/>
                    <a:p>
                      <a:pPr algn="ctr">
                        <a:buNone/>
                      </a:pPr>
                      <a:r>
                        <a:rPr lang="en-US" altLang="zh-CN" sz="1600"/>
                        <a:t>16GB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t>0</a:t>
                      </a:r>
                      <a:r>
                        <a:rPr lang="en-US" altLang="zh-CN" sz="1600">
                          <a:sym typeface="+mn-ea"/>
                        </a:rPr>
                        <a:t>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1"/>
                  </a:ext>
                </a:extLst>
              </a:tr>
              <a:tr h="368935">
                <a:tc>
                  <a:txBody>
                    <a:bodyPr/>
                    <a:lstStyle/>
                    <a:p>
                      <a:pPr algn="ctr">
                        <a:buNone/>
                      </a:pPr>
                      <a:r>
                        <a:rPr lang="en-US" altLang="zh-CN" sz="1600"/>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dirty="0" smtClean="0"/>
                        <a:t>3</a:t>
                      </a:r>
                      <a:r>
                        <a:rPr lang="en-US" altLang="zh-CN" sz="1600" dirty="0" smtClean="0">
                          <a:sym typeface="+mn-ea"/>
                        </a:rPr>
                        <a:t>GB/s</a:t>
                      </a:r>
                      <a:endParaRPr lang="en-US" altLang="zh-CN" sz="1600" dirty="0">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dirty="0" smtClean="0"/>
                        <a:t>3</a:t>
                      </a:r>
                      <a:r>
                        <a:rPr lang="en-US" altLang="zh-CN" sz="1600" dirty="0" smtClean="0">
                          <a:sym typeface="+mn-ea"/>
                        </a:rPr>
                        <a:t>GB/s</a:t>
                      </a:r>
                      <a:endParaRPr lang="en-US" altLang="zh-CN" sz="1600" dirty="0">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3</a:t>
                      </a:r>
                      <a:r>
                        <a:rPr lang="en-US" altLang="zh-CN" sz="1600" dirty="0" smtClean="0">
                          <a:sym typeface="+mn-ea"/>
                        </a:rPr>
                        <a:t>GB/s</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7">
            <a:extLst>
              <a:ext uri="{FF2B5EF4-FFF2-40B4-BE49-F238E27FC236}">
                <a16:creationId xmlns:a16="http://schemas.microsoft.com/office/drawing/2014/main" id="{E6B0032C-207E-4A2A-A6B4-FBE2307E6A25}"/>
              </a:ext>
            </a:extLst>
          </p:cNvPr>
          <p:cNvGraphicFramePr/>
          <p:nvPr>
            <p:custDataLst>
              <p:tags r:id="rId2"/>
            </p:custDataLst>
          </p:nvPr>
        </p:nvGraphicFramePr>
        <p:xfrm>
          <a:off x="1860550" y="4498975"/>
          <a:ext cx="4778375" cy="1676400"/>
        </p:xfrm>
        <a:graphic>
          <a:graphicData uri="http://schemas.openxmlformats.org/drawingml/2006/table">
            <a:tbl>
              <a:tblPr firstRow="1" bandRow="1">
                <a:tableStyleId>{5940675A-B579-460E-94D1-54222C63F5DA}</a:tableStyleId>
              </a:tblPr>
              <a:tblGrid>
                <a:gridCol w="78422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796925">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gridCol w="796290">
                  <a:extLst>
                    <a:ext uri="{9D8B030D-6E8A-4147-A177-3AD203B41FA5}">
                      <a16:colId xmlns:a16="http://schemas.microsoft.com/office/drawing/2014/main" val="20004"/>
                    </a:ext>
                  </a:extLst>
                </a:gridCol>
                <a:gridCol w="796290">
                  <a:extLst>
                    <a:ext uri="{9D8B030D-6E8A-4147-A177-3AD203B41FA5}">
                      <a16:colId xmlns:a16="http://schemas.microsoft.com/office/drawing/2014/main" val="20005"/>
                    </a:ext>
                  </a:extLst>
                </a:gridCol>
              </a:tblGrid>
              <a:tr h="413385">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任务</a:t>
                      </a: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0"/>
                  </a:ext>
                </a:extLst>
              </a:tr>
              <a:tr h="369570">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extLst>
                  <a:ext uri="{0D108BD9-81ED-4DB2-BD59-A6C34878D82A}">
                    <a16:rowId xmlns:a16="http://schemas.microsoft.com/office/drawing/2014/main" val="10001"/>
                  </a:ext>
                </a:extLst>
              </a:tr>
              <a:tr h="640080">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extLst>
                  <a:ext uri="{0D108BD9-81ED-4DB2-BD59-A6C34878D82A}">
                    <a16:rowId xmlns:a16="http://schemas.microsoft.com/office/drawing/2014/main" val="10002"/>
                  </a:ext>
                </a:extLst>
              </a:tr>
            </a:tbl>
          </a:graphicData>
        </a:graphic>
      </p:graphicFrame>
      <p:sp>
        <p:nvSpPr>
          <p:cNvPr id="16" name="文本框 9">
            <a:extLst>
              <a:ext uri="{FF2B5EF4-FFF2-40B4-BE49-F238E27FC236}">
                <a16:creationId xmlns:a16="http://schemas.microsoft.com/office/drawing/2014/main" id="{F5B4D1FD-0813-4A41-A3F5-BCA6AC86995F}"/>
              </a:ext>
            </a:extLst>
          </p:cNvPr>
          <p:cNvSpPr txBox="1"/>
          <p:nvPr/>
        </p:nvSpPr>
        <p:spPr>
          <a:xfrm>
            <a:off x="1407160" y="3275965"/>
            <a:ext cx="3606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核</a:t>
            </a:r>
          </a:p>
        </p:txBody>
      </p:sp>
      <p:sp>
        <p:nvSpPr>
          <p:cNvPr id="17" name="文本框 11">
            <a:extLst>
              <a:ext uri="{FF2B5EF4-FFF2-40B4-BE49-F238E27FC236}">
                <a16:creationId xmlns:a16="http://schemas.microsoft.com/office/drawing/2014/main" id="{C3B97A22-E4E3-4F00-BC26-0544DDB93F52}"/>
              </a:ext>
            </a:extLst>
          </p:cNvPr>
          <p:cNvSpPr txBox="1"/>
          <p:nvPr/>
        </p:nvSpPr>
        <p:spPr>
          <a:xfrm>
            <a:off x="1322070" y="3665220"/>
            <a:ext cx="5384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内存</a:t>
            </a:r>
          </a:p>
        </p:txBody>
      </p:sp>
      <p:sp>
        <p:nvSpPr>
          <p:cNvPr id="18" name="文本框 12">
            <a:extLst>
              <a:ext uri="{FF2B5EF4-FFF2-40B4-BE49-F238E27FC236}">
                <a16:creationId xmlns:a16="http://schemas.microsoft.com/office/drawing/2014/main" id="{CC702E07-9A7A-4299-B1F9-2C864AFC1A37}"/>
              </a:ext>
            </a:extLst>
          </p:cNvPr>
          <p:cNvSpPr txBox="1"/>
          <p:nvPr/>
        </p:nvSpPr>
        <p:spPr>
          <a:xfrm>
            <a:off x="1318260" y="4088130"/>
            <a:ext cx="5384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网络</a:t>
            </a:r>
          </a:p>
        </p:txBody>
      </p:sp>
      <p:sp>
        <p:nvSpPr>
          <p:cNvPr id="19" name="文本框 13">
            <a:extLst>
              <a:ext uri="{FF2B5EF4-FFF2-40B4-BE49-F238E27FC236}">
                <a16:creationId xmlns:a16="http://schemas.microsoft.com/office/drawing/2014/main" id="{33281A36-8548-40DC-AEDD-FA3B29327F13}"/>
              </a:ext>
            </a:extLst>
          </p:cNvPr>
          <p:cNvSpPr txBox="1"/>
          <p:nvPr/>
        </p:nvSpPr>
        <p:spPr>
          <a:xfrm>
            <a:off x="1437640" y="4578985"/>
            <a:ext cx="307975" cy="306705"/>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a:t>
            </a:r>
          </a:p>
        </p:txBody>
      </p:sp>
      <p:sp>
        <p:nvSpPr>
          <p:cNvPr id="20" name="文本框 14">
            <a:extLst>
              <a:ext uri="{FF2B5EF4-FFF2-40B4-BE49-F238E27FC236}">
                <a16:creationId xmlns:a16="http://schemas.microsoft.com/office/drawing/2014/main" id="{0C2E7A3D-713A-48BF-B065-04E2CC03A226}"/>
              </a:ext>
            </a:extLst>
          </p:cNvPr>
          <p:cNvSpPr txBox="1"/>
          <p:nvPr/>
        </p:nvSpPr>
        <p:spPr>
          <a:xfrm>
            <a:off x="1444625" y="5183505"/>
            <a:ext cx="29464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B</a:t>
            </a:r>
          </a:p>
        </p:txBody>
      </p:sp>
      <p:sp>
        <p:nvSpPr>
          <p:cNvPr id="21" name="文本框 15">
            <a:extLst>
              <a:ext uri="{FF2B5EF4-FFF2-40B4-BE49-F238E27FC236}">
                <a16:creationId xmlns:a16="http://schemas.microsoft.com/office/drawing/2014/main" id="{F6506F0C-3CA2-4542-945B-88C7CA7640F7}"/>
              </a:ext>
            </a:extLst>
          </p:cNvPr>
          <p:cNvSpPr txBox="1"/>
          <p:nvPr/>
        </p:nvSpPr>
        <p:spPr>
          <a:xfrm>
            <a:off x="1436370" y="5748020"/>
            <a:ext cx="30162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C</a:t>
            </a:r>
          </a:p>
        </p:txBody>
      </p:sp>
      <p:graphicFrame>
        <p:nvGraphicFramePr>
          <p:cNvPr id="22" name="表格 16">
            <a:extLst>
              <a:ext uri="{FF2B5EF4-FFF2-40B4-BE49-F238E27FC236}">
                <a16:creationId xmlns:a16="http://schemas.microsoft.com/office/drawing/2014/main" id="{CBFBEBDB-9CDD-402D-8D89-C0F3E1003D0D}"/>
              </a:ext>
            </a:extLst>
          </p:cNvPr>
          <p:cNvGraphicFramePr/>
          <p:nvPr>
            <p:custDataLst>
              <p:tags r:id="rId3"/>
            </p:custDataLst>
            <p:extLst/>
          </p:nvPr>
        </p:nvGraphicFramePr>
        <p:xfrm>
          <a:off x="7616825" y="3242945"/>
          <a:ext cx="3187700" cy="1151890"/>
        </p:xfrm>
        <a:graphic>
          <a:graphicData uri="http://schemas.openxmlformats.org/drawingml/2006/table">
            <a:tbl>
              <a:tblPr firstRow="1" bandRow="1">
                <a:tableStyleId>{5940675A-B579-460E-94D1-54222C63F5DA}</a:tableStyleId>
              </a:tblPr>
              <a:tblGrid>
                <a:gridCol w="796925">
                  <a:extLst>
                    <a:ext uri="{9D8B030D-6E8A-4147-A177-3AD203B41FA5}">
                      <a16:colId xmlns:a16="http://schemas.microsoft.com/office/drawing/2014/main" val="20000"/>
                    </a:ext>
                  </a:extLst>
                </a:gridCol>
                <a:gridCol w="796925">
                  <a:extLst>
                    <a:ext uri="{9D8B030D-6E8A-4147-A177-3AD203B41FA5}">
                      <a16:colId xmlns:a16="http://schemas.microsoft.com/office/drawing/2014/main" val="20001"/>
                    </a:ext>
                  </a:extLst>
                </a:gridCol>
                <a:gridCol w="796925">
                  <a:extLst>
                    <a:ext uri="{9D8B030D-6E8A-4147-A177-3AD203B41FA5}">
                      <a16:colId xmlns:a16="http://schemas.microsoft.com/office/drawing/2014/main" val="20002"/>
                    </a:ext>
                  </a:extLst>
                </a:gridCol>
                <a:gridCol w="796925">
                  <a:extLst>
                    <a:ext uri="{9D8B030D-6E8A-4147-A177-3AD203B41FA5}">
                      <a16:colId xmlns:a16="http://schemas.microsoft.com/office/drawing/2014/main" val="20003"/>
                    </a:ext>
                  </a:extLst>
                </a:gridCol>
              </a:tblGrid>
              <a:tr h="413385">
                <a:tc>
                  <a:txBody>
                    <a:bodyPr/>
                    <a:lstStyle/>
                    <a:p>
                      <a:pPr algn="ctr">
                        <a:buNone/>
                      </a:pPr>
                      <a:r>
                        <a:rPr lang="en-US" altLang="zh-CN" sz="1600"/>
                        <a:t>18core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18core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18core</a:t>
                      </a:r>
                      <a:endParaRPr lang="en-US" altLang="zh-CN" sz="1600" b="1">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t>0</a:t>
                      </a:r>
                      <a:r>
                        <a:rPr lang="en-US" altLang="zh-CN" sz="1600">
                          <a:sym typeface="+mn-ea"/>
                        </a:rPr>
                        <a:t>core</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0"/>
                  </a:ext>
                </a:extLst>
              </a:tr>
              <a:tr h="369570">
                <a:tc>
                  <a:txBody>
                    <a:bodyPr/>
                    <a:lstStyle/>
                    <a:p>
                      <a:pPr algn="ctr">
                        <a:buNone/>
                      </a:pPr>
                      <a:r>
                        <a:rPr lang="en-US" altLang="zh-CN" sz="1600"/>
                        <a:t>36GB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sym typeface="+mn-ea"/>
                        </a:rPr>
                        <a:t>6GB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a:t>0</a:t>
                      </a:r>
                      <a:r>
                        <a:rPr lang="en-US" altLang="zh-CN" sz="1600">
                          <a:sym typeface="+mn-ea"/>
                        </a:rPr>
                        <a:t>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1"/>
                  </a:ext>
                </a:extLst>
              </a:tr>
              <a:tr h="368935">
                <a:tc>
                  <a:txBody>
                    <a:bodyPr/>
                    <a:lstStyle/>
                    <a:p>
                      <a:pPr algn="ctr">
                        <a:buNone/>
                      </a:pPr>
                      <a:r>
                        <a:rPr lang="en-US" altLang="zh-CN" sz="1600"/>
                        <a:t>0GB</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dirty="0" smtClean="0">
                          <a:sym typeface="+mn-ea"/>
                        </a:rPr>
                        <a:t>3GB/s</a:t>
                      </a:r>
                      <a:endParaRPr lang="en-US" altLang="zh-CN" sz="1600" dirty="0">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dirty="0" smtClean="0">
                          <a:sym typeface="+mn-ea"/>
                        </a:rPr>
                        <a:t>3GB/s</a:t>
                      </a:r>
                      <a:endParaRPr lang="en-US" altLang="zh-CN" sz="1600" dirty="0">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600" dirty="0" smtClean="0"/>
                        <a:t>3</a:t>
                      </a:r>
                      <a:r>
                        <a:rPr lang="en-US" altLang="zh-CN" sz="1600" dirty="0" smtClean="0">
                          <a:sym typeface="+mn-ea"/>
                        </a:rPr>
                        <a:t>GB/s</a:t>
                      </a:r>
                      <a:endParaRPr lang="en-US" altLang="zh-CN" sz="1600" dirty="0">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23" name="文本框 17">
            <a:extLst>
              <a:ext uri="{FF2B5EF4-FFF2-40B4-BE49-F238E27FC236}">
                <a16:creationId xmlns:a16="http://schemas.microsoft.com/office/drawing/2014/main" id="{94DEFA07-8C64-4C3F-B055-4FD4310CDA5B}"/>
              </a:ext>
            </a:extLst>
          </p:cNvPr>
          <p:cNvSpPr txBox="1"/>
          <p:nvPr/>
        </p:nvSpPr>
        <p:spPr>
          <a:xfrm>
            <a:off x="7166610" y="3275965"/>
            <a:ext cx="3606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核</a:t>
            </a:r>
          </a:p>
        </p:txBody>
      </p:sp>
      <p:sp>
        <p:nvSpPr>
          <p:cNvPr id="24" name="文本框 18">
            <a:extLst>
              <a:ext uri="{FF2B5EF4-FFF2-40B4-BE49-F238E27FC236}">
                <a16:creationId xmlns:a16="http://schemas.microsoft.com/office/drawing/2014/main" id="{BE664E27-730C-40D5-AA50-D06952D2E4A0}"/>
              </a:ext>
            </a:extLst>
          </p:cNvPr>
          <p:cNvSpPr txBox="1"/>
          <p:nvPr/>
        </p:nvSpPr>
        <p:spPr>
          <a:xfrm>
            <a:off x="7081520" y="3665220"/>
            <a:ext cx="5384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内存</a:t>
            </a:r>
          </a:p>
        </p:txBody>
      </p:sp>
      <p:sp>
        <p:nvSpPr>
          <p:cNvPr id="25" name="文本框 19">
            <a:extLst>
              <a:ext uri="{FF2B5EF4-FFF2-40B4-BE49-F238E27FC236}">
                <a16:creationId xmlns:a16="http://schemas.microsoft.com/office/drawing/2014/main" id="{6962AB28-F1D9-48C8-93E9-5476F2D09234}"/>
              </a:ext>
            </a:extLst>
          </p:cNvPr>
          <p:cNvSpPr txBox="1"/>
          <p:nvPr/>
        </p:nvSpPr>
        <p:spPr>
          <a:xfrm>
            <a:off x="7077710" y="4088130"/>
            <a:ext cx="538480" cy="306705"/>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网络</a:t>
            </a:r>
          </a:p>
        </p:txBody>
      </p:sp>
      <p:sp>
        <p:nvSpPr>
          <p:cNvPr id="26" name="Rectangle 6">
            <a:extLst>
              <a:ext uri="{FF2B5EF4-FFF2-40B4-BE49-F238E27FC236}">
                <a16:creationId xmlns:a16="http://schemas.microsoft.com/office/drawing/2014/main" id="{90E7DB1E-7473-4C8D-A897-C50DDF05166B}"/>
              </a:ext>
            </a:extLst>
          </p:cNvPr>
          <p:cNvSpPr/>
          <p:nvPr/>
        </p:nvSpPr>
        <p:spPr>
          <a:xfrm>
            <a:off x="8183297" y="5918419"/>
            <a:ext cx="2031325"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主资源法资源分配图</a:t>
            </a:r>
            <a:endParaRPr lang="en-US" sz="1600" dirty="0">
              <a:latin typeface="微软雅黑" panose="020B0503020204020204" pitchFamily="34" charset="-122"/>
              <a:ea typeface="微软雅黑" panose="020B0503020204020204" pitchFamily="34" charset="-122"/>
            </a:endParaRPr>
          </a:p>
        </p:txBody>
      </p:sp>
      <p:graphicFrame>
        <p:nvGraphicFramePr>
          <p:cNvPr id="27" name="表格 22">
            <a:extLst>
              <a:ext uri="{FF2B5EF4-FFF2-40B4-BE49-F238E27FC236}">
                <a16:creationId xmlns:a16="http://schemas.microsoft.com/office/drawing/2014/main" id="{1D16F532-93AC-40D8-820B-B0C690C16372}"/>
              </a:ext>
            </a:extLst>
          </p:cNvPr>
          <p:cNvGraphicFramePr/>
          <p:nvPr>
            <p:custDataLst>
              <p:tags r:id="rId4"/>
            </p:custDataLst>
            <p:extLst/>
          </p:nvPr>
        </p:nvGraphicFramePr>
        <p:xfrm>
          <a:off x="7616190" y="4578985"/>
          <a:ext cx="3185795" cy="1676400"/>
        </p:xfrm>
        <a:graphic>
          <a:graphicData uri="http://schemas.openxmlformats.org/drawingml/2006/table">
            <a:tbl>
              <a:tblPr firstRow="1" bandRow="1">
                <a:tableStyleId>{5940675A-B579-460E-94D1-54222C63F5DA}</a:tableStyleId>
              </a:tblPr>
              <a:tblGrid>
                <a:gridCol w="784225">
                  <a:extLst>
                    <a:ext uri="{9D8B030D-6E8A-4147-A177-3AD203B41FA5}">
                      <a16:colId xmlns:a16="http://schemas.microsoft.com/office/drawing/2014/main" val="20000"/>
                    </a:ext>
                  </a:extLst>
                </a:gridCol>
                <a:gridCol w="808355">
                  <a:extLst>
                    <a:ext uri="{9D8B030D-6E8A-4147-A177-3AD203B41FA5}">
                      <a16:colId xmlns:a16="http://schemas.microsoft.com/office/drawing/2014/main" val="20001"/>
                    </a:ext>
                  </a:extLst>
                </a:gridCol>
                <a:gridCol w="796925">
                  <a:extLst>
                    <a:ext uri="{9D8B030D-6E8A-4147-A177-3AD203B41FA5}">
                      <a16:colId xmlns:a16="http://schemas.microsoft.com/office/drawing/2014/main" val="20002"/>
                    </a:ext>
                  </a:extLst>
                </a:gridCol>
                <a:gridCol w="796290">
                  <a:extLst>
                    <a:ext uri="{9D8B030D-6E8A-4147-A177-3AD203B41FA5}">
                      <a16:colId xmlns:a16="http://schemas.microsoft.com/office/drawing/2014/main" val="20003"/>
                    </a:ext>
                  </a:extLst>
                </a:gridCol>
              </a:tblGrid>
              <a:tr h="413385">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任务</a:t>
                      </a: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2</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20000"/>
                        <a:lumOff val="80000"/>
                      </a:schemeClr>
                    </a:solidFill>
                  </a:tcPr>
                </a:tc>
                <a:tc>
                  <a:txBody>
                    <a:bodyPr/>
                    <a:lstStyle/>
                    <a:p>
                      <a:pPr algn="ctr">
                        <a:buNone/>
                      </a:pP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a:noFill/>
                    </a:lnR>
                    <a:lnT>
                      <a:noFill/>
                    </a:lnT>
                    <a:lnB w="12700">
                      <a:solidFill>
                        <a:schemeClr val="accent1">
                          <a:lumMod val="75000"/>
                        </a:schemeClr>
                      </a:solidFill>
                      <a:prstDash val="solid"/>
                    </a:lnB>
                    <a:lnTlToBr>
                      <a:noFill/>
                    </a:lnTlToBr>
                    <a:lnBlToTr>
                      <a:noFill/>
                    </a:lnBlToTr>
                    <a:noFill/>
                  </a:tcPr>
                </a:tc>
                <a:tc>
                  <a:txBody>
                    <a:bodyPr/>
                    <a:lstStyle/>
                    <a:p>
                      <a:pPr algn="ctr">
                        <a:buNone/>
                      </a:pP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69570">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40000"/>
                        <a:lumOff val="60000"/>
                      </a:schemeClr>
                    </a:solidFill>
                  </a:tcPr>
                </a:tc>
                <a:tc>
                  <a:txBody>
                    <a:bodyPr/>
                    <a:lstStyle/>
                    <a:p>
                      <a:pPr algn="ctr">
                        <a:buNone/>
                      </a:pP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a:noFill/>
                    </a:lnR>
                    <a:lnT>
                      <a:noFill/>
                    </a:lnT>
                    <a:lnB w="12700">
                      <a:solidFill>
                        <a:schemeClr val="accent1">
                          <a:lumMod val="75000"/>
                        </a:schemeClr>
                      </a:solidFill>
                      <a:prstDash val="solid"/>
                    </a:lnB>
                    <a:lnTlToBr>
                      <a:noFill/>
                    </a:lnTlToBr>
                    <a:lnBlToTr>
                      <a:noFill/>
                    </a:lnBlToTr>
                    <a:noFill/>
                  </a:tcPr>
                </a:tc>
                <a:extLst>
                  <a:ext uri="{0D108BD9-81ED-4DB2-BD59-A6C34878D82A}">
                    <a16:rowId xmlns:a16="http://schemas.microsoft.com/office/drawing/2014/main" val="10001"/>
                  </a:ext>
                </a:extLst>
              </a:tr>
              <a:tr h="640080">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endPar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任务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gn="ctr">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阶段</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2</a:t>
                      </a:r>
                    </a:p>
                  </a:txBody>
                  <a:tcPr>
                    <a:lnL w="12700">
                      <a:solidFill>
                        <a:schemeClr val="accent1">
                          <a:lumMod val="75000"/>
                        </a:schemeClr>
                      </a:solidFill>
                      <a:prstDash val="solid"/>
                    </a:lnL>
                    <a:lnR w="12700">
                      <a:solidFill>
                        <a:schemeClr val="accent1">
                          <a:lumMod val="75000"/>
                        </a:schemeClr>
                      </a:solidFill>
                      <a:prstDash val="solid"/>
                    </a:lnR>
                    <a:lnT w="12700">
                      <a:solidFill>
                        <a:schemeClr val="accent1">
                          <a:lumMod val="75000"/>
                        </a:schemeClr>
                      </a:solidFill>
                      <a:prstDash val="solid"/>
                    </a:lnT>
                    <a:lnB w="12700">
                      <a:solidFill>
                        <a:schemeClr val="accent1">
                          <a:lumMod val="75000"/>
                        </a:schemeClr>
                      </a:solidFill>
                      <a:prstDash val="solid"/>
                    </a:lnB>
                    <a:solidFill>
                      <a:schemeClr val="accent1">
                        <a:lumMod val="60000"/>
                        <a:lumOff val="40000"/>
                      </a:schemeClr>
                    </a:solidFill>
                  </a:tcPr>
                </a:tc>
                <a:extLst>
                  <a:ext uri="{0D108BD9-81ED-4DB2-BD59-A6C34878D82A}">
                    <a16:rowId xmlns:a16="http://schemas.microsoft.com/office/drawing/2014/main" val="10002"/>
                  </a:ext>
                </a:extLst>
              </a:tr>
            </a:tbl>
          </a:graphicData>
        </a:graphic>
      </p:graphicFrame>
      <p:sp>
        <p:nvSpPr>
          <p:cNvPr id="28" name="文本框 23">
            <a:extLst>
              <a:ext uri="{FF2B5EF4-FFF2-40B4-BE49-F238E27FC236}">
                <a16:creationId xmlns:a16="http://schemas.microsoft.com/office/drawing/2014/main" id="{30346894-4369-4C9D-A87F-8331554E752E}"/>
              </a:ext>
            </a:extLst>
          </p:cNvPr>
          <p:cNvSpPr txBox="1"/>
          <p:nvPr/>
        </p:nvSpPr>
        <p:spPr>
          <a:xfrm>
            <a:off x="7193280" y="4658995"/>
            <a:ext cx="30797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A</a:t>
            </a:r>
          </a:p>
        </p:txBody>
      </p:sp>
      <p:sp>
        <p:nvSpPr>
          <p:cNvPr id="29" name="文本框 24">
            <a:extLst>
              <a:ext uri="{FF2B5EF4-FFF2-40B4-BE49-F238E27FC236}">
                <a16:creationId xmlns:a16="http://schemas.microsoft.com/office/drawing/2014/main" id="{C26BC8AC-5415-4505-91E9-E3900049E5F7}"/>
              </a:ext>
            </a:extLst>
          </p:cNvPr>
          <p:cNvSpPr txBox="1"/>
          <p:nvPr/>
        </p:nvSpPr>
        <p:spPr>
          <a:xfrm>
            <a:off x="7200265" y="5263515"/>
            <a:ext cx="29464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B</a:t>
            </a:r>
          </a:p>
        </p:txBody>
      </p:sp>
      <p:sp>
        <p:nvSpPr>
          <p:cNvPr id="30" name="文本框 25">
            <a:extLst>
              <a:ext uri="{FF2B5EF4-FFF2-40B4-BE49-F238E27FC236}">
                <a16:creationId xmlns:a16="http://schemas.microsoft.com/office/drawing/2014/main" id="{EC26A6F1-0AB9-4D8B-BAA4-5E4800B79429}"/>
              </a:ext>
            </a:extLst>
          </p:cNvPr>
          <p:cNvSpPr txBox="1"/>
          <p:nvPr/>
        </p:nvSpPr>
        <p:spPr>
          <a:xfrm>
            <a:off x="7192010" y="5828030"/>
            <a:ext cx="30162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C</a:t>
            </a:r>
          </a:p>
        </p:txBody>
      </p:sp>
      <p:sp>
        <p:nvSpPr>
          <p:cNvPr id="3" name="灯片编号占位符 2">
            <a:extLst>
              <a:ext uri="{FF2B5EF4-FFF2-40B4-BE49-F238E27FC236}">
                <a16:creationId xmlns:a16="http://schemas.microsoft.com/office/drawing/2014/main" id="{8451C7E2-30DA-C14C-918A-2BB1129C1B1C}"/>
              </a:ext>
            </a:extLst>
          </p:cNvPr>
          <p:cNvSpPr>
            <a:spLocks noGrp="1"/>
          </p:cNvSpPr>
          <p:nvPr>
            <p:ph type="sldNum" sz="quarter" idx="12"/>
          </p:nvPr>
        </p:nvSpPr>
        <p:spPr/>
        <p:txBody>
          <a:bodyPr/>
          <a:lstStyle/>
          <a:p>
            <a:fld id="{B13F0FA4-29F4-4B1D-A16B-0D7169EBD889}" type="slidenum">
              <a:rPr lang="en-US" smtClean="0"/>
              <a:t>139</a:t>
            </a:fld>
            <a:endParaRPr lang="en-US"/>
          </a:p>
        </p:txBody>
      </p:sp>
      <p:sp>
        <p:nvSpPr>
          <p:cNvPr id="31" name="文本框 13">
            <a:extLst>
              <a:ext uri="{FF2B5EF4-FFF2-40B4-BE49-F238E27FC236}">
                <a16:creationId xmlns:a16="http://schemas.microsoft.com/office/drawing/2014/main" id="{33281A36-8548-40DC-AEDD-FA3B29327F13}"/>
              </a:ext>
            </a:extLst>
          </p:cNvPr>
          <p:cNvSpPr txBox="1"/>
          <p:nvPr/>
        </p:nvSpPr>
        <p:spPr>
          <a:xfrm>
            <a:off x="-13503" y="3783057"/>
            <a:ext cx="1171704" cy="523220"/>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A</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1CPU</a:t>
            </a:r>
            <a:r>
              <a:rPr lang="zh-CN" altLang="en-US" sz="1400" dirty="0" smtClean="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2GB</a:t>
            </a:r>
            <a:r>
              <a:rPr lang="zh-CN" altLang="en-US" sz="1400" dirty="0" smtClean="0">
                <a:latin typeface="微软雅黑" panose="020B0503020204020204" pitchFamily="34" charset="-122"/>
                <a:ea typeface="微软雅黑" panose="020B0503020204020204" pitchFamily="34" charset="-122"/>
              </a:rPr>
              <a:t>内存</a:t>
            </a:r>
            <a:endParaRPr lang="en-US" altLang="zh-CN" sz="1400" dirty="0">
              <a:latin typeface="微软雅黑" panose="020B0503020204020204" pitchFamily="34" charset="-122"/>
              <a:ea typeface="微软雅黑" panose="020B0503020204020204" pitchFamily="34" charset="-122"/>
            </a:endParaRPr>
          </a:p>
        </p:txBody>
      </p:sp>
      <p:sp>
        <p:nvSpPr>
          <p:cNvPr id="32" name="文本框 13">
            <a:extLst>
              <a:ext uri="{FF2B5EF4-FFF2-40B4-BE49-F238E27FC236}">
                <a16:creationId xmlns:a16="http://schemas.microsoft.com/office/drawing/2014/main" id="{33281A36-8548-40DC-AEDD-FA3B29327F13}"/>
              </a:ext>
            </a:extLst>
          </p:cNvPr>
          <p:cNvSpPr txBox="1"/>
          <p:nvPr/>
        </p:nvSpPr>
        <p:spPr>
          <a:xfrm>
            <a:off x="-13503" y="4299897"/>
            <a:ext cx="1311566" cy="523220"/>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B&amp;C</a:t>
            </a:r>
            <a:r>
              <a:rPr lang="zh-CN" altLang="en-US" sz="1400" dirty="0" smtClean="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3</a:t>
            </a:r>
            <a:r>
              <a:rPr lang="en-US" altLang="zh-CN" sz="1400" dirty="0" smtClean="0">
                <a:latin typeface="微软雅黑" panose="020B0503020204020204" pitchFamily="34" charset="-122"/>
                <a:ea typeface="微软雅黑" panose="020B0503020204020204" pitchFamily="34" charset="-122"/>
              </a:rPr>
              <a:t>CPU</a:t>
            </a:r>
            <a:r>
              <a:rPr lang="zh-CN" altLang="en-US"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a:t>
            </a:r>
            <a:r>
              <a:rPr lang="en-US" altLang="zh-CN" sz="1400" dirty="0" smtClean="0">
                <a:latin typeface="微软雅黑" panose="020B0503020204020204" pitchFamily="34" charset="-122"/>
                <a:ea typeface="微软雅黑" panose="020B0503020204020204" pitchFamily="34" charset="-122"/>
              </a:rPr>
              <a:t>GB</a:t>
            </a:r>
            <a:r>
              <a:rPr lang="zh-CN" altLang="en-US" sz="1400" dirty="0" smtClean="0">
                <a:latin typeface="微软雅黑" panose="020B0503020204020204" pitchFamily="34" charset="-122"/>
                <a:ea typeface="微软雅黑" panose="020B0503020204020204" pitchFamily="34" charset="-122"/>
              </a:rPr>
              <a:t>内存</a:t>
            </a:r>
            <a:endParaRPr lang="en-US" altLang="zh-CN" sz="1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1722" y="3116703"/>
            <a:ext cx="1107996" cy="646331"/>
          </a:xfrm>
          <a:prstGeom prst="rect">
            <a:avLst/>
          </a:prstGeom>
          <a:noFill/>
        </p:spPr>
        <p:txBody>
          <a:bodyPr wrap="none" rtlCol="0">
            <a:spAutoFit/>
          </a:bodyPr>
          <a:lstStyle/>
          <a:p>
            <a:r>
              <a:rPr lang="en-US" altLang="zh-CN" b="1" dirty="0" smtClean="0"/>
              <a:t>Map</a:t>
            </a:r>
            <a:r>
              <a:rPr lang="zh-CN" altLang="en-US" b="1" dirty="0" smtClean="0"/>
              <a:t>任务</a:t>
            </a:r>
            <a:endParaRPr lang="en-US" altLang="zh-CN" b="1" dirty="0" smtClean="0"/>
          </a:p>
          <a:p>
            <a:r>
              <a:rPr lang="zh-CN" altLang="en-US" b="1" dirty="0" smtClean="0"/>
              <a:t>资源需求</a:t>
            </a:r>
            <a:endParaRPr lang="zh-CN" altLang="en-US" b="1" dirty="0"/>
          </a:p>
        </p:txBody>
      </p:sp>
      <p:sp>
        <p:nvSpPr>
          <p:cNvPr id="33" name="文本框 32"/>
          <p:cNvSpPr txBox="1"/>
          <p:nvPr/>
        </p:nvSpPr>
        <p:spPr>
          <a:xfrm>
            <a:off x="-48588" y="5005044"/>
            <a:ext cx="1346651" cy="1077218"/>
          </a:xfrm>
          <a:prstGeom prst="rect">
            <a:avLst/>
          </a:prstGeom>
          <a:noFill/>
        </p:spPr>
        <p:txBody>
          <a:bodyPr wrap="none" rtlCol="0">
            <a:spAutoFit/>
          </a:bodyPr>
          <a:lstStyle/>
          <a:p>
            <a:r>
              <a:rPr lang="en-US" altLang="zh-CN" b="1" dirty="0" smtClean="0"/>
              <a:t>Reduce</a:t>
            </a:r>
            <a:r>
              <a:rPr lang="zh-CN" altLang="en-US" b="1" dirty="0" smtClean="0"/>
              <a:t>任务</a:t>
            </a:r>
            <a:endParaRPr lang="en-US" altLang="zh-CN" b="1" dirty="0" smtClean="0"/>
          </a:p>
          <a:p>
            <a:r>
              <a:rPr lang="zh-CN" altLang="en-US" b="1" dirty="0" smtClean="0"/>
              <a:t>资源需求</a:t>
            </a:r>
            <a:endParaRPr lang="en-US" altLang="zh-CN" b="1" dirty="0" smtClean="0"/>
          </a:p>
          <a:p>
            <a:r>
              <a:rPr lang="en-US" altLang="zh-CN" sz="1400" dirty="0">
                <a:latin typeface="微软雅黑" panose="020B0503020204020204" pitchFamily="34" charset="-122"/>
                <a:ea typeface="微软雅黑" panose="020B0503020204020204" pitchFamily="34" charset="-122"/>
              </a:rPr>
              <a:t>A&amp;B&amp;C:</a:t>
            </a:r>
          </a:p>
          <a:p>
            <a:r>
              <a:rPr lang="en-US" altLang="zh-CN" sz="1400" dirty="0" smtClean="0">
                <a:latin typeface="微软雅黑" panose="020B0503020204020204" pitchFamily="34" charset="-122"/>
                <a:ea typeface="微软雅黑" panose="020B0503020204020204" pitchFamily="34" charset="-122"/>
              </a:rPr>
              <a:t>1GB/s</a:t>
            </a:r>
            <a:r>
              <a:rPr lang="zh-CN" altLang="en-US" sz="1400" dirty="0" smtClean="0">
                <a:latin typeface="微软雅黑" panose="020B0503020204020204" pitchFamily="34" charset="-122"/>
                <a:ea typeface="微软雅黑" panose="020B0503020204020204" pitchFamily="34" charset="-122"/>
              </a:rPr>
              <a:t>网络</a:t>
            </a:r>
            <a:endParaRPr lang="zh-CN" altLang="en-US" sz="14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1907828" y="2660526"/>
            <a:ext cx="4707443" cy="369332"/>
          </a:xfrm>
          <a:prstGeom prst="rect">
            <a:avLst/>
          </a:prstGeom>
          <a:noFill/>
        </p:spPr>
        <p:txBody>
          <a:bodyPr wrap="none" rtlCol="0">
            <a:spAutoFit/>
          </a:bodyPr>
          <a:lstStyle/>
          <a:p>
            <a:r>
              <a:rPr lang="zh-CN" altLang="en-US" b="1" dirty="0" smtClean="0"/>
              <a:t>集群资源量：</a:t>
            </a:r>
            <a:r>
              <a:rPr lang="en-US" altLang="zh-CN" b="1" dirty="0" smtClean="0"/>
              <a:t>18 CPU</a:t>
            </a:r>
            <a:r>
              <a:rPr lang="zh-CN" altLang="en-US" b="1" dirty="0" smtClean="0"/>
              <a:t>，</a:t>
            </a:r>
            <a:r>
              <a:rPr lang="en-US" altLang="zh-CN" b="1" dirty="0" smtClean="0"/>
              <a:t>36GB</a:t>
            </a:r>
            <a:r>
              <a:rPr lang="zh-CN" altLang="en-US" b="1" dirty="0" smtClean="0"/>
              <a:t>内存，</a:t>
            </a:r>
            <a:r>
              <a:rPr lang="en-US" altLang="zh-CN" b="1" dirty="0" smtClean="0"/>
              <a:t>3GB/s</a:t>
            </a:r>
            <a:r>
              <a:rPr lang="zh-CN" altLang="en-US" b="1" dirty="0" smtClean="0"/>
              <a:t>网络</a:t>
            </a:r>
            <a:endParaRPr lang="zh-CN" altLang="en-US" b="1" dirty="0"/>
          </a:p>
        </p:txBody>
      </p:sp>
    </p:spTree>
    <p:extLst>
      <p:ext uri="{BB962C8B-B14F-4D97-AF65-F5344CB8AC3E}">
        <p14:creationId xmlns:p14="http://schemas.microsoft.com/office/powerpoint/2010/main" val="376792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662B-D6A1-4726-AA1E-CD2B5733C3A1}"/>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EFDC5827-E989-4BBE-BB71-8F0D5CEB2D09}"/>
              </a:ext>
            </a:extLst>
          </p:cNvPr>
          <p:cNvSpPr>
            <a:spLocks noGrp="1"/>
          </p:cNvSpPr>
          <p:nvPr>
            <p:ph idx="1"/>
          </p:nvPr>
        </p:nvSpPr>
        <p:spPr>
          <a:xfrm>
            <a:off x="680483" y="1160756"/>
            <a:ext cx="10930269" cy="5016207"/>
          </a:xfrm>
        </p:spPr>
        <p:txBody>
          <a:bodyPr/>
          <a:lstStyle/>
          <a:p>
            <a:r>
              <a:rPr lang="zh-CN" altLang="en-US"/>
              <a:t>控制流的处理</a:t>
            </a:r>
            <a:endParaRPr lang="en-US" altLang="zh-CN"/>
          </a:p>
          <a:p>
            <a:pPr lvl="1"/>
            <a:r>
              <a:rPr lang="zh-CN" altLang="en-US"/>
              <a:t>控制流的一个基本模型是控制流图 </a:t>
            </a:r>
            <a:r>
              <a:rPr lang="en-US" altLang="zh-CN"/>
              <a:t>(control flow graph, CFG)</a:t>
            </a:r>
            <a:r>
              <a:rPr lang="zh-CN" altLang="en-US"/>
              <a:t>，表示程序部件间的控制关系</a:t>
            </a:r>
            <a:endParaRPr lang="en-US" altLang="zh-CN"/>
          </a:p>
          <a:p>
            <a:pPr lvl="1"/>
            <a:r>
              <a:rPr lang="zh-CN" altLang="en-US"/>
              <a:t>用户通过显示地编写控制流完成对程序数据流的操作和计算</a:t>
            </a:r>
            <a:endParaRPr lang="en-US" altLang="zh-CN"/>
          </a:p>
          <a:p>
            <a:pPr lvl="1"/>
            <a:r>
              <a:rPr lang="zh-CN" altLang="en-US"/>
              <a:t>控制流图基本特征：</a:t>
            </a:r>
            <a:endParaRPr lang="en-US" altLang="zh-CN"/>
          </a:p>
          <a:p>
            <a:pPr lvl="2"/>
            <a:r>
              <a:rPr lang="en-US" altLang="zh-CN"/>
              <a:t>CFG</a:t>
            </a:r>
            <a:r>
              <a:rPr lang="zh-CN" altLang="en-US"/>
              <a:t>是有向图</a:t>
            </a:r>
            <a:endParaRPr lang="en-US" altLang="zh-CN"/>
          </a:p>
          <a:p>
            <a:pPr lvl="2"/>
            <a:r>
              <a:rPr lang="zh-CN" altLang="en-US"/>
              <a:t>在典型的控制流程序中，所有计算操作线性地存储在</a:t>
            </a:r>
            <a:r>
              <a:rPr lang="en-US" altLang="zh-CN"/>
              <a:t>CFG</a:t>
            </a:r>
            <a:r>
              <a:rPr lang="zh-CN" altLang="en-US"/>
              <a:t>中</a:t>
            </a:r>
            <a:endParaRPr lang="en-US" altLang="zh-CN"/>
          </a:p>
          <a:p>
            <a:pPr lvl="2"/>
            <a:r>
              <a:rPr lang="en-US" altLang="zh-CN"/>
              <a:t>CFG</a:t>
            </a:r>
            <a:r>
              <a:rPr lang="zh-CN" altLang="en-US"/>
              <a:t>中有且仅有一条计算操作可以在同一时刻被调度和执行</a:t>
            </a:r>
            <a:endParaRPr lang="en-US"/>
          </a:p>
        </p:txBody>
      </p:sp>
      <p:grpSp>
        <p:nvGrpSpPr>
          <p:cNvPr id="41" name="Group 40">
            <a:extLst>
              <a:ext uri="{FF2B5EF4-FFF2-40B4-BE49-F238E27FC236}">
                <a16:creationId xmlns:a16="http://schemas.microsoft.com/office/drawing/2014/main" id="{1769E459-1A47-480E-ABCC-1005307C51D5}"/>
              </a:ext>
            </a:extLst>
          </p:cNvPr>
          <p:cNvGrpSpPr/>
          <p:nvPr/>
        </p:nvGrpSpPr>
        <p:grpSpPr>
          <a:xfrm>
            <a:off x="9949781" y="2508265"/>
            <a:ext cx="1660971" cy="3668698"/>
            <a:chOff x="9743265" y="2624138"/>
            <a:chExt cx="1660971" cy="3668698"/>
          </a:xfrm>
        </p:grpSpPr>
        <p:sp>
          <p:nvSpPr>
            <p:cNvPr id="4" name="Rectangle 3">
              <a:extLst>
                <a:ext uri="{FF2B5EF4-FFF2-40B4-BE49-F238E27FC236}">
                  <a16:creationId xmlns:a16="http://schemas.microsoft.com/office/drawing/2014/main" id="{D85FEA8A-813E-4472-AE85-072F8FEF3ADE}"/>
                </a:ext>
              </a:extLst>
            </p:cNvPr>
            <p:cNvSpPr/>
            <p:nvPr/>
          </p:nvSpPr>
          <p:spPr>
            <a:xfrm>
              <a:off x="9743265" y="2624138"/>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start</a:t>
              </a:r>
            </a:p>
          </p:txBody>
        </p:sp>
        <p:sp>
          <p:nvSpPr>
            <p:cNvPr id="5" name="Rectangle 4">
              <a:extLst>
                <a:ext uri="{FF2B5EF4-FFF2-40B4-BE49-F238E27FC236}">
                  <a16:creationId xmlns:a16="http://schemas.microsoft.com/office/drawing/2014/main" id="{E71A96C4-F7A1-447D-88D0-4986F87733E7}"/>
                </a:ext>
              </a:extLst>
            </p:cNvPr>
            <p:cNvSpPr/>
            <p:nvPr/>
          </p:nvSpPr>
          <p:spPr>
            <a:xfrm>
              <a:off x="9755965" y="3144571"/>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v=a%2</a:t>
              </a:r>
            </a:p>
          </p:txBody>
        </p:sp>
        <p:sp>
          <p:nvSpPr>
            <p:cNvPr id="6" name="Diamond 5">
              <a:extLst>
                <a:ext uri="{FF2B5EF4-FFF2-40B4-BE49-F238E27FC236}">
                  <a16:creationId xmlns:a16="http://schemas.microsoft.com/office/drawing/2014/main" id="{A68B2998-BF38-4F08-9CA5-C2EFB603F0F4}"/>
                </a:ext>
              </a:extLst>
            </p:cNvPr>
            <p:cNvSpPr/>
            <p:nvPr/>
          </p:nvSpPr>
          <p:spPr>
            <a:xfrm>
              <a:off x="9743265" y="3665004"/>
              <a:ext cx="1399952" cy="546100"/>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if v=0</a:t>
              </a:r>
            </a:p>
          </p:txBody>
        </p:sp>
        <p:sp>
          <p:nvSpPr>
            <p:cNvPr id="7" name="Rectangle 6">
              <a:extLst>
                <a:ext uri="{FF2B5EF4-FFF2-40B4-BE49-F238E27FC236}">
                  <a16:creationId xmlns:a16="http://schemas.microsoft.com/office/drawing/2014/main" id="{57C92802-83B5-4AB2-B5C2-20B6AA1CD058}"/>
                </a:ext>
              </a:extLst>
            </p:cNvPr>
            <p:cNvSpPr/>
            <p:nvPr/>
          </p:nvSpPr>
          <p:spPr>
            <a:xfrm>
              <a:off x="9743265" y="4414037"/>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b=0</a:t>
              </a:r>
            </a:p>
          </p:txBody>
        </p:sp>
        <p:sp>
          <p:nvSpPr>
            <p:cNvPr id="8" name="Rectangle 7">
              <a:extLst>
                <a:ext uri="{FF2B5EF4-FFF2-40B4-BE49-F238E27FC236}">
                  <a16:creationId xmlns:a16="http://schemas.microsoft.com/office/drawing/2014/main" id="{6FDD7173-0BA8-4992-A048-D6B914673C9A}"/>
                </a:ext>
              </a:extLst>
            </p:cNvPr>
            <p:cNvSpPr/>
            <p:nvPr/>
          </p:nvSpPr>
          <p:spPr>
            <a:xfrm>
              <a:off x="9743265" y="4934470"/>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jump</a:t>
              </a:r>
            </a:p>
          </p:txBody>
        </p:sp>
        <p:sp>
          <p:nvSpPr>
            <p:cNvPr id="9" name="Rectangle 8">
              <a:extLst>
                <a:ext uri="{FF2B5EF4-FFF2-40B4-BE49-F238E27FC236}">
                  <a16:creationId xmlns:a16="http://schemas.microsoft.com/office/drawing/2014/main" id="{BBD798D0-CD51-42BD-9120-F5E5386AEE92}"/>
                </a:ext>
              </a:extLst>
            </p:cNvPr>
            <p:cNvSpPr/>
            <p:nvPr/>
          </p:nvSpPr>
          <p:spPr>
            <a:xfrm>
              <a:off x="9743265" y="5454903"/>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b=1</a:t>
              </a:r>
            </a:p>
          </p:txBody>
        </p:sp>
        <p:sp>
          <p:nvSpPr>
            <p:cNvPr id="10" name="Rectangle 9">
              <a:extLst>
                <a:ext uri="{FF2B5EF4-FFF2-40B4-BE49-F238E27FC236}">
                  <a16:creationId xmlns:a16="http://schemas.microsoft.com/office/drawing/2014/main" id="{BDE92A94-4A31-4F65-8846-66A5DDD2B80E}"/>
                </a:ext>
              </a:extLst>
            </p:cNvPr>
            <p:cNvSpPr/>
            <p:nvPr/>
          </p:nvSpPr>
          <p:spPr>
            <a:xfrm>
              <a:off x="9743265" y="5975336"/>
              <a:ext cx="1399952" cy="317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end</a:t>
              </a:r>
            </a:p>
          </p:txBody>
        </p:sp>
        <p:cxnSp>
          <p:nvCxnSpPr>
            <p:cNvPr id="12" name="Straight Arrow Connector 11">
              <a:extLst>
                <a:ext uri="{FF2B5EF4-FFF2-40B4-BE49-F238E27FC236}">
                  <a16:creationId xmlns:a16="http://schemas.microsoft.com/office/drawing/2014/main" id="{F75B6981-F477-4932-A826-1676CBAB1A20}"/>
                </a:ext>
              </a:extLst>
            </p:cNvPr>
            <p:cNvCxnSpPr>
              <a:endCxn id="5" idx="0"/>
            </p:cNvCxnSpPr>
            <p:nvPr/>
          </p:nvCxnSpPr>
          <p:spPr>
            <a:xfrm>
              <a:off x="10455941" y="2941638"/>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E74E2D-F9D9-45D0-8BD5-6DAD446D974D}"/>
                </a:ext>
              </a:extLst>
            </p:cNvPr>
            <p:cNvCxnSpPr>
              <a:cxnSpLocks/>
              <a:endCxn id="6" idx="0"/>
            </p:cNvCxnSpPr>
            <p:nvPr/>
          </p:nvCxnSpPr>
          <p:spPr>
            <a:xfrm>
              <a:off x="10443241" y="3462071"/>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70B2FA-9752-4A38-BC07-8A7A92BB080A}"/>
                </a:ext>
              </a:extLst>
            </p:cNvPr>
            <p:cNvCxnSpPr>
              <a:cxnSpLocks/>
              <a:stCxn id="6" idx="2"/>
              <a:endCxn id="7" idx="0"/>
            </p:cNvCxnSpPr>
            <p:nvPr/>
          </p:nvCxnSpPr>
          <p:spPr>
            <a:xfrm>
              <a:off x="10443241" y="4211104"/>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6E9654-CE23-4AB5-BF36-540D8055891F}"/>
                </a:ext>
              </a:extLst>
            </p:cNvPr>
            <p:cNvCxnSpPr>
              <a:cxnSpLocks/>
              <a:stCxn id="7" idx="2"/>
              <a:endCxn id="8" idx="0"/>
            </p:cNvCxnSpPr>
            <p:nvPr/>
          </p:nvCxnSpPr>
          <p:spPr>
            <a:xfrm>
              <a:off x="10443241" y="4731537"/>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AEB32B-4380-496C-ACF8-351A78F34D18}"/>
                </a:ext>
              </a:extLst>
            </p:cNvPr>
            <p:cNvCxnSpPr>
              <a:cxnSpLocks/>
              <a:stCxn id="9" idx="2"/>
              <a:endCxn id="10" idx="0"/>
            </p:cNvCxnSpPr>
            <p:nvPr/>
          </p:nvCxnSpPr>
          <p:spPr>
            <a:xfrm>
              <a:off x="10443241" y="5772403"/>
              <a:ext cx="0" cy="202933"/>
            </a:xfrm>
            <a:prstGeom prst="straightConnector1">
              <a:avLst/>
            </a:prstGeom>
            <a:ln>
              <a:tailEnd type="stealth"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3ACB5C2-12F6-4CC7-8E99-0BD58D452F80}"/>
                </a:ext>
              </a:extLst>
            </p:cNvPr>
            <p:cNvCxnSpPr>
              <a:stCxn id="8" idx="1"/>
              <a:endCxn id="10" idx="0"/>
            </p:cNvCxnSpPr>
            <p:nvPr/>
          </p:nvCxnSpPr>
          <p:spPr>
            <a:xfrm rot="10800000" flipH="1" flipV="1">
              <a:off x="9743265" y="5093220"/>
              <a:ext cx="699976" cy="882116"/>
            </a:xfrm>
            <a:prstGeom prst="bentConnector4">
              <a:avLst>
                <a:gd name="adj1" fmla="val -32658"/>
                <a:gd name="adj2" fmla="val 87073"/>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6C3010A-16F5-400E-A98D-AAC426C2AC3F}"/>
                </a:ext>
              </a:extLst>
            </p:cNvPr>
            <p:cNvCxnSpPr>
              <a:cxnSpLocks/>
              <a:stCxn id="6" idx="3"/>
              <a:endCxn id="9" idx="0"/>
            </p:cNvCxnSpPr>
            <p:nvPr/>
          </p:nvCxnSpPr>
          <p:spPr>
            <a:xfrm flipH="1">
              <a:off x="10443241" y="3938054"/>
              <a:ext cx="699976" cy="1516849"/>
            </a:xfrm>
            <a:prstGeom prst="bentConnector4">
              <a:avLst>
                <a:gd name="adj1" fmla="val -32658"/>
                <a:gd name="adj2" fmla="val 92125"/>
              </a:avLst>
            </a:prstGeom>
            <a:ln>
              <a:tailEnd type="stealt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3A4436A-7746-4D2C-B297-2709F2A4710A}"/>
                </a:ext>
              </a:extLst>
            </p:cNvPr>
            <p:cNvSpPr/>
            <p:nvPr/>
          </p:nvSpPr>
          <p:spPr>
            <a:xfrm>
              <a:off x="11070490" y="3651922"/>
              <a:ext cx="333746" cy="369332"/>
            </a:xfrm>
            <a:prstGeom prst="rect">
              <a:avLst/>
            </a:prstGeom>
          </p:spPr>
          <p:txBody>
            <a:bodyPr wrap="none">
              <a:spAutoFit/>
            </a:bodyPr>
            <a:lstStyle/>
            <a:p>
              <a:r>
                <a:rPr lang="en-US"/>
                <a:t>N</a:t>
              </a:r>
            </a:p>
          </p:txBody>
        </p:sp>
      </p:grpSp>
      <p:sp>
        <p:nvSpPr>
          <p:cNvPr id="20" name="Rectangle 19">
            <a:extLst>
              <a:ext uri="{FF2B5EF4-FFF2-40B4-BE49-F238E27FC236}">
                <a16:creationId xmlns:a16="http://schemas.microsoft.com/office/drawing/2014/main" id="{F67F863F-F305-4FEA-9827-B0D1ED0F891D}"/>
              </a:ext>
            </a:extLst>
          </p:cNvPr>
          <p:cNvSpPr/>
          <p:nvPr/>
        </p:nvSpPr>
        <p:spPr>
          <a:xfrm>
            <a:off x="9872378" y="6226007"/>
            <a:ext cx="1477355" cy="307777"/>
          </a:xfrm>
          <a:prstGeom prst="rect">
            <a:avLst/>
          </a:prstGeom>
        </p:spPr>
        <p:txBody>
          <a:bodyPr wrap="square">
            <a:spAutoFit/>
          </a:bodyPr>
          <a:lstStyle/>
          <a:p>
            <a:pPr marL="0" lvl="1" algn="ctr"/>
            <a:r>
              <a:rPr lang="zh-CN" altLang="en-US" sz="1400"/>
              <a:t>控制流图示例</a:t>
            </a:r>
            <a:endParaRPr lang="en-US" altLang="zh-CN" sz="1400"/>
          </a:p>
        </p:txBody>
      </p:sp>
    </p:spTree>
    <p:extLst>
      <p:ext uri="{BB962C8B-B14F-4D97-AF65-F5344CB8AC3E}">
        <p14:creationId xmlns:p14="http://schemas.microsoft.com/office/powerpoint/2010/main" val="25112596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A3FF-D80C-40F0-89F0-96810A1CC5EE}"/>
              </a:ext>
            </a:extLst>
          </p:cNvPr>
          <p:cNvSpPr>
            <a:spLocks noGrp="1"/>
          </p:cNvSpPr>
          <p:nvPr>
            <p:ph type="title"/>
          </p:nvPr>
        </p:nvSpPr>
        <p:spPr/>
        <p:txBody>
          <a:bodyPr/>
          <a:lstStyle/>
          <a:p>
            <a:r>
              <a:rPr lang="en-US" altLang="zh-CN" dirty="0"/>
              <a:t>7.2 </a:t>
            </a:r>
            <a:r>
              <a:rPr lang="zh-CN" altLang="en-US" dirty="0"/>
              <a:t>大数据系统资源调度</a:t>
            </a:r>
            <a:endParaRPr lang="en-US" dirty="0"/>
          </a:p>
        </p:txBody>
      </p:sp>
      <p:sp>
        <p:nvSpPr>
          <p:cNvPr id="62" name="Content Placeholder 2">
            <a:extLst>
              <a:ext uri="{FF2B5EF4-FFF2-40B4-BE49-F238E27FC236}">
                <a16:creationId xmlns:a16="http://schemas.microsoft.com/office/drawing/2014/main" id="{1E67C142-B89D-42B8-9C29-A1CA7A4D3F5B}"/>
              </a:ext>
            </a:extLst>
          </p:cNvPr>
          <p:cNvSpPr>
            <a:spLocks noGrp="1"/>
          </p:cNvSpPr>
          <p:nvPr>
            <p:ph idx="1"/>
          </p:nvPr>
        </p:nvSpPr>
        <p:spPr>
          <a:xfrm>
            <a:off x="680483" y="1099162"/>
            <a:ext cx="10930269" cy="2871982"/>
          </a:xfrm>
        </p:spPr>
        <p:txBody>
          <a:bodyPr/>
          <a:lstStyle/>
          <a:p>
            <a:r>
              <a:rPr lang="zh-CN" altLang="en-US" dirty="0"/>
              <a:t>无私的资源调度算法</a:t>
            </a:r>
            <a:endParaRPr lang="en-US" altLang="zh-CN" dirty="0"/>
          </a:p>
          <a:p>
            <a:pPr lvl="1"/>
            <a:r>
              <a:rPr lang="zh-CN" altLang="en-US" dirty="0"/>
              <a:t>基于以上观察，无私（利他）的任务分配算法被提出</a:t>
            </a:r>
            <a:endParaRPr lang="en-US" altLang="zh-CN" dirty="0"/>
          </a:p>
          <a:p>
            <a:pPr lvl="1"/>
            <a:r>
              <a:rPr lang="zh-CN" altLang="en-US" dirty="0"/>
              <a:t>基本原理：采取长远的公平策略，而不是瞬时的公平策略，作业可以在不影响自身的完成时间的基础上贡献出一部分剩余资源给其他的作业，利用这些剩余资源可以提升应用的性能指标和集群的资源利用率</a:t>
            </a:r>
          </a:p>
        </p:txBody>
      </p:sp>
      <p:sp>
        <p:nvSpPr>
          <p:cNvPr id="63" name="Rectangle 6">
            <a:extLst>
              <a:ext uri="{FF2B5EF4-FFF2-40B4-BE49-F238E27FC236}">
                <a16:creationId xmlns:a16="http://schemas.microsoft.com/office/drawing/2014/main" id="{CE65B43A-F43A-4B72-89B3-CA72C870C03C}"/>
              </a:ext>
            </a:extLst>
          </p:cNvPr>
          <p:cNvSpPr/>
          <p:nvPr/>
        </p:nvSpPr>
        <p:spPr>
          <a:xfrm>
            <a:off x="1857919" y="5837028"/>
            <a:ext cx="1208985"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任务依赖图</a:t>
            </a:r>
            <a:endParaRPr lang="en-US" sz="1600" dirty="0">
              <a:latin typeface="微软雅黑" panose="020B0503020204020204" pitchFamily="34" charset="-122"/>
              <a:ea typeface="微软雅黑" panose="020B0503020204020204" pitchFamily="34" charset="-122"/>
            </a:endParaRPr>
          </a:p>
        </p:txBody>
      </p:sp>
      <p:sp>
        <p:nvSpPr>
          <p:cNvPr id="64" name="Rectangle 6">
            <a:extLst>
              <a:ext uri="{FF2B5EF4-FFF2-40B4-BE49-F238E27FC236}">
                <a16:creationId xmlns:a16="http://schemas.microsoft.com/office/drawing/2014/main" id="{74D5BF2C-B93D-4927-986B-63CD3B1B2159}"/>
              </a:ext>
            </a:extLst>
          </p:cNvPr>
          <p:cNvSpPr/>
          <p:nvPr/>
        </p:nvSpPr>
        <p:spPr>
          <a:xfrm>
            <a:off x="5771375" y="6006367"/>
            <a:ext cx="161935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公平算法调度图</a:t>
            </a:r>
            <a:endParaRPr lang="en-US" sz="1600" dirty="0">
              <a:latin typeface="微软雅黑" panose="020B0503020204020204" pitchFamily="34" charset="-122"/>
              <a:ea typeface="微软雅黑" panose="020B0503020204020204" pitchFamily="34" charset="-122"/>
            </a:endParaRPr>
          </a:p>
        </p:txBody>
      </p:sp>
      <p:sp>
        <p:nvSpPr>
          <p:cNvPr id="65" name="Rectangle 6">
            <a:extLst>
              <a:ext uri="{FF2B5EF4-FFF2-40B4-BE49-F238E27FC236}">
                <a16:creationId xmlns:a16="http://schemas.microsoft.com/office/drawing/2014/main" id="{57169930-92FA-4470-9004-B3018159442A}"/>
              </a:ext>
            </a:extLst>
          </p:cNvPr>
          <p:cNvSpPr/>
          <p:nvPr/>
        </p:nvSpPr>
        <p:spPr>
          <a:xfrm>
            <a:off x="9072691" y="6006627"/>
            <a:ext cx="161935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利他算法任务图</a:t>
            </a:r>
            <a:endParaRPr lang="en-US" sz="1600" dirty="0">
              <a:latin typeface="微软雅黑" panose="020B0503020204020204" pitchFamily="34" charset="-122"/>
              <a:ea typeface="微软雅黑" panose="020B0503020204020204" pitchFamily="34" charset="-122"/>
            </a:endParaRPr>
          </a:p>
        </p:txBody>
      </p:sp>
      <p:sp>
        <p:nvSpPr>
          <p:cNvPr id="66" name="圆角矩形 7">
            <a:extLst>
              <a:ext uri="{FF2B5EF4-FFF2-40B4-BE49-F238E27FC236}">
                <a16:creationId xmlns:a16="http://schemas.microsoft.com/office/drawing/2014/main" id="{F7093F72-CD6B-4C53-8E19-FCC30FDF7F56}"/>
              </a:ext>
            </a:extLst>
          </p:cNvPr>
          <p:cNvSpPr/>
          <p:nvPr/>
        </p:nvSpPr>
        <p:spPr>
          <a:xfrm>
            <a:off x="312420" y="3456305"/>
            <a:ext cx="1002030" cy="643255"/>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11">
            <a:extLst>
              <a:ext uri="{FF2B5EF4-FFF2-40B4-BE49-F238E27FC236}">
                <a16:creationId xmlns:a16="http://schemas.microsoft.com/office/drawing/2014/main" id="{DE746188-F142-41DC-BBD0-2DA5C532A44B}"/>
              </a:ext>
            </a:extLst>
          </p:cNvPr>
          <p:cNvSpPr/>
          <p:nvPr/>
        </p:nvSpPr>
        <p:spPr>
          <a:xfrm>
            <a:off x="1554480" y="3456305"/>
            <a:ext cx="1002030" cy="643255"/>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12">
            <a:extLst>
              <a:ext uri="{FF2B5EF4-FFF2-40B4-BE49-F238E27FC236}">
                <a16:creationId xmlns:a16="http://schemas.microsoft.com/office/drawing/2014/main" id="{2D72F990-7218-4599-BE0D-492C5C65F055}"/>
              </a:ext>
            </a:extLst>
          </p:cNvPr>
          <p:cNvSpPr/>
          <p:nvPr/>
        </p:nvSpPr>
        <p:spPr>
          <a:xfrm>
            <a:off x="980440" y="4748530"/>
            <a:ext cx="1002030" cy="643255"/>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13">
            <a:extLst>
              <a:ext uri="{FF2B5EF4-FFF2-40B4-BE49-F238E27FC236}">
                <a16:creationId xmlns:a16="http://schemas.microsoft.com/office/drawing/2014/main" id="{23FAEE99-5F95-4831-82B1-B3994326F0DB}"/>
              </a:ext>
            </a:extLst>
          </p:cNvPr>
          <p:cNvSpPr/>
          <p:nvPr/>
        </p:nvSpPr>
        <p:spPr>
          <a:xfrm>
            <a:off x="3046730" y="3558540"/>
            <a:ext cx="1002030" cy="643255"/>
          </a:xfrm>
          <a:prstGeom prst="roundRect">
            <a:avLst/>
          </a:prstGeom>
          <a:solidFill>
            <a:srgbClr val="8FAADC"/>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14">
            <a:extLst>
              <a:ext uri="{FF2B5EF4-FFF2-40B4-BE49-F238E27FC236}">
                <a16:creationId xmlns:a16="http://schemas.microsoft.com/office/drawing/2014/main" id="{F9C62EDB-08C2-49EC-94C4-664012FDF70D}"/>
              </a:ext>
            </a:extLst>
          </p:cNvPr>
          <p:cNvSpPr/>
          <p:nvPr/>
        </p:nvSpPr>
        <p:spPr>
          <a:xfrm>
            <a:off x="2369820" y="4585970"/>
            <a:ext cx="2141855" cy="8058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15">
            <a:extLst>
              <a:ext uri="{FF2B5EF4-FFF2-40B4-BE49-F238E27FC236}">
                <a16:creationId xmlns:a16="http://schemas.microsoft.com/office/drawing/2014/main" id="{792D51C0-5A72-4515-97F3-46CC53F77FB5}"/>
              </a:ext>
            </a:extLst>
          </p:cNvPr>
          <p:cNvSpPr txBox="1"/>
          <p:nvPr/>
        </p:nvSpPr>
        <p:spPr>
          <a:xfrm>
            <a:off x="280035" y="3572510"/>
            <a:ext cx="1066165" cy="398780"/>
          </a:xfrm>
          <a:prstGeom prst="rect">
            <a:avLst/>
          </a:prstGeom>
          <a:noFill/>
        </p:spPr>
        <p:txBody>
          <a:bodyPr wrap="none" rtlCol="0">
            <a:spAutoFit/>
          </a:bodyPr>
          <a:lstStyle/>
          <a:p>
            <a:pPr algn="ctr"/>
            <a:r>
              <a:rPr lang="en-US" altLang="zh-CN" sz="1000">
                <a:latin typeface="微软雅黑" panose="020B0503020204020204" pitchFamily="34" charset="-122"/>
                <a:ea typeface="微软雅黑" panose="020B0503020204020204" pitchFamily="34" charset="-122"/>
              </a:rPr>
              <a:t>S0</a:t>
            </a:r>
          </a:p>
          <a:p>
            <a:pPr algn="ctr"/>
            <a:r>
              <a:rPr lang="en-US" altLang="zh-CN" sz="1000">
                <a:latin typeface="微软雅黑" panose="020B0503020204020204" pitchFamily="34" charset="-122"/>
                <a:ea typeface="微软雅黑" panose="020B0503020204020204" pitchFamily="34" charset="-122"/>
              </a:rPr>
              <a:t>2*&lt;0.08&gt;@0.5</a:t>
            </a:r>
          </a:p>
        </p:txBody>
      </p:sp>
      <p:sp>
        <p:nvSpPr>
          <p:cNvPr id="72" name="文本框 16">
            <a:extLst>
              <a:ext uri="{FF2B5EF4-FFF2-40B4-BE49-F238E27FC236}">
                <a16:creationId xmlns:a16="http://schemas.microsoft.com/office/drawing/2014/main" id="{F2097215-888B-4558-BCEE-B318F3489398}"/>
              </a:ext>
            </a:extLst>
          </p:cNvPr>
          <p:cNvSpPr txBox="1"/>
          <p:nvPr/>
        </p:nvSpPr>
        <p:spPr>
          <a:xfrm>
            <a:off x="1574483" y="3572510"/>
            <a:ext cx="961390" cy="398780"/>
          </a:xfrm>
          <a:prstGeom prst="rect">
            <a:avLst/>
          </a:prstGeom>
          <a:noFill/>
        </p:spPr>
        <p:txBody>
          <a:bodyPr wrap="none" rtlCol="0">
            <a:spAutoFit/>
          </a:bodyPr>
          <a:lstStyle/>
          <a:p>
            <a:pPr algn="ctr"/>
            <a:r>
              <a:rPr lang="en-US" altLang="zh-CN" sz="1000" dirty="0">
                <a:latin typeface="微软雅黑" panose="020B0503020204020204" pitchFamily="34" charset="-122"/>
                <a:ea typeface="微软雅黑" panose="020B0503020204020204" pitchFamily="34" charset="-122"/>
              </a:rPr>
              <a:t>S1</a:t>
            </a:r>
          </a:p>
          <a:p>
            <a:pPr algn="ctr"/>
            <a:r>
              <a:rPr lang="en-US" altLang="zh-CN" sz="1000" dirty="0">
                <a:latin typeface="微软雅黑" panose="020B0503020204020204" pitchFamily="34" charset="-122"/>
                <a:ea typeface="微软雅黑" panose="020B0503020204020204" pitchFamily="34" charset="-122"/>
              </a:rPr>
              <a:t>3*&lt;0.21&gt;@1</a:t>
            </a:r>
          </a:p>
        </p:txBody>
      </p:sp>
      <p:sp>
        <p:nvSpPr>
          <p:cNvPr id="73" name="文本框 17">
            <a:extLst>
              <a:ext uri="{FF2B5EF4-FFF2-40B4-BE49-F238E27FC236}">
                <a16:creationId xmlns:a16="http://schemas.microsoft.com/office/drawing/2014/main" id="{250771FB-5383-4B74-B47A-8408E98C6F2A}"/>
              </a:ext>
            </a:extLst>
          </p:cNvPr>
          <p:cNvSpPr txBox="1"/>
          <p:nvPr/>
        </p:nvSpPr>
        <p:spPr>
          <a:xfrm>
            <a:off x="3066733" y="3681095"/>
            <a:ext cx="961390" cy="398780"/>
          </a:xfrm>
          <a:prstGeom prst="rect">
            <a:avLst/>
          </a:prstGeom>
          <a:noFill/>
        </p:spPr>
        <p:txBody>
          <a:bodyPr wrap="none" rtlCol="0">
            <a:spAutoFit/>
          </a:bodyPr>
          <a:lstStyle/>
          <a:p>
            <a:pPr algn="ctr"/>
            <a:r>
              <a:rPr lang="en-US" altLang="zh-CN" sz="1000">
                <a:latin typeface="微软雅黑" panose="020B0503020204020204" pitchFamily="34" charset="-122"/>
                <a:ea typeface="微软雅黑" panose="020B0503020204020204" pitchFamily="34" charset="-122"/>
              </a:rPr>
              <a:t>S0</a:t>
            </a:r>
          </a:p>
          <a:p>
            <a:pPr algn="ctr"/>
            <a:r>
              <a:rPr lang="en-US" altLang="zh-CN" sz="1000">
                <a:latin typeface="微软雅黑" panose="020B0503020204020204" pitchFamily="34" charset="-122"/>
                <a:ea typeface="微软雅黑" panose="020B0503020204020204" pitchFamily="34" charset="-122"/>
              </a:rPr>
              <a:t>2*&lt;0.29&gt;@1</a:t>
            </a:r>
          </a:p>
        </p:txBody>
      </p:sp>
      <p:sp>
        <p:nvSpPr>
          <p:cNvPr id="74" name="文本框 18">
            <a:extLst>
              <a:ext uri="{FF2B5EF4-FFF2-40B4-BE49-F238E27FC236}">
                <a16:creationId xmlns:a16="http://schemas.microsoft.com/office/drawing/2014/main" id="{C7647563-6C05-4DF7-B1FF-422B7F362090}"/>
              </a:ext>
            </a:extLst>
          </p:cNvPr>
          <p:cNvSpPr txBox="1"/>
          <p:nvPr/>
        </p:nvSpPr>
        <p:spPr>
          <a:xfrm>
            <a:off x="985203" y="4870450"/>
            <a:ext cx="991870" cy="398780"/>
          </a:xfrm>
          <a:prstGeom prst="rect">
            <a:avLst/>
          </a:prstGeom>
          <a:noFill/>
        </p:spPr>
        <p:txBody>
          <a:bodyPr wrap="none" rtlCol="0">
            <a:spAutoFit/>
          </a:bodyPr>
          <a:lstStyle/>
          <a:p>
            <a:pPr algn="ctr"/>
            <a:r>
              <a:rPr lang="en-US" altLang="zh-CN" sz="1000">
                <a:latin typeface="微软雅黑" panose="020B0503020204020204" pitchFamily="34" charset="-122"/>
                <a:ea typeface="微软雅黑" panose="020B0503020204020204" pitchFamily="34" charset="-122"/>
              </a:rPr>
              <a:t>S2</a:t>
            </a:r>
          </a:p>
          <a:p>
            <a:pPr algn="ctr"/>
            <a:r>
              <a:rPr lang="en-US" altLang="zh-CN" sz="1000">
                <a:latin typeface="微软雅黑" panose="020B0503020204020204" pitchFamily="34" charset="-122"/>
                <a:ea typeface="微软雅黑" panose="020B0503020204020204" pitchFamily="34" charset="-122"/>
              </a:rPr>
              <a:t>1*&lt;0.1&gt;@0.1</a:t>
            </a:r>
          </a:p>
        </p:txBody>
      </p:sp>
      <p:sp>
        <p:nvSpPr>
          <p:cNvPr id="75" name="文本框 19">
            <a:extLst>
              <a:ext uri="{FF2B5EF4-FFF2-40B4-BE49-F238E27FC236}">
                <a16:creationId xmlns:a16="http://schemas.microsoft.com/office/drawing/2014/main" id="{8FFF420F-0100-466C-941F-F4D599512B93}"/>
              </a:ext>
            </a:extLst>
          </p:cNvPr>
          <p:cNvSpPr txBox="1"/>
          <p:nvPr/>
        </p:nvSpPr>
        <p:spPr>
          <a:xfrm>
            <a:off x="2464436" y="4700270"/>
            <a:ext cx="1952625" cy="553085"/>
          </a:xfrm>
          <a:prstGeom prst="rect">
            <a:avLst/>
          </a:prstGeom>
          <a:noFill/>
        </p:spPr>
        <p:txBody>
          <a:bodyPr wrap="square" rtlCol="0">
            <a:spAutoFit/>
          </a:bodyPr>
          <a:lstStyle/>
          <a:p>
            <a:pPr algn="ctr"/>
            <a:r>
              <a:rPr lang="en-US" altLang="zh-CN" sz="1000" dirty="0">
                <a:latin typeface="微软雅黑" panose="020B0503020204020204" pitchFamily="34" charset="-122"/>
                <a:ea typeface="微软雅黑" panose="020B0503020204020204" pitchFamily="34" charset="-122"/>
              </a:rPr>
              <a:t>Stage</a:t>
            </a:r>
            <a:r>
              <a:rPr lang="zh-CN" altLang="en-US" sz="1000" dirty="0">
                <a:latin typeface="微软雅黑" panose="020B0503020204020204" pitchFamily="34" charset="-122"/>
                <a:ea typeface="微软雅黑" panose="020B0503020204020204" pitchFamily="34" charset="-122"/>
              </a:rPr>
              <a:t>编号</a:t>
            </a:r>
          </a:p>
          <a:p>
            <a:pPr algn="ctr"/>
            <a:r>
              <a:rPr lang="zh-CN" altLang="en-US" sz="1000" dirty="0">
                <a:latin typeface="微软雅黑" panose="020B0503020204020204" pitchFamily="34" charset="-122"/>
                <a:ea typeface="微软雅黑" panose="020B0503020204020204" pitchFamily="34" charset="-122"/>
              </a:rPr>
              <a:t>任务数</a:t>
            </a:r>
            <a:r>
              <a:rPr lang="en-US" altLang="zh-CN" sz="1000" dirty="0">
                <a:latin typeface="微软雅黑" panose="020B0503020204020204" pitchFamily="34" charset="-122"/>
                <a:ea typeface="微软雅黑" panose="020B0503020204020204" pitchFamily="34" charset="-122"/>
              </a:rPr>
              <a:t>*&lt;</a:t>
            </a:r>
            <a:r>
              <a:rPr lang="zh-CN" altLang="en-US" sz="1000" dirty="0">
                <a:latin typeface="微软雅黑" panose="020B0503020204020204" pitchFamily="34" charset="-122"/>
                <a:ea typeface="微软雅黑" panose="020B0503020204020204" pitchFamily="34" charset="-122"/>
              </a:rPr>
              <a:t>需要的</a:t>
            </a:r>
            <a:r>
              <a:rPr lang="zh-CN" altLang="en-US" sz="1000" dirty="0" smtClean="0">
                <a:latin typeface="微软雅黑" panose="020B0503020204020204" pitchFamily="34" charset="-122"/>
                <a:ea typeface="微软雅黑" panose="020B0503020204020204" pitchFamily="34" charset="-122"/>
              </a:rPr>
              <a:t>资源量</a:t>
            </a:r>
            <a:r>
              <a:rPr lang="en-US" altLang="zh-CN" sz="1000" dirty="0">
                <a:latin typeface="微软雅黑" panose="020B0503020204020204" pitchFamily="34" charset="-122"/>
                <a:ea typeface="微软雅黑" panose="020B0503020204020204" pitchFamily="34" charset="-122"/>
              </a:rPr>
              <a:t>&gt;</a:t>
            </a:r>
            <a:r>
              <a:rPr lang="zh-CN" altLang="en-US" sz="1000" dirty="0">
                <a:latin typeface="微软雅黑" panose="020B0503020204020204" pitchFamily="34" charset="-122"/>
                <a:ea typeface="微软雅黑" panose="020B0503020204020204" pitchFamily="34" charset="-122"/>
              </a:rPr>
              <a:t>任务</a:t>
            </a:r>
          </a:p>
          <a:p>
            <a:pPr algn="ctr"/>
            <a:r>
              <a:rPr lang="zh-CN" altLang="en-US" sz="1000" dirty="0">
                <a:latin typeface="微软雅黑" panose="020B0503020204020204" pitchFamily="34" charset="-122"/>
                <a:ea typeface="微软雅黑" panose="020B0503020204020204" pitchFamily="34" charset="-122"/>
              </a:rPr>
              <a:t>持续时间</a:t>
            </a:r>
          </a:p>
        </p:txBody>
      </p:sp>
      <p:sp>
        <p:nvSpPr>
          <p:cNvPr id="76" name="文本框 20">
            <a:extLst>
              <a:ext uri="{FF2B5EF4-FFF2-40B4-BE49-F238E27FC236}">
                <a16:creationId xmlns:a16="http://schemas.microsoft.com/office/drawing/2014/main" id="{7F19B3B2-0D09-4ED1-AEFF-DCA8253B64AC}"/>
              </a:ext>
            </a:extLst>
          </p:cNvPr>
          <p:cNvSpPr txBox="1"/>
          <p:nvPr/>
        </p:nvSpPr>
        <p:spPr>
          <a:xfrm>
            <a:off x="1332548" y="5391785"/>
            <a:ext cx="307340" cy="245110"/>
          </a:xfrm>
          <a:prstGeom prst="rect">
            <a:avLst/>
          </a:prstGeom>
          <a:noFill/>
        </p:spPr>
        <p:txBody>
          <a:bodyPr wrap="none" rtlCol="0">
            <a:spAutoFit/>
          </a:bodyPr>
          <a:lstStyle/>
          <a:p>
            <a:pPr algn="ctr"/>
            <a:r>
              <a:rPr lang="en-US" altLang="zh-CN" sz="1000" dirty="0">
                <a:latin typeface="微软雅黑" panose="020B0503020204020204" pitchFamily="34" charset="-122"/>
                <a:ea typeface="微软雅黑" panose="020B0503020204020204" pitchFamily="34" charset="-122"/>
              </a:rPr>
              <a:t>J1</a:t>
            </a:r>
          </a:p>
        </p:txBody>
      </p:sp>
      <p:cxnSp>
        <p:nvCxnSpPr>
          <p:cNvPr id="77" name="直接箭头连接符 21">
            <a:extLst>
              <a:ext uri="{FF2B5EF4-FFF2-40B4-BE49-F238E27FC236}">
                <a16:creationId xmlns:a16="http://schemas.microsoft.com/office/drawing/2014/main" id="{6AA4BAE6-D934-493F-AD35-8464454DFAE2}"/>
              </a:ext>
            </a:extLst>
          </p:cNvPr>
          <p:cNvCxnSpPr>
            <a:stCxn id="66" idx="2"/>
            <a:endCxn id="68" idx="0"/>
          </p:cNvCxnSpPr>
          <p:nvPr/>
        </p:nvCxnSpPr>
        <p:spPr>
          <a:xfrm>
            <a:off x="813435" y="4099560"/>
            <a:ext cx="668020" cy="648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22">
            <a:extLst>
              <a:ext uri="{FF2B5EF4-FFF2-40B4-BE49-F238E27FC236}">
                <a16:creationId xmlns:a16="http://schemas.microsoft.com/office/drawing/2014/main" id="{BED7824B-CB94-4C20-84DE-9FAB3680E247}"/>
              </a:ext>
            </a:extLst>
          </p:cNvPr>
          <p:cNvCxnSpPr>
            <a:stCxn id="67" idx="2"/>
            <a:endCxn id="68" idx="0"/>
          </p:cNvCxnSpPr>
          <p:nvPr/>
        </p:nvCxnSpPr>
        <p:spPr>
          <a:xfrm flipH="1">
            <a:off x="1481455" y="4099560"/>
            <a:ext cx="574040" cy="648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矩形 23">
            <a:extLst>
              <a:ext uri="{FF2B5EF4-FFF2-40B4-BE49-F238E27FC236}">
                <a16:creationId xmlns:a16="http://schemas.microsoft.com/office/drawing/2014/main" id="{222F63E5-8B2A-4E7E-9215-1BCBBA0E75C9}"/>
              </a:ext>
            </a:extLst>
          </p:cNvPr>
          <p:cNvSpPr/>
          <p:nvPr/>
        </p:nvSpPr>
        <p:spPr>
          <a:xfrm>
            <a:off x="5155565" y="4181475"/>
            <a:ext cx="1227455" cy="4451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S0</a:t>
            </a:r>
          </a:p>
        </p:txBody>
      </p:sp>
      <p:sp>
        <p:nvSpPr>
          <p:cNvPr id="80" name="矩形 24">
            <a:extLst>
              <a:ext uri="{FF2B5EF4-FFF2-40B4-BE49-F238E27FC236}">
                <a16:creationId xmlns:a16="http://schemas.microsoft.com/office/drawing/2014/main" id="{41BB669E-28DF-4512-880E-2D32586C0D09}"/>
              </a:ext>
            </a:extLst>
          </p:cNvPr>
          <p:cNvSpPr/>
          <p:nvPr/>
        </p:nvSpPr>
        <p:spPr>
          <a:xfrm>
            <a:off x="6387465" y="4186654"/>
            <a:ext cx="1227455" cy="4399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S0</a:t>
            </a:r>
          </a:p>
        </p:txBody>
      </p:sp>
      <p:sp>
        <p:nvSpPr>
          <p:cNvPr id="81" name="矩形 25">
            <a:extLst>
              <a:ext uri="{FF2B5EF4-FFF2-40B4-BE49-F238E27FC236}">
                <a16:creationId xmlns:a16="http://schemas.microsoft.com/office/drawing/2014/main" id="{33891A0A-310D-46CD-B64B-4A2614811E64}"/>
              </a:ext>
            </a:extLst>
          </p:cNvPr>
          <p:cNvSpPr/>
          <p:nvPr/>
        </p:nvSpPr>
        <p:spPr>
          <a:xfrm>
            <a:off x="5155565" y="4944745"/>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82" name="矩形 26">
            <a:extLst>
              <a:ext uri="{FF2B5EF4-FFF2-40B4-BE49-F238E27FC236}">
                <a16:creationId xmlns:a16="http://schemas.microsoft.com/office/drawing/2014/main" id="{BBDD4F31-1861-4D78-9DE1-46C8DFB637E7}"/>
              </a:ext>
            </a:extLst>
          </p:cNvPr>
          <p:cNvSpPr/>
          <p:nvPr/>
        </p:nvSpPr>
        <p:spPr>
          <a:xfrm>
            <a:off x="5155565" y="5253990"/>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83" name="矩形 27">
            <a:extLst>
              <a:ext uri="{FF2B5EF4-FFF2-40B4-BE49-F238E27FC236}">
                <a16:creationId xmlns:a16="http://schemas.microsoft.com/office/drawing/2014/main" id="{BA647B38-DE4D-441E-B7F4-1FCCB0A8DAB1}"/>
              </a:ext>
            </a:extLst>
          </p:cNvPr>
          <p:cNvSpPr/>
          <p:nvPr/>
        </p:nvSpPr>
        <p:spPr>
          <a:xfrm>
            <a:off x="6383020" y="5253990"/>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84" name="矩形 28">
            <a:extLst>
              <a:ext uri="{FF2B5EF4-FFF2-40B4-BE49-F238E27FC236}">
                <a16:creationId xmlns:a16="http://schemas.microsoft.com/office/drawing/2014/main" id="{93E01397-3F90-4757-B890-CB32E1E28450}"/>
              </a:ext>
            </a:extLst>
          </p:cNvPr>
          <p:cNvSpPr/>
          <p:nvPr/>
        </p:nvSpPr>
        <p:spPr>
          <a:xfrm>
            <a:off x="5155565" y="4625975"/>
            <a:ext cx="615950"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sp>
        <p:nvSpPr>
          <p:cNvPr id="85" name="矩形 30">
            <a:extLst>
              <a:ext uri="{FF2B5EF4-FFF2-40B4-BE49-F238E27FC236}">
                <a16:creationId xmlns:a16="http://schemas.microsoft.com/office/drawing/2014/main" id="{662CA917-2D85-4281-9AA8-7F8BAB4129EC}"/>
              </a:ext>
            </a:extLst>
          </p:cNvPr>
          <p:cNvSpPr/>
          <p:nvPr/>
        </p:nvSpPr>
        <p:spPr>
          <a:xfrm>
            <a:off x="7614920" y="5391785"/>
            <a:ext cx="403860" cy="1714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S2</a:t>
            </a:r>
          </a:p>
        </p:txBody>
      </p:sp>
      <p:sp>
        <p:nvSpPr>
          <p:cNvPr id="86" name="矩形 32">
            <a:extLst>
              <a:ext uri="{FF2B5EF4-FFF2-40B4-BE49-F238E27FC236}">
                <a16:creationId xmlns:a16="http://schemas.microsoft.com/office/drawing/2014/main" id="{7710370C-E1EE-4AD7-A0A4-5B8D400B9C0F}"/>
              </a:ext>
            </a:extLst>
          </p:cNvPr>
          <p:cNvSpPr/>
          <p:nvPr/>
        </p:nvSpPr>
        <p:spPr>
          <a:xfrm>
            <a:off x="5771515" y="4625975"/>
            <a:ext cx="615950"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cxnSp>
        <p:nvCxnSpPr>
          <p:cNvPr id="87" name="直接箭头连接符 33">
            <a:extLst>
              <a:ext uri="{FF2B5EF4-FFF2-40B4-BE49-F238E27FC236}">
                <a16:creationId xmlns:a16="http://schemas.microsoft.com/office/drawing/2014/main" id="{E57C18D8-9164-4FC5-A3F9-C84179B45569}"/>
              </a:ext>
            </a:extLst>
          </p:cNvPr>
          <p:cNvCxnSpPr/>
          <p:nvPr/>
        </p:nvCxnSpPr>
        <p:spPr>
          <a:xfrm flipV="1">
            <a:off x="5160645" y="3463290"/>
            <a:ext cx="0" cy="2105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34">
            <a:extLst>
              <a:ext uri="{FF2B5EF4-FFF2-40B4-BE49-F238E27FC236}">
                <a16:creationId xmlns:a16="http://schemas.microsoft.com/office/drawing/2014/main" id="{64C79FA3-4BEB-484D-A2EA-05CB39250CF4}"/>
              </a:ext>
            </a:extLst>
          </p:cNvPr>
          <p:cNvCxnSpPr/>
          <p:nvPr/>
        </p:nvCxnSpPr>
        <p:spPr>
          <a:xfrm>
            <a:off x="5160645" y="5567045"/>
            <a:ext cx="32702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9" name="文本框 35">
            <a:extLst>
              <a:ext uri="{FF2B5EF4-FFF2-40B4-BE49-F238E27FC236}">
                <a16:creationId xmlns:a16="http://schemas.microsoft.com/office/drawing/2014/main" id="{0D5DC45D-8B57-4848-BCF3-D44B54985B20}"/>
              </a:ext>
            </a:extLst>
          </p:cNvPr>
          <p:cNvSpPr txBox="1"/>
          <p:nvPr/>
        </p:nvSpPr>
        <p:spPr>
          <a:xfrm>
            <a:off x="4684395" y="3500755"/>
            <a:ext cx="538480" cy="306705"/>
          </a:xfrm>
          <a:prstGeom prst="rect">
            <a:avLst/>
          </a:prstGeom>
          <a:noFill/>
        </p:spPr>
        <p:txBody>
          <a:bodyPr wrap="none" rtlCol="0">
            <a:spAutoFit/>
          </a:bodyPr>
          <a:lstStyle/>
          <a:p>
            <a:r>
              <a:rPr lang="zh-CN" altLang="zh-CN" sz="1400">
                <a:latin typeface="微软雅黑" panose="020B0503020204020204" pitchFamily="34" charset="-122"/>
                <a:ea typeface="微软雅黑" panose="020B0503020204020204" pitchFamily="34" charset="-122"/>
              </a:rPr>
              <a:t>资源</a:t>
            </a:r>
          </a:p>
        </p:txBody>
      </p:sp>
      <p:sp>
        <p:nvSpPr>
          <p:cNvPr id="90" name="文本框 36">
            <a:extLst>
              <a:ext uri="{FF2B5EF4-FFF2-40B4-BE49-F238E27FC236}">
                <a16:creationId xmlns:a16="http://schemas.microsoft.com/office/drawing/2014/main" id="{DE7262FC-0BB6-40C6-B301-064095A128F1}"/>
              </a:ext>
            </a:extLst>
          </p:cNvPr>
          <p:cNvSpPr txBox="1"/>
          <p:nvPr/>
        </p:nvSpPr>
        <p:spPr>
          <a:xfrm>
            <a:off x="4684395" y="3718560"/>
            <a:ext cx="43370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1.0</a:t>
            </a:r>
          </a:p>
        </p:txBody>
      </p:sp>
      <p:sp>
        <p:nvSpPr>
          <p:cNvPr id="91" name="文本框 37">
            <a:extLst>
              <a:ext uri="{FF2B5EF4-FFF2-40B4-BE49-F238E27FC236}">
                <a16:creationId xmlns:a16="http://schemas.microsoft.com/office/drawing/2014/main" id="{6B20CE6B-18E0-4D08-BE16-090F72A393AB}"/>
              </a:ext>
            </a:extLst>
          </p:cNvPr>
          <p:cNvSpPr txBox="1"/>
          <p:nvPr/>
        </p:nvSpPr>
        <p:spPr>
          <a:xfrm>
            <a:off x="4739640" y="4621677"/>
            <a:ext cx="433705" cy="306705"/>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0.5</a:t>
            </a:r>
          </a:p>
        </p:txBody>
      </p:sp>
      <p:sp>
        <p:nvSpPr>
          <p:cNvPr id="92" name="文本框 38">
            <a:extLst>
              <a:ext uri="{FF2B5EF4-FFF2-40B4-BE49-F238E27FC236}">
                <a16:creationId xmlns:a16="http://schemas.microsoft.com/office/drawing/2014/main" id="{1AB1E169-1E68-4E28-B971-D9637E63BAC6}"/>
              </a:ext>
            </a:extLst>
          </p:cNvPr>
          <p:cNvSpPr txBox="1"/>
          <p:nvPr/>
        </p:nvSpPr>
        <p:spPr>
          <a:xfrm>
            <a:off x="6239510" y="5551805"/>
            <a:ext cx="28702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1</a:t>
            </a:r>
          </a:p>
        </p:txBody>
      </p:sp>
      <p:sp>
        <p:nvSpPr>
          <p:cNvPr id="93" name="文本框 39">
            <a:extLst>
              <a:ext uri="{FF2B5EF4-FFF2-40B4-BE49-F238E27FC236}">
                <a16:creationId xmlns:a16="http://schemas.microsoft.com/office/drawing/2014/main" id="{2F3ED1B9-3A7D-40B9-BDB6-F4D90A4A3192}"/>
              </a:ext>
            </a:extLst>
          </p:cNvPr>
          <p:cNvSpPr txBox="1"/>
          <p:nvPr/>
        </p:nvSpPr>
        <p:spPr>
          <a:xfrm>
            <a:off x="7482205" y="5551805"/>
            <a:ext cx="28702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2</a:t>
            </a:r>
          </a:p>
        </p:txBody>
      </p:sp>
      <p:sp>
        <p:nvSpPr>
          <p:cNvPr id="94" name="文本框 40">
            <a:extLst>
              <a:ext uri="{FF2B5EF4-FFF2-40B4-BE49-F238E27FC236}">
                <a16:creationId xmlns:a16="http://schemas.microsoft.com/office/drawing/2014/main" id="{07DE9454-1F47-4C0A-B292-D8349B8181FF}"/>
              </a:ext>
            </a:extLst>
          </p:cNvPr>
          <p:cNvSpPr txBox="1"/>
          <p:nvPr/>
        </p:nvSpPr>
        <p:spPr>
          <a:xfrm>
            <a:off x="7892415" y="5598160"/>
            <a:ext cx="538480" cy="306705"/>
          </a:xfrm>
          <a:prstGeom prst="rect">
            <a:avLst/>
          </a:prstGeom>
          <a:noFill/>
        </p:spPr>
        <p:txBody>
          <a:bodyPr wrap="none" rtlCol="0">
            <a:spAutoFit/>
          </a:bodyPr>
          <a:lstStyle/>
          <a:p>
            <a:r>
              <a:rPr lang="zh-CN" altLang="zh-CN" sz="1400">
                <a:latin typeface="微软雅黑" panose="020B0503020204020204" pitchFamily="34" charset="-122"/>
                <a:ea typeface="微软雅黑" panose="020B0503020204020204" pitchFamily="34" charset="-122"/>
              </a:rPr>
              <a:t>时间</a:t>
            </a:r>
          </a:p>
        </p:txBody>
      </p:sp>
      <p:sp>
        <p:nvSpPr>
          <p:cNvPr id="95" name="矩形 43">
            <a:extLst>
              <a:ext uri="{FF2B5EF4-FFF2-40B4-BE49-F238E27FC236}">
                <a16:creationId xmlns:a16="http://schemas.microsoft.com/office/drawing/2014/main" id="{E646CCFA-30C2-4259-95DD-31D634253E4C}"/>
              </a:ext>
            </a:extLst>
          </p:cNvPr>
          <p:cNvSpPr/>
          <p:nvPr/>
        </p:nvSpPr>
        <p:spPr>
          <a:xfrm>
            <a:off x="8721725" y="3819525"/>
            <a:ext cx="1227455" cy="5518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sp>
        <p:nvSpPr>
          <p:cNvPr id="96" name="矩形 44">
            <a:extLst>
              <a:ext uri="{FF2B5EF4-FFF2-40B4-BE49-F238E27FC236}">
                <a16:creationId xmlns:a16="http://schemas.microsoft.com/office/drawing/2014/main" id="{763660C3-74ED-4EAB-B16B-46DB05E0A0D3}"/>
              </a:ext>
            </a:extLst>
          </p:cNvPr>
          <p:cNvSpPr/>
          <p:nvPr/>
        </p:nvSpPr>
        <p:spPr>
          <a:xfrm>
            <a:off x="8721725" y="4371340"/>
            <a:ext cx="1227455" cy="5518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sp>
        <p:nvSpPr>
          <p:cNvPr id="97" name="矩形 45">
            <a:extLst>
              <a:ext uri="{FF2B5EF4-FFF2-40B4-BE49-F238E27FC236}">
                <a16:creationId xmlns:a16="http://schemas.microsoft.com/office/drawing/2014/main" id="{F8E013D8-C873-4647-AF6D-2C89A51D461C}"/>
              </a:ext>
            </a:extLst>
          </p:cNvPr>
          <p:cNvSpPr/>
          <p:nvPr/>
        </p:nvSpPr>
        <p:spPr>
          <a:xfrm>
            <a:off x="8721725" y="4923155"/>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98" name="矩形 46">
            <a:extLst>
              <a:ext uri="{FF2B5EF4-FFF2-40B4-BE49-F238E27FC236}">
                <a16:creationId xmlns:a16="http://schemas.microsoft.com/office/drawing/2014/main" id="{0235A9CA-E299-4086-B2F3-763660B0DF33}"/>
              </a:ext>
            </a:extLst>
          </p:cNvPr>
          <p:cNvSpPr/>
          <p:nvPr/>
        </p:nvSpPr>
        <p:spPr>
          <a:xfrm>
            <a:off x="8721725" y="5232400"/>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99" name="矩形 47">
            <a:extLst>
              <a:ext uri="{FF2B5EF4-FFF2-40B4-BE49-F238E27FC236}">
                <a16:creationId xmlns:a16="http://schemas.microsoft.com/office/drawing/2014/main" id="{36963127-93C5-4A87-B886-CA05F1C5941E}"/>
              </a:ext>
            </a:extLst>
          </p:cNvPr>
          <p:cNvSpPr/>
          <p:nvPr/>
        </p:nvSpPr>
        <p:spPr>
          <a:xfrm>
            <a:off x="9941560" y="5232400"/>
            <a:ext cx="122745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S1</a:t>
            </a:r>
          </a:p>
        </p:txBody>
      </p:sp>
      <p:sp>
        <p:nvSpPr>
          <p:cNvPr id="100" name="矩形 48">
            <a:extLst>
              <a:ext uri="{FF2B5EF4-FFF2-40B4-BE49-F238E27FC236}">
                <a16:creationId xmlns:a16="http://schemas.microsoft.com/office/drawing/2014/main" id="{073DEABA-1F35-41AD-AA9A-E3EF950F2443}"/>
              </a:ext>
            </a:extLst>
          </p:cNvPr>
          <p:cNvSpPr/>
          <p:nvPr/>
        </p:nvSpPr>
        <p:spPr>
          <a:xfrm>
            <a:off x="9949180" y="4923155"/>
            <a:ext cx="615950"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sp>
        <p:nvSpPr>
          <p:cNvPr id="101" name="矩形 49">
            <a:extLst>
              <a:ext uri="{FF2B5EF4-FFF2-40B4-BE49-F238E27FC236}">
                <a16:creationId xmlns:a16="http://schemas.microsoft.com/office/drawing/2014/main" id="{388FAA05-F440-4014-AD36-78005D750661}"/>
              </a:ext>
            </a:extLst>
          </p:cNvPr>
          <p:cNvSpPr/>
          <p:nvPr/>
        </p:nvSpPr>
        <p:spPr>
          <a:xfrm>
            <a:off x="11171555" y="5370195"/>
            <a:ext cx="403860" cy="1714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S2</a:t>
            </a:r>
          </a:p>
        </p:txBody>
      </p:sp>
      <p:sp>
        <p:nvSpPr>
          <p:cNvPr id="102" name="矩形 50">
            <a:extLst>
              <a:ext uri="{FF2B5EF4-FFF2-40B4-BE49-F238E27FC236}">
                <a16:creationId xmlns:a16="http://schemas.microsoft.com/office/drawing/2014/main" id="{1DF2CC72-EE71-4C4E-B23F-3BDE6E444276}"/>
              </a:ext>
            </a:extLst>
          </p:cNvPr>
          <p:cNvSpPr/>
          <p:nvPr/>
        </p:nvSpPr>
        <p:spPr>
          <a:xfrm>
            <a:off x="10565130" y="4923155"/>
            <a:ext cx="603885" cy="3092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S0</a:t>
            </a:r>
          </a:p>
        </p:txBody>
      </p:sp>
      <p:cxnSp>
        <p:nvCxnSpPr>
          <p:cNvPr id="103" name="直接箭头连接符 51">
            <a:extLst>
              <a:ext uri="{FF2B5EF4-FFF2-40B4-BE49-F238E27FC236}">
                <a16:creationId xmlns:a16="http://schemas.microsoft.com/office/drawing/2014/main" id="{A1FBD861-64A7-4D84-AB88-915F30850E20}"/>
              </a:ext>
            </a:extLst>
          </p:cNvPr>
          <p:cNvCxnSpPr/>
          <p:nvPr/>
        </p:nvCxnSpPr>
        <p:spPr>
          <a:xfrm flipV="1">
            <a:off x="8726805" y="3441700"/>
            <a:ext cx="0" cy="2105025"/>
          </a:xfrm>
          <a:prstGeom prst="straightConnector1">
            <a:avLst/>
          </a:prstGeom>
          <a:solidFill>
            <a:schemeClr val="accent1">
              <a:lumMod val="20000"/>
              <a:lumOff val="8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52">
            <a:extLst>
              <a:ext uri="{FF2B5EF4-FFF2-40B4-BE49-F238E27FC236}">
                <a16:creationId xmlns:a16="http://schemas.microsoft.com/office/drawing/2014/main" id="{6DB697C9-8BCB-49A2-B643-E4654284E24C}"/>
              </a:ext>
            </a:extLst>
          </p:cNvPr>
          <p:cNvCxnSpPr/>
          <p:nvPr/>
        </p:nvCxnSpPr>
        <p:spPr>
          <a:xfrm>
            <a:off x="8726805" y="5545455"/>
            <a:ext cx="32702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文本框 53">
            <a:extLst>
              <a:ext uri="{FF2B5EF4-FFF2-40B4-BE49-F238E27FC236}">
                <a16:creationId xmlns:a16="http://schemas.microsoft.com/office/drawing/2014/main" id="{051B7C53-0C95-49D0-A6B4-EE98EC6CF11F}"/>
              </a:ext>
            </a:extLst>
          </p:cNvPr>
          <p:cNvSpPr txBox="1"/>
          <p:nvPr/>
        </p:nvSpPr>
        <p:spPr>
          <a:xfrm>
            <a:off x="8250555" y="3479165"/>
            <a:ext cx="538480" cy="306705"/>
          </a:xfrm>
          <a:prstGeom prst="rect">
            <a:avLst/>
          </a:prstGeom>
          <a:noFill/>
        </p:spPr>
        <p:txBody>
          <a:bodyPr wrap="none" rtlCol="0">
            <a:spAutoFit/>
          </a:bodyPr>
          <a:lstStyle/>
          <a:p>
            <a:r>
              <a:rPr lang="zh-CN" altLang="zh-CN" sz="1400">
                <a:latin typeface="微软雅黑" panose="020B0503020204020204" pitchFamily="34" charset="-122"/>
                <a:ea typeface="微软雅黑" panose="020B0503020204020204" pitchFamily="34" charset="-122"/>
              </a:rPr>
              <a:t>资源</a:t>
            </a:r>
          </a:p>
        </p:txBody>
      </p:sp>
      <p:sp>
        <p:nvSpPr>
          <p:cNvPr id="106" name="文本框 54">
            <a:extLst>
              <a:ext uri="{FF2B5EF4-FFF2-40B4-BE49-F238E27FC236}">
                <a16:creationId xmlns:a16="http://schemas.microsoft.com/office/drawing/2014/main" id="{DA631BF5-5435-44DB-985C-D4D634458846}"/>
              </a:ext>
            </a:extLst>
          </p:cNvPr>
          <p:cNvSpPr txBox="1"/>
          <p:nvPr/>
        </p:nvSpPr>
        <p:spPr>
          <a:xfrm>
            <a:off x="8250555" y="3696970"/>
            <a:ext cx="43370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1.0</a:t>
            </a:r>
          </a:p>
        </p:txBody>
      </p:sp>
      <p:sp>
        <p:nvSpPr>
          <p:cNvPr id="107" name="文本框 55">
            <a:extLst>
              <a:ext uri="{FF2B5EF4-FFF2-40B4-BE49-F238E27FC236}">
                <a16:creationId xmlns:a16="http://schemas.microsoft.com/office/drawing/2014/main" id="{A140FC41-68B8-49CB-BDC4-DB755C3AF783}"/>
              </a:ext>
            </a:extLst>
          </p:cNvPr>
          <p:cNvSpPr txBox="1"/>
          <p:nvPr/>
        </p:nvSpPr>
        <p:spPr>
          <a:xfrm>
            <a:off x="8303260" y="4616450"/>
            <a:ext cx="433705"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0.5</a:t>
            </a:r>
          </a:p>
        </p:txBody>
      </p:sp>
      <p:sp>
        <p:nvSpPr>
          <p:cNvPr id="108" name="文本框 56">
            <a:extLst>
              <a:ext uri="{FF2B5EF4-FFF2-40B4-BE49-F238E27FC236}">
                <a16:creationId xmlns:a16="http://schemas.microsoft.com/office/drawing/2014/main" id="{F3F6365D-D7BE-4AA5-A1CD-7E7AA6D1BDA1}"/>
              </a:ext>
            </a:extLst>
          </p:cNvPr>
          <p:cNvSpPr txBox="1"/>
          <p:nvPr/>
        </p:nvSpPr>
        <p:spPr>
          <a:xfrm>
            <a:off x="9805670" y="5530215"/>
            <a:ext cx="28702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1</a:t>
            </a:r>
          </a:p>
        </p:txBody>
      </p:sp>
      <p:sp>
        <p:nvSpPr>
          <p:cNvPr id="109" name="文本框 57">
            <a:extLst>
              <a:ext uri="{FF2B5EF4-FFF2-40B4-BE49-F238E27FC236}">
                <a16:creationId xmlns:a16="http://schemas.microsoft.com/office/drawing/2014/main" id="{A609648E-A7C5-444C-81DB-B18342C55C58}"/>
              </a:ext>
            </a:extLst>
          </p:cNvPr>
          <p:cNvSpPr txBox="1"/>
          <p:nvPr/>
        </p:nvSpPr>
        <p:spPr>
          <a:xfrm>
            <a:off x="11048365" y="5530215"/>
            <a:ext cx="287020" cy="306705"/>
          </a:xfrm>
          <a:prstGeom prst="rect">
            <a:avLst/>
          </a:prstGeom>
          <a:noFill/>
        </p:spPr>
        <p:txBody>
          <a:bodyPr wrap="none" rtlCol="0">
            <a:spAutoFit/>
          </a:bodyPr>
          <a:lstStyle/>
          <a:p>
            <a:r>
              <a:rPr lang="en-US" altLang="zh-CN" sz="1400">
                <a:latin typeface="微软雅黑" panose="020B0503020204020204" pitchFamily="34" charset="-122"/>
                <a:ea typeface="微软雅黑" panose="020B0503020204020204" pitchFamily="34" charset="-122"/>
              </a:rPr>
              <a:t>2</a:t>
            </a:r>
          </a:p>
        </p:txBody>
      </p:sp>
      <p:sp>
        <p:nvSpPr>
          <p:cNvPr id="110" name="文本框 58">
            <a:extLst>
              <a:ext uri="{FF2B5EF4-FFF2-40B4-BE49-F238E27FC236}">
                <a16:creationId xmlns:a16="http://schemas.microsoft.com/office/drawing/2014/main" id="{FD27A605-F9E6-4F17-8A45-C6B0A11D3DD9}"/>
              </a:ext>
            </a:extLst>
          </p:cNvPr>
          <p:cNvSpPr txBox="1"/>
          <p:nvPr/>
        </p:nvSpPr>
        <p:spPr>
          <a:xfrm>
            <a:off x="11458575" y="5576570"/>
            <a:ext cx="538480" cy="306705"/>
          </a:xfrm>
          <a:prstGeom prst="rect">
            <a:avLst/>
          </a:prstGeom>
          <a:noFill/>
        </p:spPr>
        <p:txBody>
          <a:bodyPr wrap="none" rtlCol="0">
            <a:spAutoFit/>
          </a:bodyPr>
          <a:lstStyle/>
          <a:p>
            <a:r>
              <a:rPr lang="zh-CN" altLang="zh-CN" sz="1400">
                <a:latin typeface="微软雅黑" panose="020B0503020204020204" pitchFamily="34" charset="-122"/>
                <a:ea typeface="微软雅黑" panose="020B0503020204020204" pitchFamily="34" charset="-122"/>
              </a:rPr>
              <a:t>时间</a:t>
            </a:r>
          </a:p>
        </p:txBody>
      </p:sp>
      <p:cxnSp>
        <p:nvCxnSpPr>
          <p:cNvPr id="111" name="直接连接符 59">
            <a:extLst>
              <a:ext uri="{FF2B5EF4-FFF2-40B4-BE49-F238E27FC236}">
                <a16:creationId xmlns:a16="http://schemas.microsoft.com/office/drawing/2014/main" id="{EF653FD4-CA27-4F26-BD26-583971B9100B}"/>
              </a:ext>
            </a:extLst>
          </p:cNvPr>
          <p:cNvCxnSpPr>
            <a:stCxn id="90" idx="3"/>
          </p:cNvCxnSpPr>
          <p:nvPr/>
        </p:nvCxnSpPr>
        <p:spPr>
          <a:xfrm flipV="1">
            <a:off x="5118100" y="3867150"/>
            <a:ext cx="3138805" cy="5080"/>
          </a:xfrm>
          <a:prstGeom prst="line">
            <a:avLst/>
          </a:prstGeom>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EF07E38-19B9-B34D-B016-251CC51054DF}"/>
              </a:ext>
            </a:extLst>
          </p:cNvPr>
          <p:cNvSpPr>
            <a:spLocks noGrp="1"/>
          </p:cNvSpPr>
          <p:nvPr>
            <p:ph type="sldNum" sz="quarter" idx="12"/>
          </p:nvPr>
        </p:nvSpPr>
        <p:spPr/>
        <p:txBody>
          <a:bodyPr/>
          <a:lstStyle/>
          <a:p>
            <a:fld id="{B13F0FA4-29F4-4B1D-A16B-0D7169EBD889}" type="slidenum">
              <a:rPr lang="en-US" smtClean="0"/>
              <a:t>140</a:t>
            </a:fld>
            <a:endParaRPr lang="en-US"/>
          </a:p>
        </p:txBody>
      </p:sp>
      <p:sp>
        <p:nvSpPr>
          <p:cNvPr id="54" name="文本框 20">
            <a:extLst>
              <a:ext uri="{FF2B5EF4-FFF2-40B4-BE49-F238E27FC236}">
                <a16:creationId xmlns:a16="http://schemas.microsoft.com/office/drawing/2014/main" id="{7F19B3B2-0D09-4ED1-AEFF-DCA8253B64AC}"/>
              </a:ext>
            </a:extLst>
          </p:cNvPr>
          <p:cNvSpPr txBox="1"/>
          <p:nvPr/>
        </p:nvSpPr>
        <p:spPr>
          <a:xfrm>
            <a:off x="3373042" y="4279338"/>
            <a:ext cx="311304" cy="246221"/>
          </a:xfrm>
          <a:prstGeom prst="rect">
            <a:avLst/>
          </a:prstGeom>
          <a:noFill/>
        </p:spPr>
        <p:txBody>
          <a:bodyPr wrap="none" rtlCol="0">
            <a:spAutoFit/>
          </a:bodyPr>
          <a:lstStyle/>
          <a:p>
            <a:pPr algn="ctr"/>
            <a:r>
              <a:rPr lang="en-US" altLang="zh-CN" sz="1000" dirty="0" smtClean="0">
                <a:latin typeface="微软雅黑" panose="020B0503020204020204" pitchFamily="34" charset="-122"/>
                <a:ea typeface="微软雅黑" panose="020B0503020204020204" pitchFamily="34" charset="-122"/>
              </a:rPr>
              <a:t>J2</a:t>
            </a:r>
            <a:endParaRPr lang="en-US" altLang="zh-CN"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04590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C16CE7-AAD8-4355-8F65-B095A518D429}"/>
              </a:ext>
            </a:extLst>
          </p:cNvPr>
          <p:cNvSpPr>
            <a:spLocks noGrp="1"/>
          </p:cNvSpPr>
          <p:nvPr>
            <p:ph type="title"/>
          </p:nvPr>
        </p:nvSpPr>
        <p:spPr/>
        <p:txBody>
          <a:bodyPr/>
          <a:lstStyle/>
          <a:p>
            <a:r>
              <a:rPr lang="en-US" altLang="zh-CN" dirty="0"/>
              <a:t>7.3 </a:t>
            </a:r>
            <a:r>
              <a:rPr lang="zh-CN" altLang="en-US" dirty="0"/>
              <a:t>大数据系统的协调技术</a:t>
            </a:r>
          </a:p>
        </p:txBody>
      </p:sp>
      <p:sp>
        <p:nvSpPr>
          <p:cNvPr id="60" name="内容占位符 2">
            <a:extLst>
              <a:ext uri="{FF2B5EF4-FFF2-40B4-BE49-F238E27FC236}">
                <a16:creationId xmlns:a16="http://schemas.microsoft.com/office/drawing/2014/main" id="{45F501E5-DAFE-43FF-9408-7129AF12DED7}"/>
              </a:ext>
            </a:extLst>
          </p:cNvPr>
          <p:cNvSpPr>
            <a:spLocks noGrp="1"/>
          </p:cNvSpPr>
          <p:nvPr>
            <p:ph idx="1"/>
          </p:nvPr>
        </p:nvSpPr>
        <p:spPr>
          <a:xfrm>
            <a:off x="680720" y="1160780"/>
            <a:ext cx="4540250" cy="5354320"/>
          </a:xfrm>
        </p:spPr>
        <p:txBody>
          <a:bodyPr>
            <a:normAutofit/>
          </a:bodyPr>
          <a:lstStyle/>
          <a:p>
            <a:r>
              <a:rPr lang="zh-CN" altLang="en-US" dirty="0"/>
              <a:t>协调系统架构</a:t>
            </a:r>
            <a:endParaRPr lang="en-US" altLang="zh-CN" dirty="0"/>
          </a:p>
          <a:p>
            <a:pPr lvl="1"/>
            <a:r>
              <a:rPr lang="zh-CN" altLang="en-US" dirty="0"/>
              <a:t>协调系统通过提供中心化共享数据的读写来为多节点提供协调服务</a:t>
            </a:r>
            <a:endParaRPr lang="en-US" altLang="zh-CN" dirty="0"/>
          </a:p>
          <a:p>
            <a:pPr lvl="1"/>
            <a:r>
              <a:rPr lang="zh-CN" altLang="en-US" dirty="0"/>
              <a:t>由若干台服务器构成，每台服务器内存中维护相同的数据集合</a:t>
            </a:r>
            <a:endParaRPr lang="en-US" altLang="zh-CN" dirty="0"/>
          </a:p>
          <a:p>
            <a:pPr lvl="1"/>
            <a:r>
              <a:rPr lang="zh-CN" altLang="en-US" dirty="0"/>
              <a:t>通过选举机制选择一台为主控服务器，其他为从属服务器</a:t>
            </a:r>
            <a:endParaRPr lang="en-US" altLang="zh-CN" dirty="0"/>
          </a:p>
          <a:p>
            <a:pPr lvl="1"/>
            <a:r>
              <a:rPr lang="zh-CN" altLang="en-US" dirty="0"/>
              <a:t>客户端连接任一台服务器，并向其提交对服务器共享数据的读写请求</a:t>
            </a:r>
          </a:p>
        </p:txBody>
      </p:sp>
      <p:sp>
        <p:nvSpPr>
          <p:cNvPr id="61" name="Rectangle 60">
            <a:extLst>
              <a:ext uri="{FF2B5EF4-FFF2-40B4-BE49-F238E27FC236}">
                <a16:creationId xmlns:a16="http://schemas.microsoft.com/office/drawing/2014/main" id="{27DED0B7-4F97-4A61-8993-A9916559D4A9}"/>
              </a:ext>
            </a:extLst>
          </p:cNvPr>
          <p:cNvSpPr/>
          <p:nvPr/>
        </p:nvSpPr>
        <p:spPr>
          <a:xfrm>
            <a:off x="7830642" y="6176328"/>
            <a:ext cx="161775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协调系统的架构</a:t>
            </a:r>
            <a:endParaRPr lang="en-US" sz="1600" dirty="0">
              <a:latin typeface="微软雅黑" panose="020B0503020204020204" pitchFamily="34" charset="-122"/>
              <a:ea typeface="微软雅黑" panose="020B0503020204020204" pitchFamily="34" charset="-122"/>
            </a:endParaRPr>
          </a:p>
        </p:txBody>
      </p:sp>
      <p:grpSp>
        <p:nvGrpSpPr>
          <p:cNvPr id="62" name="组合 38">
            <a:extLst>
              <a:ext uri="{FF2B5EF4-FFF2-40B4-BE49-F238E27FC236}">
                <a16:creationId xmlns:a16="http://schemas.microsoft.com/office/drawing/2014/main" id="{83308BA1-9C5D-4F3B-9C04-3D008E296BE9}"/>
              </a:ext>
            </a:extLst>
          </p:cNvPr>
          <p:cNvGrpSpPr/>
          <p:nvPr/>
        </p:nvGrpSpPr>
        <p:grpSpPr>
          <a:xfrm>
            <a:off x="6709410" y="1988185"/>
            <a:ext cx="3815080" cy="3131820"/>
            <a:chOff x="11947" y="3241"/>
            <a:chExt cx="6008" cy="4932"/>
          </a:xfrm>
        </p:grpSpPr>
        <p:grpSp>
          <p:nvGrpSpPr>
            <p:cNvPr id="63" name="组合 7">
              <a:extLst>
                <a:ext uri="{FF2B5EF4-FFF2-40B4-BE49-F238E27FC236}">
                  <a16:creationId xmlns:a16="http://schemas.microsoft.com/office/drawing/2014/main" id="{B2BAE815-8B35-4372-986B-057F6A2575C9}"/>
                </a:ext>
              </a:extLst>
            </p:cNvPr>
            <p:cNvGrpSpPr/>
            <p:nvPr/>
          </p:nvGrpSpPr>
          <p:grpSpPr>
            <a:xfrm>
              <a:off x="12983" y="3958"/>
              <a:ext cx="1134" cy="1134"/>
              <a:chOff x="12983" y="3958"/>
              <a:chExt cx="1134" cy="1134"/>
            </a:xfrm>
          </p:grpSpPr>
          <p:sp>
            <p:nvSpPr>
              <p:cNvPr id="94" name="椭圆 3">
                <a:extLst>
                  <a:ext uri="{FF2B5EF4-FFF2-40B4-BE49-F238E27FC236}">
                    <a16:creationId xmlns:a16="http://schemas.microsoft.com/office/drawing/2014/main" id="{407C62BC-531E-4BCB-939E-E35E70A53432}"/>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5" name="文本框 5">
                <a:extLst>
                  <a:ext uri="{FF2B5EF4-FFF2-40B4-BE49-F238E27FC236}">
                    <a16:creationId xmlns:a16="http://schemas.microsoft.com/office/drawing/2014/main" id="{4CC25277-5B2F-4518-9866-2344AE402118}"/>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4" name="组合 8">
              <a:extLst>
                <a:ext uri="{FF2B5EF4-FFF2-40B4-BE49-F238E27FC236}">
                  <a16:creationId xmlns:a16="http://schemas.microsoft.com/office/drawing/2014/main" id="{A1E2C916-22FB-45BE-880E-CB13D88EE0C6}"/>
                </a:ext>
              </a:extLst>
            </p:cNvPr>
            <p:cNvGrpSpPr/>
            <p:nvPr/>
          </p:nvGrpSpPr>
          <p:grpSpPr>
            <a:xfrm>
              <a:off x="12137" y="5092"/>
              <a:ext cx="1134" cy="1134"/>
              <a:chOff x="12983" y="3958"/>
              <a:chExt cx="1134" cy="1134"/>
            </a:xfrm>
          </p:grpSpPr>
          <p:sp>
            <p:nvSpPr>
              <p:cNvPr id="92" name="椭圆 9">
                <a:extLst>
                  <a:ext uri="{FF2B5EF4-FFF2-40B4-BE49-F238E27FC236}">
                    <a16:creationId xmlns:a16="http://schemas.microsoft.com/office/drawing/2014/main" id="{DB78305F-7082-4444-BE30-8A3FAF64675F}"/>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3" name="文本框 10">
                <a:extLst>
                  <a:ext uri="{FF2B5EF4-FFF2-40B4-BE49-F238E27FC236}">
                    <a16:creationId xmlns:a16="http://schemas.microsoft.com/office/drawing/2014/main" id="{182B8C57-9742-4559-BA3C-1ABD12110B5B}"/>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5" name="组合 11">
              <a:extLst>
                <a:ext uri="{FF2B5EF4-FFF2-40B4-BE49-F238E27FC236}">
                  <a16:creationId xmlns:a16="http://schemas.microsoft.com/office/drawing/2014/main" id="{D5FE7B01-27B5-4C47-AF22-DA92F38D50FF}"/>
                </a:ext>
              </a:extLst>
            </p:cNvPr>
            <p:cNvGrpSpPr/>
            <p:nvPr/>
          </p:nvGrpSpPr>
          <p:grpSpPr>
            <a:xfrm>
              <a:off x="12977" y="6283"/>
              <a:ext cx="1134" cy="1134"/>
              <a:chOff x="12983" y="3958"/>
              <a:chExt cx="1134" cy="1134"/>
            </a:xfrm>
          </p:grpSpPr>
          <p:sp>
            <p:nvSpPr>
              <p:cNvPr id="90" name="椭圆 12">
                <a:extLst>
                  <a:ext uri="{FF2B5EF4-FFF2-40B4-BE49-F238E27FC236}">
                    <a16:creationId xmlns:a16="http://schemas.microsoft.com/office/drawing/2014/main" id="{543E77E0-C207-43FD-A64B-72C866146EC4}"/>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1" name="文本框 13">
                <a:extLst>
                  <a:ext uri="{FF2B5EF4-FFF2-40B4-BE49-F238E27FC236}">
                    <a16:creationId xmlns:a16="http://schemas.microsoft.com/office/drawing/2014/main" id="{1A1C14C0-4DCE-427F-87CA-30D0F741EE25}"/>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6" name="组合 14">
              <a:extLst>
                <a:ext uri="{FF2B5EF4-FFF2-40B4-BE49-F238E27FC236}">
                  <a16:creationId xmlns:a16="http://schemas.microsoft.com/office/drawing/2014/main" id="{5F8FE299-F30A-4131-AFD6-DAB04BD9EF83}"/>
                </a:ext>
              </a:extLst>
            </p:cNvPr>
            <p:cNvGrpSpPr/>
            <p:nvPr/>
          </p:nvGrpSpPr>
          <p:grpSpPr>
            <a:xfrm>
              <a:off x="14420" y="6609"/>
              <a:ext cx="1134" cy="1134"/>
              <a:chOff x="12983" y="3958"/>
              <a:chExt cx="1134" cy="1134"/>
            </a:xfrm>
          </p:grpSpPr>
          <p:sp>
            <p:nvSpPr>
              <p:cNvPr id="88" name="椭圆 15">
                <a:extLst>
                  <a:ext uri="{FF2B5EF4-FFF2-40B4-BE49-F238E27FC236}">
                    <a16:creationId xmlns:a16="http://schemas.microsoft.com/office/drawing/2014/main" id="{E0FF970C-37A3-4FA2-ACBC-4804AD70C68C}"/>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9" name="文本框 16">
                <a:extLst>
                  <a:ext uri="{FF2B5EF4-FFF2-40B4-BE49-F238E27FC236}">
                    <a16:creationId xmlns:a16="http://schemas.microsoft.com/office/drawing/2014/main" id="{7D291287-08CF-42D1-AB27-4CCEFE9FF57C}"/>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7" name="组合 17">
              <a:extLst>
                <a:ext uri="{FF2B5EF4-FFF2-40B4-BE49-F238E27FC236}">
                  <a16:creationId xmlns:a16="http://schemas.microsoft.com/office/drawing/2014/main" id="{060B16E7-E7C8-4B55-9A28-7705431D0B58}"/>
                </a:ext>
              </a:extLst>
            </p:cNvPr>
            <p:cNvGrpSpPr/>
            <p:nvPr/>
          </p:nvGrpSpPr>
          <p:grpSpPr>
            <a:xfrm>
              <a:off x="15883" y="6284"/>
              <a:ext cx="1134" cy="1134"/>
              <a:chOff x="12983" y="3958"/>
              <a:chExt cx="1134" cy="1134"/>
            </a:xfrm>
          </p:grpSpPr>
          <p:sp>
            <p:nvSpPr>
              <p:cNvPr id="86" name="椭圆 18">
                <a:extLst>
                  <a:ext uri="{FF2B5EF4-FFF2-40B4-BE49-F238E27FC236}">
                    <a16:creationId xmlns:a16="http://schemas.microsoft.com/office/drawing/2014/main" id="{D1DC479A-5FA8-458A-BD63-12D9059D74E3}"/>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7" name="文本框 19">
                <a:extLst>
                  <a:ext uri="{FF2B5EF4-FFF2-40B4-BE49-F238E27FC236}">
                    <a16:creationId xmlns:a16="http://schemas.microsoft.com/office/drawing/2014/main" id="{D7B00315-3851-429A-B396-8EB0D9B6C3A0}"/>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8" name="组合 20">
              <a:extLst>
                <a:ext uri="{FF2B5EF4-FFF2-40B4-BE49-F238E27FC236}">
                  <a16:creationId xmlns:a16="http://schemas.microsoft.com/office/drawing/2014/main" id="{C5C32C7F-38DE-4BDD-9029-ACFE328EFAF4}"/>
                </a:ext>
              </a:extLst>
            </p:cNvPr>
            <p:cNvGrpSpPr/>
            <p:nvPr/>
          </p:nvGrpSpPr>
          <p:grpSpPr>
            <a:xfrm>
              <a:off x="16537" y="5093"/>
              <a:ext cx="1134" cy="1134"/>
              <a:chOff x="12983" y="3958"/>
              <a:chExt cx="1134" cy="1134"/>
            </a:xfrm>
          </p:grpSpPr>
          <p:sp>
            <p:nvSpPr>
              <p:cNvPr id="84" name="椭圆 21">
                <a:extLst>
                  <a:ext uri="{FF2B5EF4-FFF2-40B4-BE49-F238E27FC236}">
                    <a16:creationId xmlns:a16="http://schemas.microsoft.com/office/drawing/2014/main" id="{7F3C48E6-4598-4CF6-A0DE-7177CF1AE293}"/>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5" name="文本框 22">
                <a:extLst>
                  <a:ext uri="{FF2B5EF4-FFF2-40B4-BE49-F238E27FC236}">
                    <a16:creationId xmlns:a16="http://schemas.microsoft.com/office/drawing/2014/main" id="{30F7F7AF-AA29-426B-8AF6-609B8420D002}"/>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69" name="组合 23">
              <a:extLst>
                <a:ext uri="{FF2B5EF4-FFF2-40B4-BE49-F238E27FC236}">
                  <a16:creationId xmlns:a16="http://schemas.microsoft.com/office/drawing/2014/main" id="{E0D1A5D6-D597-47F3-ACC7-EFE5469457D6}"/>
                </a:ext>
              </a:extLst>
            </p:cNvPr>
            <p:cNvGrpSpPr/>
            <p:nvPr/>
          </p:nvGrpSpPr>
          <p:grpSpPr>
            <a:xfrm>
              <a:off x="15877" y="3958"/>
              <a:ext cx="1134" cy="1134"/>
              <a:chOff x="12983" y="3958"/>
              <a:chExt cx="1134" cy="1134"/>
            </a:xfrm>
          </p:grpSpPr>
          <p:sp>
            <p:nvSpPr>
              <p:cNvPr id="82" name="椭圆 24">
                <a:extLst>
                  <a:ext uri="{FF2B5EF4-FFF2-40B4-BE49-F238E27FC236}">
                    <a16:creationId xmlns:a16="http://schemas.microsoft.com/office/drawing/2014/main" id="{0623679A-4AB3-4C91-A9B8-A0816765FC8E}"/>
                  </a:ext>
                </a:extLst>
              </p:cNvPr>
              <p:cNvSpPr/>
              <p:nvPr/>
            </p:nvSpPr>
            <p:spPr>
              <a:xfrm>
                <a:off x="12983" y="3958"/>
                <a:ext cx="1134" cy="113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3" name="文本框 25">
                <a:extLst>
                  <a:ext uri="{FF2B5EF4-FFF2-40B4-BE49-F238E27FC236}">
                    <a16:creationId xmlns:a16="http://schemas.microsoft.com/office/drawing/2014/main" id="{550DC603-B93B-46B3-A58E-547FBFEB7718}"/>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服务器</a:t>
                </a:r>
              </a:p>
            </p:txBody>
          </p:sp>
        </p:grpSp>
        <p:grpSp>
          <p:nvGrpSpPr>
            <p:cNvPr id="70" name="组合 26">
              <a:extLst>
                <a:ext uri="{FF2B5EF4-FFF2-40B4-BE49-F238E27FC236}">
                  <a16:creationId xmlns:a16="http://schemas.microsoft.com/office/drawing/2014/main" id="{F5E9598C-E371-4A66-9E56-BDD4C81CDC74}"/>
                </a:ext>
              </a:extLst>
            </p:cNvPr>
            <p:cNvGrpSpPr/>
            <p:nvPr/>
          </p:nvGrpSpPr>
          <p:grpSpPr>
            <a:xfrm>
              <a:off x="14420" y="5092"/>
              <a:ext cx="1134" cy="1134"/>
              <a:chOff x="12983" y="3958"/>
              <a:chExt cx="1134" cy="1134"/>
            </a:xfrm>
          </p:grpSpPr>
          <p:sp>
            <p:nvSpPr>
              <p:cNvPr id="80" name="椭圆 27">
                <a:extLst>
                  <a:ext uri="{FF2B5EF4-FFF2-40B4-BE49-F238E27FC236}">
                    <a16:creationId xmlns:a16="http://schemas.microsoft.com/office/drawing/2014/main" id="{A427DBF3-6E75-4E40-8D0F-2CC15D7F79E6}"/>
                  </a:ext>
                </a:extLst>
              </p:cNvPr>
              <p:cNvSpPr/>
              <p:nvPr/>
            </p:nvSpPr>
            <p:spPr>
              <a:xfrm>
                <a:off x="12983" y="3958"/>
                <a:ext cx="1134" cy="11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1" name="文本框 28">
                <a:extLst>
                  <a:ext uri="{FF2B5EF4-FFF2-40B4-BE49-F238E27FC236}">
                    <a16:creationId xmlns:a16="http://schemas.microsoft.com/office/drawing/2014/main" id="{50278761-42A0-4A0A-874F-18E260EBFC7D}"/>
                  </a:ext>
                </a:extLst>
              </p:cNvPr>
              <p:cNvSpPr txBox="1"/>
              <p:nvPr/>
            </p:nvSpPr>
            <p:spPr>
              <a:xfrm>
                <a:off x="12983" y="4284"/>
                <a:ext cx="112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领导者</a:t>
                </a:r>
              </a:p>
            </p:txBody>
          </p:sp>
        </p:grpSp>
        <p:sp>
          <p:nvSpPr>
            <p:cNvPr id="71" name="椭圆 29">
              <a:extLst>
                <a:ext uri="{FF2B5EF4-FFF2-40B4-BE49-F238E27FC236}">
                  <a16:creationId xmlns:a16="http://schemas.microsoft.com/office/drawing/2014/main" id="{B58D6D28-B42A-43A2-ACCE-76C8CC643E1B}"/>
                </a:ext>
              </a:extLst>
            </p:cNvPr>
            <p:cNvSpPr/>
            <p:nvPr/>
          </p:nvSpPr>
          <p:spPr>
            <a:xfrm>
              <a:off x="11947" y="3241"/>
              <a:ext cx="6009" cy="49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30">
              <a:extLst>
                <a:ext uri="{FF2B5EF4-FFF2-40B4-BE49-F238E27FC236}">
                  <a16:creationId xmlns:a16="http://schemas.microsoft.com/office/drawing/2014/main" id="{CA8CE58C-B699-4E9D-96A9-25835F311193}"/>
                </a:ext>
              </a:extLst>
            </p:cNvPr>
            <p:cNvSpPr txBox="1"/>
            <p:nvPr/>
          </p:nvSpPr>
          <p:spPr>
            <a:xfrm>
              <a:off x="14283" y="3475"/>
              <a:ext cx="140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rPr>
                <a:t>协调系统</a:t>
              </a:r>
            </a:p>
          </p:txBody>
        </p:sp>
        <p:cxnSp>
          <p:nvCxnSpPr>
            <p:cNvPr id="73" name="直接箭头连接符 31">
              <a:extLst>
                <a:ext uri="{FF2B5EF4-FFF2-40B4-BE49-F238E27FC236}">
                  <a16:creationId xmlns:a16="http://schemas.microsoft.com/office/drawing/2014/main" id="{9D337C92-D213-4BE2-8F6C-FACA01B7C04E}"/>
                </a:ext>
              </a:extLst>
            </p:cNvPr>
            <p:cNvCxnSpPr>
              <a:stCxn id="80" idx="1"/>
            </p:cNvCxnSpPr>
            <p:nvPr/>
          </p:nvCxnSpPr>
          <p:spPr>
            <a:xfrm flipH="1" flipV="1">
              <a:off x="14048" y="4846"/>
              <a:ext cx="538" cy="4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32">
              <a:extLst>
                <a:ext uri="{FF2B5EF4-FFF2-40B4-BE49-F238E27FC236}">
                  <a16:creationId xmlns:a16="http://schemas.microsoft.com/office/drawing/2014/main" id="{3616FB8D-BF8E-4CB8-B50D-35359BE7DAC9}"/>
                </a:ext>
              </a:extLst>
            </p:cNvPr>
            <p:cNvCxnSpPr>
              <a:stCxn id="93" idx="3"/>
              <a:endCxn id="81" idx="1"/>
            </p:cNvCxnSpPr>
            <p:nvPr/>
          </p:nvCxnSpPr>
          <p:spPr>
            <a:xfrm>
              <a:off x="13265" y="5660"/>
              <a:ext cx="11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33">
              <a:extLst>
                <a:ext uri="{FF2B5EF4-FFF2-40B4-BE49-F238E27FC236}">
                  <a16:creationId xmlns:a16="http://schemas.microsoft.com/office/drawing/2014/main" id="{23C9A6E0-5EA8-40F0-A3D8-9A7E592637E6}"/>
                </a:ext>
              </a:extLst>
            </p:cNvPr>
            <p:cNvCxnSpPr>
              <a:stCxn id="80" idx="3"/>
              <a:endCxn id="90" idx="7"/>
            </p:cNvCxnSpPr>
            <p:nvPr/>
          </p:nvCxnSpPr>
          <p:spPr>
            <a:xfrm flipH="1">
              <a:off x="13945" y="6060"/>
              <a:ext cx="641" cy="3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34">
              <a:extLst>
                <a:ext uri="{FF2B5EF4-FFF2-40B4-BE49-F238E27FC236}">
                  <a16:creationId xmlns:a16="http://schemas.microsoft.com/office/drawing/2014/main" id="{AC7645E1-EA57-4F68-8095-0D68F1AAFFD6}"/>
                </a:ext>
              </a:extLst>
            </p:cNvPr>
            <p:cNvCxnSpPr>
              <a:stCxn id="80" idx="7"/>
              <a:endCxn id="82" idx="3"/>
            </p:cNvCxnSpPr>
            <p:nvPr/>
          </p:nvCxnSpPr>
          <p:spPr>
            <a:xfrm flipV="1">
              <a:off x="15388" y="4926"/>
              <a:ext cx="655" cy="3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35">
              <a:extLst>
                <a:ext uri="{FF2B5EF4-FFF2-40B4-BE49-F238E27FC236}">
                  <a16:creationId xmlns:a16="http://schemas.microsoft.com/office/drawing/2014/main" id="{5ACF99CE-8F2C-47E3-BD18-C3C058D93C60}"/>
                </a:ext>
              </a:extLst>
            </p:cNvPr>
            <p:cNvCxnSpPr>
              <a:stCxn id="81" idx="3"/>
              <a:endCxn id="85" idx="1"/>
            </p:cNvCxnSpPr>
            <p:nvPr/>
          </p:nvCxnSpPr>
          <p:spPr>
            <a:xfrm>
              <a:off x="15548" y="5660"/>
              <a:ext cx="98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36">
              <a:extLst>
                <a:ext uri="{FF2B5EF4-FFF2-40B4-BE49-F238E27FC236}">
                  <a16:creationId xmlns:a16="http://schemas.microsoft.com/office/drawing/2014/main" id="{54BFFBBC-5084-4C50-BECD-F49EB7982F73}"/>
                </a:ext>
              </a:extLst>
            </p:cNvPr>
            <p:cNvCxnSpPr>
              <a:stCxn id="80" idx="5"/>
              <a:endCxn id="86" idx="1"/>
            </p:cNvCxnSpPr>
            <p:nvPr/>
          </p:nvCxnSpPr>
          <p:spPr>
            <a:xfrm>
              <a:off x="15388" y="6060"/>
              <a:ext cx="661" cy="3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37">
              <a:extLst>
                <a:ext uri="{FF2B5EF4-FFF2-40B4-BE49-F238E27FC236}">
                  <a16:creationId xmlns:a16="http://schemas.microsoft.com/office/drawing/2014/main" id="{11F4E88F-46B0-443B-A95F-A0C9A63DD6F3}"/>
                </a:ext>
              </a:extLst>
            </p:cNvPr>
            <p:cNvCxnSpPr>
              <a:stCxn id="80" idx="4"/>
              <a:endCxn id="88" idx="0"/>
            </p:cNvCxnSpPr>
            <p:nvPr/>
          </p:nvCxnSpPr>
          <p:spPr>
            <a:xfrm>
              <a:off x="14987" y="6226"/>
              <a:ext cx="0" cy="3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6" name="矩形 39">
            <a:extLst>
              <a:ext uri="{FF2B5EF4-FFF2-40B4-BE49-F238E27FC236}">
                <a16:creationId xmlns:a16="http://schemas.microsoft.com/office/drawing/2014/main" id="{3471F82D-3D3E-4B8D-AEA5-B7ABAE734629}"/>
              </a:ext>
            </a:extLst>
          </p:cNvPr>
          <p:cNvSpPr/>
          <p:nvPr/>
        </p:nvSpPr>
        <p:spPr>
          <a:xfrm>
            <a:off x="5730875" y="2330450"/>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97" name="矩形 40">
            <a:extLst>
              <a:ext uri="{FF2B5EF4-FFF2-40B4-BE49-F238E27FC236}">
                <a16:creationId xmlns:a16="http://schemas.microsoft.com/office/drawing/2014/main" id="{31C2ABA1-7762-4650-B122-AA8D55BF1DE2}"/>
              </a:ext>
            </a:extLst>
          </p:cNvPr>
          <p:cNvSpPr/>
          <p:nvPr/>
        </p:nvSpPr>
        <p:spPr>
          <a:xfrm>
            <a:off x="5444490" y="3394075"/>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98" name="矩形 41">
            <a:extLst>
              <a:ext uri="{FF2B5EF4-FFF2-40B4-BE49-F238E27FC236}">
                <a16:creationId xmlns:a16="http://schemas.microsoft.com/office/drawing/2014/main" id="{E4080080-9F35-4201-B50F-E75CB4A3D8AF}"/>
              </a:ext>
            </a:extLst>
          </p:cNvPr>
          <p:cNvSpPr/>
          <p:nvPr/>
        </p:nvSpPr>
        <p:spPr>
          <a:xfrm>
            <a:off x="5730875" y="4319905"/>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99" name="矩形 42">
            <a:extLst>
              <a:ext uri="{FF2B5EF4-FFF2-40B4-BE49-F238E27FC236}">
                <a16:creationId xmlns:a16="http://schemas.microsoft.com/office/drawing/2014/main" id="{6FEFA521-FDA6-45FB-9529-B2C10E6A6FE9}"/>
              </a:ext>
            </a:extLst>
          </p:cNvPr>
          <p:cNvSpPr/>
          <p:nvPr/>
        </p:nvSpPr>
        <p:spPr>
          <a:xfrm>
            <a:off x="7148195" y="5349240"/>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100" name="矩形 43">
            <a:extLst>
              <a:ext uri="{FF2B5EF4-FFF2-40B4-BE49-F238E27FC236}">
                <a16:creationId xmlns:a16="http://schemas.microsoft.com/office/drawing/2014/main" id="{F9933826-A304-4404-844F-1050361FAC63}"/>
              </a:ext>
            </a:extLst>
          </p:cNvPr>
          <p:cNvSpPr/>
          <p:nvPr/>
        </p:nvSpPr>
        <p:spPr>
          <a:xfrm>
            <a:off x="8895080" y="5349240"/>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101" name="矩形 44">
            <a:extLst>
              <a:ext uri="{FF2B5EF4-FFF2-40B4-BE49-F238E27FC236}">
                <a16:creationId xmlns:a16="http://schemas.microsoft.com/office/drawing/2014/main" id="{75FFE12C-4ACE-4999-8DE4-AE07928FB89E}"/>
              </a:ext>
            </a:extLst>
          </p:cNvPr>
          <p:cNvSpPr/>
          <p:nvPr/>
        </p:nvSpPr>
        <p:spPr>
          <a:xfrm>
            <a:off x="10344150" y="4640580"/>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102" name="矩形 45">
            <a:extLst>
              <a:ext uri="{FF2B5EF4-FFF2-40B4-BE49-F238E27FC236}">
                <a16:creationId xmlns:a16="http://schemas.microsoft.com/office/drawing/2014/main" id="{20799F13-B989-4051-BA68-8B222AFEC2BE}"/>
              </a:ext>
            </a:extLst>
          </p:cNvPr>
          <p:cNvSpPr/>
          <p:nvPr/>
        </p:nvSpPr>
        <p:spPr>
          <a:xfrm>
            <a:off x="11009630" y="3394075"/>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sp>
        <p:nvSpPr>
          <p:cNvPr id="103" name="矩形 46">
            <a:extLst>
              <a:ext uri="{FF2B5EF4-FFF2-40B4-BE49-F238E27FC236}">
                <a16:creationId xmlns:a16="http://schemas.microsoft.com/office/drawing/2014/main" id="{7487A8E5-CE1E-45FD-9A81-820E45B8D3C2}"/>
              </a:ext>
            </a:extLst>
          </p:cNvPr>
          <p:cNvSpPr/>
          <p:nvPr/>
        </p:nvSpPr>
        <p:spPr>
          <a:xfrm>
            <a:off x="10660380" y="2330450"/>
            <a:ext cx="829945" cy="32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客户端</a:t>
            </a:r>
          </a:p>
        </p:txBody>
      </p:sp>
      <p:cxnSp>
        <p:nvCxnSpPr>
          <p:cNvPr id="104" name="直接箭头连接符 47">
            <a:extLst>
              <a:ext uri="{FF2B5EF4-FFF2-40B4-BE49-F238E27FC236}">
                <a16:creationId xmlns:a16="http://schemas.microsoft.com/office/drawing/2014/main" id="{525FBDF8-D2C8-42AC-8AF0-BDE0373C8883}"/>
              </a:ext>
            </a:extLst>
          </p:cNvPr>
          <p:cNvCxnSpPr>
            <a:stCxn id="96" idx="3"/>
          </p:cNvCxnSpPr>
          <p:nvPr/>
        </p:nvCxnSpPr>
        <p:spPr>
          <a:xfrm>
            <a:off x="6560820" y="2490470"/>
            <a:ext cx="417830" cy="260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48">
            <a:extLst>
              <a:ext uri="{FF2B5EF4-FFF2-40B4-BE49-F238E27FC236}">
                <a16:creationId xmlns:a16="http://schemas.microsoft.com/office/drawing/2014/main" id="{7E801B95-63FD-41CD-835A-6CE54C11C007}"/>
              </a:ext>
            </a:extLst>
          </p:cNvPr>
          <p:cNvCxnSpPr>
            <a:stCxn id="97" idx="3"/>
            <a:endCxn id="71" idx="2"/>
          </p:cNvCxnSpPr>
          <p:nvPr/>
        </p:nvCxnSpPr>
        <p:spPr>
          <a:xfrm>
            <a:off x="6274435" y="3554095"/>
            <a:ext cx="4349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49">
            <a:extLst>
              <a:ext uri="{FF2B5EF4-FFF2-40B4-BE49-F238E27FC236}">
                <a16:creationId xmlns:a16="http://schemas.microsoft.com/office/drawing/2014/main" id="{54F93C27-CB52-4EE8-86EA-D443EFD25F5F}"/>
              </a:ext>
            </a:extLst>
          </p:cNvPr>
          <p:cNvCxnSpPr>
            <a:stCxn id="98" idx="3"/>
          </p:cNvCxnSpPr>
          <p:nvPr/>
        </p:nvCxnSpPr>
        <p:spPr>
          <a:xfrm flipV="1">
            <a:off x="6560820" y="4292600"/>
            <a:ext cx="392430" cy="1873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50">
            <a:extLst>
              <a:ext uri="{FF2B5EF4-FFF2-40B4-BE49-F238E27FC236}">
                <a16:creationId xmlns:a16="http://schemas.microsoft.com/office/drawing/2014/main" id="{8E772B90-8336-483F-860F-67ED50BBC5B4}"/>
              </a:ext>
            </a:extLst>
          </p:cNvPr>
          <p:cNvCxnSpPr>
            <a:stCxn id="99" idx="0"/>
          </p:cNvCxnSpPr>
          <p:nvPr/>
        </p:nvCxnSpPr>
        <p:spPr>
          <a:xfrm flipV="1">
            <a:off x="7563485" y="5019675"/>
            <a:ext cx="392430" cy="3295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51">
            <a:extLst>
              <a:ext uri="{FF2B5EF4-FFF2-40B4-BE49-F238E27FC236}">
                <a16:creationId xmlns:a16="http://schemas.microsoft.com/office/drawing/2014/main" id="{5F23A6AA-3991-4D03-AAF2-321F662A4551}"/>
              </a:ext>
            </a:extLst>
          </p:cNvPr>
          <p:cNvCxnSpPr>
            <a:stCxn id="100" idx="0"/>
          </p:cNvCxnSpPr>
          <p:nvPr/>
        </p:nvCxnSpPr>
        <p:spPr>
          <a:xfrm flipH="1" flipV="1">
            <a:off x="9246235" y="5019675"/>
            <a:ext cx="64135" cy="3295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52">
            <a:extLst>
              <a:ext uri="{FF2B5EF4-FFF2-40B4-BE49-F238E27FC236}">
                <a16:creationId xmlns:a16="http://schemas.microsoft.com/office/drawing/2014/main" id="{364DA846-899E-470D-AEBD-4EBA5A1C7816}"/>
              </a:ext>
            </a:extLst>
          </p:cNvPr>
          <p:cNvCxnSpPr>
            <a:stCxn id="101" idx="0"/>
          </p:cNvCxnSpPr>
          <p:nvPr/>
        </p:nvCxnSpPr>
        <p:spPr>
          <a:xfrm flipH="1" flipV="1">
            <a:off x="10299065" y="4305300"/>
            <a:ext cx="460375" cy="3352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53">
            <a:extLst>
              <a:ext uri="{FF2B5EF4-FFF2-40B4-BE49-F238E27FC236}">
                <a16:creationId xmlns:a16="http://schemas.microsoft.com/office/drawing/2014/main" id="{F4DB0A4C-B463-4871-813E-A3E1C7935973}"/>
              </a:ext>
            </a:extLst>
          </p:cNvPr>
          <p:cNvCxnSpPr>
            <a:stCxn id="102" idx="1"/>
            <a:endCxn id="71" idx="6"/>
          </p:cNvCxnSpPr>
          <p:nvPr/>
        </p:nvCxnSpPr>
        <p:spPr>
          <a:xfrm flipH="1">
            <a:off x="10525125" y="3554095"/>
            <a:ext cx="48450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54">
            <a:extLst>
              <a:ext uri="{FF2B5EF4-FFF2-40B4-BE49-F238E27FC236}">
                <a16:creationId xmlns:a16="http://schemas.microsoft.com/office/drawing/2014/main" id="{42814573-B2D8-4246-A004-6FC65F5F10E6}"/>
              </a:ext>
            </a:extLst>
          </p:cNvPr>
          <p:cNvCxnSpPr>
            <a:stCxn id="103" idx="1"/>
          </p:cNvCxnSpPr>
          <p:nvPr/>
        </p:nvCxnSpPr>
        <p:spPr>
          <a:xfrm flipH="1">
            <a:off x="10248900" y="2490470"/>
            <a:ext cx="411480" cy="210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A82E8606-C982-9043-B76E-ADCFFD048893}"/>
              </a:ext>
            </a:extLst>
          </p:cNvPr>
          <p:cNvSpPr>
            <a:spLocks noGrp="1"/>
          </p:cNvSpPr>
          <p:nvPr>
            <p:ph type="sldNum" sz="quarter" idx="12"/>
          </p:nvPr>
        </p:nvSpPr>
        <p:spPr/>
        <p:txBody>
          <a:bodyPr/>
          <a:lstStyle/>
          <a:p>
            <a:fld id="{B13F0FA4-29F4-4B1D-A16B-0D7169EBD889}" type="slidenum">
              <a:rPr lang="en-US" smtClean="0"/>
              <a:t>141</a:t>
            </a:fld>
            <a:endParaRPr lang="en-US"/>
          </a:p>
        </p:txBody>
      </p:sp>
    </p:spTree>
    <p:extLst>
      <p:ext uri="{BB962C8B-B14F-4D97-AF65-F5344CB8AC3E}">
        <p14:creationId xmlns:p14="http://schemas.microsoft.com/office/powerpoint/2010/main" val="7532584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CDDD-4A08-4053-9BF9-3C4C1FDC299C}"/>
              </a:ext>
            </a:extLst>
          </p:cNvPr>
          <p:cNvSpPr>
            <a:spLocks noGrp="1"/>
          </p:cNvSpPr>
          <p:nvPr>
            <p:ph type="title"/>
          </p:nvPr>
        </p:nvSpPr>
        <p:spPr/>
        <p:txBody>
          <a:bodyPr/>
          <a:lstStyle/>
          <a:p>
            <a:r>
              <a:rPr lang="en-US" altLang="zh-CN" dirty="0"/>
              <a:t>7.3 </a:t>
            </a:r>
            <a:r>
              <a:rPr lang="zh-CN" altLang="en-US" dirty="0"/>
              <a:t>大数据系统的协调技术</a:t>
            </a:r>
          </a:p>
        </p:txBody>
      </p:sp>
      <p:sp>
        <p:nvSpPr>
          <p:cNvPr id="8" name="Content Placeholder 2">
            <a:extLst>
              <a:ext uri="{FF2B5EF4-FFF2-40B4-BE49-F238E27FC236}">
                <a16:creationId xmlns:a16="http://schemas.microsoft.com/office/drawing/2014/main" id="{D262B653-47C1-4ECA-80DC-B29F7A0C61F8}"/>
              </a:ext>
            </a:extLst>
          </p:cNvPr>
          <p:cNvSpPr>
            <a:spLocks noGrp="1"/>
          </p:cNvSpPr>
          <p:nvPr>
            <p:ph idx="1"/>
          </p:nvPr>
        </p:nvSpPr>
        <p:spPr>
          <a:xfrm>
            <a:off x="258445" y="1209040"/>
            <a:ext cx="3688080" cy="5016500"/>
          </a:xfrm>
        </p:spPr>
        <p:txBody>
          <a:bodyPr/>
          <a:lstStyle/>
          <a:p>
            <a:r>
              <a:rPr lang="en-US" altLang="zh-CN" dirty="0" err="1"/>
              <a:t>Paxos</a:t>
            </a:r>
            <a:r>
              <a:rPr lang="zh-CN" altLang="en-US" dirty="0"/>
              <a:t>算法</a:t>
            </a:r>
            <a:endParaRPr lang="en-US" altLang="zh-CN" dirty="0"/>
          </a:p>
          <a:p>
            <a:pPr lvl="1"/>
            <a:r>
              <a:rPr lang="zh-CN" altLang="en-US" dirty="0"/>
              <a:t>基本</a:t>
            </a:r>
            <a:r>
              <a:rPr lang="en-US" altLang="zh-CN" dirty="0" err="1"/>
              <a:t>Paxos</a:t>
            </a:r>
            <a:r>
              <a:rPr lang="zh-CN" altLang="en-US" dirty="0"/>
              <a:t>算法可以让所有节点就单个变量值达成一致，其执行流程如图</a:t>
            </a:r>
            <a:endParaRPr lang="en-US" altLang="zh-CN" dirty="0"/>
          </a:p>
          <a:p>
            <a:pPr lvl="1"/>
            <a:r>
              <a:rPr lang="zh-CN" altLang="en-US" dirty="0"/>
              <a:t>核心阶段：</a:t>
            </a:r>
            <a:endParaRPr lang="en-US" altLang="zh-CN" dirty="0"/>
          </a:p>
          <a:p>
            <a:pPr marL="1371600" lvl="2" indent="-457200">
              <a:buFont typeface="+mj-lt"/>
              <a:buAutoNum type="arabicPeriod"/>
            </a:pPr>
            <a:r>
              <a:rPr lang="zh-CN" altLang="en-US" sz="2400" dirty="0"/>
              <a:t>准备阶段（</a:t>
            </a:r>
            <a:r>
              <a:rPr lang="en-US" altLang="zh-CN" sz="2400" dirty="0"/>
              <a:t>prepare phase</a:t>
            </a:r>
            <a:r>
              <a:rPr lang="zh-CN" altLang="en-US" sz="2400" dirty="0"/>
              <a:t>）</a:t>
            </a:r>
            <a:endParaRPr lang="en-US" altLang="zh-CN" sz="2400" dirty="0"/>
          </a:p>
          <a:p>
            <a:pPr marL="1371600" lvl="2" indent="-457200">
              <a:buFont typeface="+mj-lt"/>
              <a:buAutoNum type="arabicPeriod"/>
            </a:pPr>
            <a:r>
              <a:rPr lang="zh-CN" altLang="en-US" sz="2400" dirty="0"/>
              <a:t>接受阶段（</a:t>
            </a:r>
            <a:r>
              <a:rPr lang="en-US" altLang="zh-CN" sz="2400" dirty="0"/>
              <a:t>accept phase</a:t>
            </a:r>
            <a:r>
              <a:rPr lang="zh-CN" altLang="en-US" sz="2400" dirty="0"/>
              <a:t>）</a:t>
            </a:r>
            <a:endParaRPr lang="en-US" altLang="zh-CN" sz="2400" dirty="0"/>
          </a:p>
        </p:txBody>
      </p:sp>
      <p:sp>
        <p:nvSpPr>
          <p:cNvPr id="9" name="Rectangle 8">
            <a:extLst>
              <a:ext uri="{FF2B5EF4-FFF2-40B4-BE49-F238E27FC236}">
                <a16:creationId xmlns:a16="http://schemas.microsoft.com/office/drawing/2014/main" id="{F077DC83-436E-4997-9BD7-9186E1B08C5A}"/>
              </a:ext>
            </a:extLst>
          </p:cNvPr>
          <p:cNvSpPr/>
          <p:nvPr/>
        </p:nvSpPr>
        <p:spPr>
          <a:xfrm>
            <a:off x="1972471" y="6000066"/>
            <a:ext cx="1974387" cy="338554"/>
          </a:xfrm>
          <a:prstGeom prst="rect">
            <a:avLst/>
          </a:prstGeom>
        </p:spPr>
        <p:txBody>
          <a:bodyPr wrap="none">
            <a:spAutoFit/>
          </a:bodyPr>
          <a:lstStyle/>
          <a:p>
            <a:r>
              <a:rPr lang="en-US" altLang="zh-CN" sz="1600" dirty="0" err="1">
                <a:latin typeface="微软雅黑" panose="020B0503020204020204" pitchFamily="34" charset="-122"/>
                <a:ea typeface="微软雅黑" panose="020B0503020204020204" pitchFamily="34" charset="-122"/>
              </a:rPr>
              <a:t>Paxos</a:t>
            </a:r>
            <a:r>
              <a:rPr lang="zh-CN" altLang="en-US" sz="1600" dirty="0">
                <a:latin typeface="微软雅黑" panose="020B0503020204020204" pitchFamily="34" charset="-122"/>
                <a:ea typeface="微软雅黑" panose="020B0503020204020204" pitchFamily="34" charset="-122"/>
              </a:rPr>
              <a:t>算法执行流程</a:t>
            </a:r>
            <a:endParaRPr lang="en-US" sz="1600" dirty="0">
              <a:latin typeface="微软雅黑" panose="020B0503020204020204" pitchFamily="34" charset="-122"/>
              <a:ea typeface="微软雅黑" panose="020B0503020204020204" pitchFamily="34" charset="-122"/>
            </a:endParaRPr>
          </a:p>
        </p:txBody>
      </p:sp>
      <p:grpSp>
        <p:nvGrpSpPr>
          <p:cNvPr id="10" name="组合 64">
            <a:extLst>
              <a:ext uri="{FF2B5EF4-FFF2-40B4-BE49-F238E27FC236}">
                <a16:creationId xmlns:a16="http://schemas.microsoft.com/office/drawing/2014/main" id="{10257D96-DF60-472C-B323-076B65DAFB1F}"/>
              </a:ext>
            </a:extLst>
          </p:cNvPr>
          <p:cNvGrpSpPr/>
          <p:nvPr/>
        </p:nvGrpSpPr>
        <p:grpSpPr>
          <a:xfrm>
            <a:off x="4028440" y="1209040"/>
            <a:ext cx="8017510" cy="5196840"/>
            <a:chOff x="7393" y="2023"/>
            <a:chExt cx="12626" cy="8184"/>
          </a:xfrm>
        </p:grpSpPr>
        <p:grpSp>
          <p:nvGrpSpPr>
            <p:cNvPr id="11" name="组合 31">
              <a:extLst>
                <a:ext uri="{FF2B5EF4-FFF2-40B4-BE49-F238E27FC236}">
                  <a16:creationId xmlns:a16="http://schemas.microsoft.com/office/drawing/2014/main" id="{792149FC-7FB9-4E66-8C81-FDE7A285BD3E}"/>
                </a:ext>
              </a:extLst>
            </p:cNvPr>
            <p:cNvGrpSpPr/>
            <p:nvPr/>
          </p:nvGrpSpPr>
          <p:grpSpPr>
            <a:xfrm>
              <a:off x="7393" y="2023"/>
              <a:ext cx="6461" cy="8183"/>
              <a:chOff x="7432" y="2024"/>
              <a:chExt cx="6461" cy="8183"/>
            </a:xfrm>
          </p:grpSpPr>
          <p:sp>
            <p:nvSpPr>
              <p:cNvPr id="44" name="圆角矩形 3">
                <a:extLst>
                  <a:ext uri="{FF2B5EF4-FFF2-40B4-BE49-F238E27FC236}">
                    <a16:creationId xmlns:a16="http://schemas.microsoft.com/office/drawing/2014/main" id="{0A4B4C29-8AAC-48EB-B7FD-DD69EE2BCB26}"/>
                  </a:ext>
                </a:extLst>
              </p:cNvPr>
              <p:cNvSpPr/>
              <p:nvPr/>
            </p:nvSpPr>
            <p:spPr>
              <a:xfrm>
                <a:off x="9543" y="2024"/>
                <a:ext cx="2289" cy="8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client</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产生要同步的数据值：</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a:t>
                </a:r>
              </a:p>
            </p:txBody>
          </p:sp>
          <p:sp>
            <p:nvSpPr>
              <p:cNvPr id="45" name="文本框 5">
                <a:extLst>
                  <a:ext uri="{FF2B5EF4-FFF2-40B4-BE49-F238E27FC236}">
                    <a16:creationId xmlns:a16="http://schemas.microsoft.com/office/drawing/2014/main" id="{269EE376-C3CE-4903-A204-40486A730842}"/>
                  </a:ext>
                </a:extLst>
              </p:cNvPr>
              <p:cNvSpPr txBox="1"/>
              <p:nvPr/>
            </p:nvSpPr>
            <p:spPr>
              <a:xfrm>
                <a:off x="10761" y="2996"/>
                <a:ext cx="1275"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数据：</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v</a:t>
                </a:r>
              </a:p>
            </p:txBody>
          </p:sp>
          <p:sp>
            <p:nvSpPr>
              <p:cNvPr id="46" name="矩形 8">
                <a:extLst>
                  <a:ext uri="{FF2B5EF4-FFF2-40B4-BE49-F238E27FC236}">
                    <a16:creationId xmlns:a16="http://schemas.microsoft.com/office/drawing/2014/main" id="{ACD8D94A-3786-46AC-A329-0A5FAA75D843}"/>
                  </a:ext>
                </a:extLst>
              </p:cNvPr>
              <p:cNvSpPr/>
              <p:nvPr/>
            </p:nvSpPr>
            <p:spPr>
              <a:xfrm>
                <a:off x="7433" y="3577"/>
                <a:ext cx="6460" cy="6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400">
                    <a:solidFill>
                      <a:schemeClr val="tx1"/>
                    </a:solidFill>
                    <a:latin typeface="微软雅黑" panose="020B0503020204020204" pitchFamily="34" charset="-122"/>
                    <a:ea typeface="微软雅黑" panose="020B0503020204020204" pitchFamily="34" charset="-122"/>
                  </a:rPr>
                  <a:t>提议者：</a:t>
                </a:r>
                <a:r>
                  <a:rPr lang="en-US" altLang="zh-CN" sz="1400">
                    <a:solidFill>
                      <a:schemeClr val="tx1"/>
                    </a:solidFill>
                    <a:latin typeface="微软雅黑" panose="020B0503020204020204" pitchFamily="34" charset="-122"/>
                    <a:ea typeface="微软雅黑" panose="020B0503020204020204" pitchFamily="34" charset="-122"/>
                  </a:rPr>
                  <a:t>proposers</a:t>
                </a:r>
              </a:p>
            </p:txBody>
          </p:sp>
          <p:sp>
            <p:nvSpPr>
              <p:cNvPr id="47" name="圆角矩形 10">
                <a:extLst>
                  <a:ext uri="{FF2B5EF4-FFF2-40B4-BE49-F238E27FC236}">
                    <a16:creationId xmlns:a16="http://schemas.microsoft.com/office/drawing/2014/main" id="{E3C7121D-A86C-4310-96C7-11291D6B2553}"/>
                  </a:ext>
                </a:extLst>
              </p:cNvPr>
              <p:cNvSpPr/>
              <p:nvPr/>
            </p:nvSpPr>
            <p:spPr>
              <a:xfrm>
                <a:off x="9215" y="4211"/>
                <a:ext cx="1785" cy="9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生成递增序列号：</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48" name="圆角矩形 11">
                <a:extLst>
                  <a:ext uri="{FF2B5EF4-FFF2-40B4-BE49-F238E27FC236}">
                    <a16:creationId xmlns:a16="http://schemas.microsoft.com/office/drawing/2014/main" id="{3E5ED62E-F0E2-4595-A88D-4B14949B9BE6}"/>
                  </a:ext>
                </a:extLst>
              </p:cNvPr>
              <p:cNvSpPr/>
              <p:nvPr/>
            </p:nvSpPr>
            <p:spPr>
              <a:xfrm>
                <a:off x="9215" y="5259"/>
                <a:ext cx="1923" cy="8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超过半数响应</a:t>
                </a:r>
              </a:p>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可接受提议</a:t>
                </a:r>
              </a:p>
            </p:txBody>
          </p:sp>
          <p:sp>
            <p:nvSpPr>
              <p:cNvPr id="49" name="菱形 12">
                <a:extLst>
                  <a:ext uri="{FF2B5EF4-FFF2-40B4-BE49-F238E27FC236}">
                    <a16:creationId xmlns:a16="http://schemas.microsoft.com/office/drawing/2014/main" id="{69F00A23-EC61-406B-997E-575BFA87FBD3}"/>
                  </a:ext>
                </a:extLst>
              </p:cNvPr>
              <p:cNvSpPr/>
              <p:nvPr/>
            </p:nvSpPr>
            <p:spPr>
              <a:xfrm>
                <a:off x="8979" y="6350"/>
                <a:ext cx="2387" cy="1440"/>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响应携带序列号</a:t>
                </a: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N_max?</a:t>
                </a:r>
              </a:p>
            </p:txBody>
          </p:sp>
          <p:sp>
            <p:nvSpPr>
              <p:cNvPr id="50" name="菱形 13">
                <a:extLst>
                  <a:ext uri="{FF2B5EF4-FFF2-40B4-BE49-F238E27FC236}">
                    <a16:creationId xmlns:a16="http://schemas.microsoft.com/office/drawing/2014/main" id="{6455BADD-93F5-4CE6-9971-0A96B63CA694}"/>
                  </a:ext>
                </a:extLst>
              </p:cNvPr>
              <p:cNvSpPr/>
              <p:nvPr/>
            </p:nvSpPr>
            <p:spPr>
              <a:xfrm>
                <a:off x="8900" y="8053"/>
                <a:ext cx="2545" cy="1034"/>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n&lt;N_max</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1" name="圆角矩形 14">
                <a:extLst>
                  <a:ext uri="{FF2B5EF4-FFF2-40B4-BE49-F238E27FC236}">
                    <a16:creationId xmlns:a16="http://schemas.microsoft.com/office/drawing/2014/main" id="{B16A6B4E-8346-4744-8D55-A1AB75F8FC63}"/>
                  </a:ext>
                </a:extLst>
              </p:cNvPr>
              <p:cNvSpPr/>
              <p:nvPr/>
            </p:nvSpPr>
            <p:spPr>
              <a:xfrm>
                <a:off x="8894" y="9355"/>
                <a:ext cx="2751" cy="7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超过半数响应</a:t>
                </a:r>
              </a:p>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接受则数据达成一致</a:t>
                </a:r>
              </a:p>
            </p:txBody>
          </p:sp>
          <p:sp>
            <p:nvSpPr>
              <p:cNvPr id="52" name="文本框 15">
                <a:extLst>
                  <a:ext uri="{FF2B5EF4-FFF2-40B4-BE49-F238E27FC236}">
                    <a16:creationId xmlns:a16="http://schemas.microsoft.com/office/drawing/2014/main" id="{7F6D732B-E9AC-45F4-A80D-93EECD528CAC}"/>
                  </a:ext>
                </a:extLst>
              </p:cNvPr>
              <p:cNvSpPr txBox="1"/>
              <p:nvPr/>
            </p:nvSpPr>
            <p:spPr>
              <a:xfrm>
                <a:off x="7432" y="4443"/>
                <a:ext cx="168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第一阶段：</a:t>
                </a:r>
              </a:p>
            </p:txBody>
          </p:sp>
          <p:sp>
            <p:nvSpPr>
              <p:cNvPr id="53" name="文本框 16">
                <a:extLst>
                  <a:ext uri="{FF2B5EF4-FFF2-40B4-BE49-F238E27FC236}">
                    <a16:creationId xmlns:a16="http://schemas.microsoft.com/office/drawing/2014/main" id="{F2FBBBC5-103E-4983-A979-69C3D3FBC58F}"/>
                  </a:ext>
                </a:extLst>
              </p:cNvPr>
              <p:cNvSpPr txBox="1"/>
              <p:nvPr/>
            </p:nvSpPr>
            <p:spPr>
              <a:xfrm>
                <a:off x="7432" y="5442"/>
                <a:ext cx="1688" cy="483"/>
              </a:xfrm>
              <a:prstGeom prst="rect">
                <a:avLst/>
              </a:prstGeom>
              <a:noFill/>
            </p:spPr>
            <p:txBody>
              <a:bodyPr wrap="none" rtlCol="0">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第二阶段：</a:t>
                </a:r>
              </a:p>
            </p:txBody>
          </p:sp>
          <p:sp>
            <p:nvSpPr>
              <p:cNvPr id="54" name="圆角矩形 17">
                <a:extLst>
                  <a:ext uri="{FF2B5EF4-FFF2-40B4-BE49-F238E27FC236}">
                    <a16:creationId xmlns:a16="http://schemas.microsoft.com/office/drawing/2014/main" id="{BD193558-BE2B-4F55-B910-A64EB85EE486}"/>
                  </a:ext>
                </a:extLst>
              </p:cNvPr>
              <p:cNvSpPr/>
              <p:nvPr/>
            </p:nvSpPr>
            <p:spPr>
              <a:xfrm>
                <a:off x="12268" y="7492"/>
                <a:ext cx="1156" cy="7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seq=n</a:t>
                </a:r>
              </a:p>
              <a:p>
                <a:pPr algn="ct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val=v</a:t>
                </a:r>
              </a:p>
            </p:txBody>
          </p:sp>
          <p:sp>
            <p:nvSpPr>
              <p:cNvPr id="55" name="圆角矩形 18">
                <a:extLst>
                  <a:ext uri="{FF2B5EF4-FFF2-40B4-BE49-F238E27FC236}">
                    <a16:creationId xmlns:a16="http://schemas.microsoft.com/office/drawing/2014/main" id="{F4F51AA2-C2EA-41F9-983F-8CCE24481E3D}"/>
                  </a:ext>
                </a:extLst>
              </p:cNvPr>
              <p:cNvSpPr/>
              <p:nvPr/>
            </p:nvSpPr>
            <p:spPr>
              <a:xfrm>
                <a:off x="11995" y="8710"/>
                <a:ext cx="1841" cy="7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sep</a:t>
                </a:r>
                <a:r>
                  <a:rPr lang="en-US" alt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N_max</a:t>
                </a: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val</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=v2</a:t>
                </a:r>
              </a:p>
            </p:txBody>
          </p:sp>
          <p:cxnSp>
            <p:nvCxnSpPr>
              <p:cNvPr id="56" name="直接箭头连接符 19">
                <a:extLst>
                  <a:ext uri="{FF2B5EF4-FFF2-40B4-BE49-F238E27FC236}">
                    <a16:creationId xmlns:a16="http://schemas.microsoft.com/office/drawing/2014/main" id="{AF5F023F-B4F2-4CFD-97BA-F5B93AFF40BA}"/>
                  </a:ext>
                </a:extLst>
              </p:cNvPr>
              <p:cNvCxnSpPr>
                <a:stCxn id="44" idx="2"/>
                <a:endCxn id="46" idx="0"/>
              </p:cNvCxnSpPr>
              <p:nvPr/>
            </p:nvCxnSpPr>
            <p:spPr>
              <a:xfrm flipH="1">
                <a:off x="10663" y="2899"/>
                <a:ext cx="25" cy="6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20">
                <a:extLst>
                  <a:ext uri="{FF2B5EF4-FFF2-40B4-BE49-F238E27FC236}">
                    <a16:creationId xmlns:a16="http://schemas.microsoft.com/office/drawing/2014/main" id="{5DC44408-8028-4228-A874-CA8BBDF5854A}"/>
                  </a:ext>
                </a:extLst>
              </p:cNvPr>
              <p:cNvCxnSpPr>
                <a:stCxn id="48" idx="2"/>
                <a:endCxn id="49" idx="0"/>
              </p:cNvCxnSpPr>
              <p:nvPr/>
            </p:nvCxnSpPr>
            <p:spPr>
              <a:xfrm flipH="1">
                <a:off x="10173" y="6108"/>
                <a:ext cx="4" cy="2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21">
                <a:extLst>
                  <a:ext uri="{FF2B5EF4-FFF2-40B4-BE49-F238E27FC236}">
                    <a16:creationId xmlns:a16="http://schemas.microsoft.com/office/drawing/2014/main" id="{71990CA8-DD4A-4768-88E4-6F58105EB873}"/>
                  </a:ext>
                </a:extLst>
              </p:cNvPr>
              <p:cNvCxnSpPr>
                <a:stCxn id="49" idx="2"/>
                <a:endCxn id="50" idx="0"/>
              </p:cNvCxnSpPr>
              <p:nvPr/>
            </p:nvCxnSpPr>
            <p:spPr>
              <a:xfrm>
                <a:off x="10173" y="7790"/>
                <a:ext cx="0" cy="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22">
                <a:extLst>
                  <a:ext uri="{FF2B5EF4-FFF2-40B4-BE49-F238E27FC236}">
                    <a16:creationId xmlns:a16="http://schemas.microsoft.com/office/drawing/2014/main" id="{DF1EE865-4FE5-46EC-AC68-225B2D267E3D}"/>
                  </a:ext>
                </a:extLst>
              </p:cNvPr>
              <p:cNvCxnSpPr>
                <a:stCxn id="49" idx="3"/>
                <a:endCxn id="54" idx="0"/>
              </p:cNvCxnSpPr>
              <p:nvPr/>
            </p:nvCxnSpPr>
            <p:spPr>
              <a:xfrm>
                <a:off x="11366" y="7070"/>
                <a:ext cx="1480" cy="4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23">
                <a:extLst>
                  <a:ext uri="{FF2B5EF4-FFF2-40B4-BE49-F238E27FC236}">
                    <a16:creationId xmlns:a16="http://schemas.microsoft.com/office/drawing/2014/main" id="{1E9F7AE8-FF4A-4FDC-81D5-A5DE14184C73}"/>
                  </a:ext>
                </a:extLst>
              </p:cNvPr>
              <p:cNvCxnSpPr>
                <a:stCxn id="50" idx="3"/>
                <a:endCxn id="54" idx="2"/>
              </p:cNvCxnSpPr>
              <p:nvPr/>
            </p:nvCxnSpPr>
            <p:spPr>
              <a:xfrm flipV="1">
                <a:off x="11445" y="8243"/>
                <a:ext cx="1401" cy="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曲线连接符 24">
                <a:extLst>
                  <a:ext uri="{FF2B5EF4-FFF2-40B4-BE49-F238E27FC236}">
                    <a16:creationId xmlns:a16="http://schemas.microsoft.com/office/drawing/2014/main" id="{C30ACDEB-B20B-474D-8AC8-5F9B576A60B4}"/>
                  </a:ext>
                </a:extLst>
              </p:cNvPr>
              <p:cNvCxnSpPr/>
              <p:nvPr/>
            </p:nvCxnSpPr>
            <p:spPr>
              <a:xfrm rot="5400000" flipH="1" flipV="1">
                <a:off x="11067" y="8150"/>
                <a:ext cx="1" cy="1822"/>
              </a:xfrm>
              <a:prstGeom prst="curvedConnector4">
                <a:avLst>
                  <a:gd name="adj1" fmla="val -24012605"/>
                  <a:gd name="adj2" fmla="val 8491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矩形 25">
                <a:extLst>
                  <a:ext uri="{FF2B5EF4-FFF2-40B4-BE49-F238E27FC236}">
                    <a16:creationId xmlns:a16="http://schemas.microsoft.com/office/drawing/2014/main" id="{0A9738E4-CE50-4F5E-9B96-32AB27D53A8E}"/>
                  </a:ext>
                </a:extLst>
              </p:cNvPr>
              <p:cNvSpPr/>
              <p:nvPr/>
            </p:nvSpPr>
            <p:spPr>
              <a:xfrm>
                <a:off x="13207" y="6161"/>
                <a:ext cx="686" cy="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res</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63" name="直接箭头连接符 26">
                <a:extLst>
                  <a:ext uri="{FF2B5EF4-FFF2-40B4-BE49-F238E27FC236}">
                    <a16:creationId xmlns:a16="http://schemas.microsoft.com/office/drawing/2014/main" id="{AAE2EB19-E3A8-4B29-AD2A-B50E2EBD7A5D}"/>
                  </a:ext>
                </a:extLst>
              </p:cNvPr>
              <p:cNvCxnSpPr>
                <a:stCxn id="62" idx="0"/>
                <a:endCxn id="48" idx="3"/>
              </p:cNvCxnSpPr>
              <p:nvPr/>
            </p:nvCxnSpPr>
            <p:spPr>
              <a:xfrm flipH="1" flipV="1">
                <a:off x="11138" y="5684"/>
                <a:ext cx="2412" cy="4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文本框 27">
                <a:extLst>
                  <a:ext uri="{FF2B5EF4-FFF2-40B4-BE49-F238E27FC236}">
                    <a16:creationId xmlns:a16="http://schemas.microsoft.com/office/drawing/2014/main" id="{CB0176CE-6C68-4F72-8421-DB36FD72D913}"/>
                  </a:ext>
                </a:extLst>
              </p:cNvPr>
              <p:cNvSpPr txBox="1"/>
              <p:nvPr/>
            </p:nvSpPr>
            <p:spPr>
              <a:xfrm>
                <a:off x="11748" y="7069"/>
                <a:ext cx="520" cy="580"/>
              </a:xfrm>
              <a:prstGeom prst="rect">
                <a:avLst/>
              </a:prstGeom>
              <a:noFill/>
            </p:spPr>
            <p:txBody>
              <a:bodyPr wrap="none" rtlCol="0">
                <a:spAutoFit/>
              </a:bodyPr>
              <a:lstStyle/>
              <a:p>
                <a:r>
                  <a:rPr lang="en-US" altLang="zh-CN"/>
                  <a:t>N</a:t>
                </a:r>
              </a:p>
            </p:txBody>
          </p:sp>
          <p:sp>
            <p:nvSpPr>
              <p:cNvPr id="65" name="文本框 28">
                <a:extLst>
                  <a:ext uri="{FF2B5EF4-FFF2-40B4-BE49-F238E27FC236}">
                    <a16:creationId xmlns:a16="http://schemas.microsoft.com/office/drawing/2014/main" id="{FD40ADC5-BF76-40DD-A684-D5C60C5358A5}"/>
                  </a:ext>
                </a:extLst>
              </p:cNvPr>
              <p:cNvSpPr txBox="1"/>
              <p:nvPr/>
            </p:nvSpPr>
            <p:spPr>
              <a:xfrm>
                <a:off x="9807" y="7568"/>
                <a:ext cx="463" cy="580"/>
              </a:xfrm>
              <a:prstGeom prst="rect">
                <a:avLst/>
              </a:prstGeom>
              <a:noFill/>
            </p:spPr>
            <p:txBody>
              <a:bodyPr wrap="none" rtlCol="0">
                <a:spAutoFit/>
              </a:bodyPr>
              <a:lstStyle/>
              <a:p>
                <a:r>
                  <a:rPr lang="en-US" altLang="zh-CN"/>
                  <a:t>Y</a:t>
                </a:r>
              </a:p>
            </p:txBody>
          </p:sp>
          <p:sp>
            <p:nvSpPr>
              <p:cNvPr id="66" name="文本框 30">
                <a:extLst>
                  <a:ext uri="{FF2B5EF4-FFF2-40B4-BE49-F238E27FC236}">
                    <a16:creationId xmlns:a16="http://schemas.microsoft.com/office/drawing/2014/main" id="{3AEE6103-4C10-4928-9752-D829464ECB2B}"/>
                  </a:ext>
                </a:extLst>
              </p:cNvPr>
              <p:cNvSpPr txBox="1"/>
              <p:nvPr/>
            </p:nvSpPr>
            <p:spPr>
              <a:xfrm>
                <a:off x="12036" y="8205"/>
                <a:ext cx="463" cy="580"/>
              </a:xfrm>
              <a:prstGeom prst="rect">
                <a:avLst/>
              </a:prstGeom>
              <a:noFill/>
            </p:spPr>
            <p:txBody>
              <a:bodyPr wrap="none" rtlCol="0">
                <a:spAutoFit/>
              </a:bodyPr>
              <a:lstStyle/>
              <a:p>
                <a:r>
                  <a:rPr lang="en-US" altLang="zh-CN"/>
                  <a:t>Y</a:t>
                </a:r>
              </a:p>
            </p:txBody>
          </p:sp>
        </p:grpSp>
        <p:sp>
          <p:nvSpPr>
            <p:cNvPr id="12" name="圆角矩形 32">
              <a:extLst>
                <a:ext uri="{FF2B5EF4-FFF2-40B4-BE49-F238E27FC236}">
                  <a16:creationId xmlns:a16="http://schemas.microsoft.com/office/drawing/2014/main" id="{0BD14F05-4DDC-49B6-BDD2-DF806A3E50A0}"/>
                </a:ext>
              </a:extLst>
            </p:cNvPr>
            <p:cNvSpPr/>
            <p:nvPr/>
          </p:nvSpPr>
          <p:spPr>
            <a:xfrm>
              <a:off x="13930" y="3576"/>
              <a:ext cx="2408" cy="7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PrepareRequest</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包含序列号</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t>
              </a:r>
            </a:p>
          </p:txBody>
        </p:sp>
        <p:sp>
          <p:nvSpPr>
            <p:cNvPr id="13" name="圆角矩形 33">
              <a:extLst>
                <a:ext uri="{FF2B5EF4-FFF2-40B4-BE49-F238E27FC236}">
                  <a16:creationId xmlns:a16="http://schemas.microsoft.com/office/drawing/2014/main" id="{ED6AE880-F0E9-4BE3-82F0-5600A2952041}"/>
                </a:ext>
              </a:extLst>
            </p:cNvPr>
            <p:cNvSpPr/>
            <p:nvPr/>
          </p:nvSpPr>
          <p:spPr>
            <a:xfrm>
              <a:off x="13930" y="8179"/>
              <a:ext cx="2407" cy="7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AcceptRequest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p>
              <a:pPr algn="ctr"/>
              <a:r>
                <a:rPr lang="en-US" altLang="zh-CN" sz="14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seq.val</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34">
              <a:extLst>
                <a:ext uri="{FF2B5EF4-FFF2-40B4-BE49-F238E27FC236}">
                  <a16:creationId xmlns:a16="http://schemas.microsoft.com/office/drawing/2014/main" id="{9205A4F2-FA44-418B-B1D5-AD9792446FAC}"/>
                </a:ext>
              </a:extLst>
            </p:cNvPr>
            <p:cNvSpPr/>
            <p:nvPr/>
          </p:nvSpPr>
          <p:spPr>
            <a:xfrm>
              <a:off x="13892" y="5258"/>
              <a:ext cx="2723" cy="7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响应：可接受提议，</a:t>
              </a:r>
            </a:p>
            <a:p>
              <a:pPr algn="ct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携带最大已接受提议序列号</a:t>
              </a:r>
              <a:r>
                <a:rPr lang="en-US" altLang="zh-CN" sz="14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N_max</a:t>
              </a:r>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及提议值</a:t>
              </a:r>
              <a:r>
                <a:rPr lang="en-US" altLang="zh-CN"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v2</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35">
              <a:extLst>
                <a:ext uri="{FF2B5EF4-FFF2-40B4-BE49-F238E27FC236}">
                  <a16:creationId xmlns:a16="http://schemas.microsoft.com/office/drawing/2014/main" id="{E8FFE968-81A4-4317-83C9-39787E5D6178}"/>
                </a:ext>
              </a:extLst>
            </p:cNvPr>
            <p:cNvSpPr/>
            <p:nvPr/>
          </p:nvSpPr>
          <p:spPr>
            <a:xfrm>
              <a:off x="13892" y="6336"/>
              <a:ext cx="2723" cy="7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响应可提受提议</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箭头连接符 36">
              <a:extLst>
                <a:ext uri="{FF2B5EF4-FFF2-40B4-BE49-F238E27FC236}">
                  <a16:creationId xmlns:a16="http://schemas.microsoft.com/office/drawing/2014/main" id="{1898FBC8-E4AD-4C8A-A831-30EAC1960771}"/>
                </a:ext>
              </a:extLst>
            </p:cNvPr>
            <p:cNvCxnSpPr>
              <a:stCxn id="54" idx="3"/>
              <a:endCxn id="13" idx="1"/>
            </p:cNvCxnSpPr>
            <p:nvPr/>
          </p:nvCxnSpPr>
          <p:spPr>
            <a:xfrm>
              <a:off x="13385" y="7867"/>
              <a:ext cx="545" cy="6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37">
              <a:extLst>
                <a:ext uri="{FF2B5EF4-FFF2-40B4-BE49-F238E27FC236}">
                  <a16:creationId xmlns:a16="http://schemas.microsoft.com/office/drawing/2014/main" id="{5DEA46E6-8725-483B-904F-E60B03E78F3D}"/>
                </a:ext>
              </a:extLst>
            </p:cNvPr>
            <p:cNvCxnSpPr>
              <a:stCxn id="55" idx="3"/>
              <a:endCxn id="13" idx="1"/>
            </p:cNvCxnSpPr>
            <p:nvPr/>
          </p:nvCxnSpPr>
          <p:spPr>
            <a:xfrm flipV="1">
              <a:off x="13797" y="8534"/>
              <a:ext cx="133" cy="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38">
              <a:extLst>
                <a:ext uri="{FF2B5EF4-FFF2-40B4-BE49-F238E27FC236}">
                  <a16:creationId xmlns:a16="http://schemas.microsoft.com/office/drawing/2014/main" id="{F7BC1DE8-C920-493F-928D-F0757E9F9590}"/>
                </a:ext>
              </a:extLst>
            </p:cNvPr>
            <p:cNvSpPr/>
            <p:nvPr/>
          </p:nvSpPr>
          <p:spPr>
            <a:xfrm>
              <a:off x="16438" y="3577"/>
              <a:ext cx="3581" cy="66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400">
                  <a:solidFill>
                    <a:schemeClr val="tx1"/>
                  </a:solidFill>
                  <a:latin typeface="微软雅黑" panose="020B0503020204020204" pitchFamily="34" charset="-122"/>
                  <a:ea typeface="微软雅黑" panose="020B0503020204020204" pitchFamily="34" charset="-122"/>
                </a:rPr>
                <a:t>接受者：</a:t>
              </a:r>
              <a:r>
                <a:rPr lang="en-US" altLang="zh-CN" sz="1400">
                  <a:solidFill>
                    <a:schemeClr val="tx1"/>
                  </a:solidFill>
                  <a:latin typeface="微软雅黑" panose="020B0503020204020204" pitchFamily="34" charset="-122"/>
                  <a:ea typeface="微软雅黑" panose="020B0503020204020204" pitchFamily="34" charset="-122"/>
                </a:rPr>
                <a:t>acception</a:t>
              </a:r>
            </a:p>
          </p:txBody>
        </p:sp>
        <p:sp>
          <p:nvSpPr>
            <p:cNvPr id="19" name="菱形 39">
              <a:extLst>
                <a:ext uri="{FF2B5EF4-FFF2-40B4-BE49-F238E27FC236}">
                  <a16:creationId xmlns:a16="http://schemas.microsoft.com/office/drawing/2014/main" id="{C37BFBFE-DD50-4319-A428-E01AD2035DDE}"/>
                </a:ext>
              </a:extLst>
            </p:cNvPr>
            <p:cNvSpPr/>
            <p:nvPr/>
          </p:nvSpPr>
          <p:spPr>
            <a:xfrm>
              <a:off x="17245" y="4674"/>
              <a:ext cx="1735" cy="483"/>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n&gt;N1?</a:t>
              </a:r>
            </a:p>
          </p:txBody>
        </p:sp>
        <p:sp>
          <p:nvSpPr>
            <p:cNvPr id="20" name="圆角矩形 40">
              <a:extLst>
                <a:ext uri="{FF2B5EF4-FFF2-40B4-BE49-F238E27FC236}">
                  <a16:creationId xmlns:a16="http://schemas.microsoft.com/office/drawing/2014/main" id="{B153962E-7CBE-4F22-983F-062854E2674B}"/>
                </a:ext>
              </a:extLst>
            </p:cNvPr>
            <p:cNvSpPr/>
            <p:nvPr/>
          </p:nvSpPr>
          <p:spPr>
            <a:xfrm>
              <a:off x="16751" y="5334"/>
              <a:ext cx="1038" cy="5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更新</a:t>
              </a:r>
              <a:r>
                <a:rPr lang="en-US" altLang="zh-CN" sz="1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N1=n</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圆角矩形 41">
              <a:extLst>
                <a:ext uri="{FF2B5EF4-FFF2-40B4-BE49-F238E27FC236}">
                  <a16:creationId xmlns:a16="http://schemas.microsoft.com/office/drawing/2014/main" id="{7BD94A51-270A-463B-97F7-857FF491477A}"/>
                </a:ext>
              </a:extLst>
            </p:cNvPr>
            <p:cNvSpPr/>
            <p:nvPr/>
          </p:nvSpPr>
          <p:spPr>
            <a:xfrm>
              <a:off x="18379" y="5348"/>
              <a:ext cx="1215" cy="5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拒绝提议</a:t>
              </a:r>
            </a:p>
          </p:txBody>
        </p:sp>
        <p:sp>
          <p:nvSpPr>
            <p:cNvPr id="22" name="菱形 42">
              <a:extLst>
                <a:ext uri="{FF2B5EF4-FFF2-40B4-BE49-F238E27FC236}">
                  <a16:creationId xmlns:a16="http://schemas.microsoft.com/office/drawing/2014/main" id="{7A5A8BB8-479D-4DBB-8540-7CE31E609EEC}"/>
                </a:ext>
              </a:extLst>
            </p:cNvPr>
            <p:cNvSpPr/>
            <p:nvPr/>
          </p:nvSpPr>
          <p:spPr>
            <a:xfrm>
              <a:off x="17200" y="6021"/>
              <a:ext cx="1905" cy="964"/>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是否已经接受过提议</a:t>
              </a:r>
              <a:r>
                <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cxnSp>
          <p:nvCxnSpPr>
            <p:cNvPr id="23" name="直接箭头连接符 43">
              <a:extLst>
                <a:ext uri="{FF2B5EF4-FFF2-40B4-BE49-F238E27FC236}">
                  <a16:creationId xmlns:a16="http://schemas.microsoft.com/office/drawing/2014/main" id="{A67D318D-E150-45C2-A62A-3EAEDF7AB9D1}"/>
                </a:ext>
              </a:extLst>
            </p:cNvPr>
            <p:cNvCxnSpPr>
              <a:stCxn id="47" idx="3"/>
              <a:endCxn id="19" idx="0"/>
            </p:cNvCxnSpPr>
            <p:nvPr/>
          </p:nvCxnSpPr>
          <p:spPr>
            <a:xfrm flipV="1">
              <a:off x="10961" y="4674"/>
              <a:ext cx="7152" cy="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44">
              <a:extLst>
                <a:ext uri="{FF2B5EF4-FFF2-40B4-BE49-F238E27FC236}">
                  <a16:creationId xmlns:a16="http://schemas.microsoft.com/office/drawing/2014/main" id="{DFFF6F41-98C5-4509-86FF-36364AA1524E}"/>
                </a:ext>
              </a:extLst>
            </p:cNvPr>
            <p:cNvCxnSpPr>
              <a:stCxn id="19" idx="1"/>
              <a:endCxn id="20" idx="0"/>
            </p:cNvCxnSpPr>
            <p:nvPr/>
          </p:nvCxnSpPr>
          <p:spPr>
            <a:xfrm>
              <a:off x="17245" y="4916"/>
              <a:ext cx="25" cy="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45">
              <a:extLst>
                <a:ext uri="{FF2B5EF4-FFF2-40B4-BE49-F238E27FC236}">
                  <a16:creationId xmlns:a16="http://schemas.microsoft.com/office/drawing/2014/main" id="{1423149B-236E-45D5-9795-0A784E3AD422}"/>
                </a:ext>
              </a:extLst>
            </p:cNvPr>
            <p:cNvCxnSpPr>
              <a:stCxn id="19" idx="3"/>
              <a:endCxn id="21" idx="0"/>
            </p:cNvCxnSpPr>
            <p:nvPr/>
          </p:nvCxnSpPr>
          <p:spPr>
            <a:xfrm>
              <a:off x="18980" y="4916"/>
              <a:ext cx="7" cy="4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46">
              <a:extLst>
                <a:ext uri="{FF2B5EF4-FFF2-40B4-BE49-F238E27FC236}">
                  <a16:creationId xmlns:a16="http://schemas.microsoft.com/office/drawing/2014/main" id="{7A45310F-3C35-44B1-9217-8DD9CB6D5304}"/>
                </a:ext>
              </a:extLst>
            </p:cNvPr>
            <p:cNvCxnSpPr>
              <a:stCxn id="20" idx="2"/>
              <a:endCxn id="22" idx="0"/>
            </p:cNvCxnSpPr>
            <p:nvPr/>
          </p:nvCxnSpPr>
          <p:spPr>
            <a:xfrm>
              <a:off x="17270" y="5860"/>
              <a:ext cx="883" cy="1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47">
              <a:extLst>
                <a:ext uri="{FF2B5EF4-FFF2-40B4-BE49-F238E27FC236}">
                  <a16:creationId xmlns:a16="http://schemas.microsoft.com/office/drawing/2014/main" id="{9D77D877-5AD6-49CA-832C-7671FD37387E}"/>
                </a:ext>
              </a:extLst>
            </p:cNvPr>
            <p:cNvCxnSpPr>
              <a:stCxn id="22" idx="1"/>
            </p:cNvCxnSpPr>
            <p:nvPr/>
          </p:nvCxnSpPr>
          <p:spPr>
            <a:xfrm flipH="1" flipV="1">
              <a:off x="13802" y="6490"/>
              <a:ext cx="3398"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48">
              <a:extLst>
                <a:ext uri="{FF2B5EF4-FFF2-40B4-BE49-F238E27FC236}">
                  <a16:creationId xmlns:a16="http://schemas.microsoft.com/office/drawing/2014/main" id="{A7E51AD1-0B77-4C0D-A36A-63D1D4ECAC84}"/>
                </a:ext>
              </a:extLst>
            </p:cNvPr>
            <p:cNvCxnSpPr>
              <a:stCxn id="22" idx="2"/>
              <a:endCxn id="46" idx="3"/>
            </p:cNvCxnSpPr>
            <p:nvPr/>
          </p:nvCxnSpPr>
          <p:spPr>
            <a:xfrm flipH="1" flipV="1">
              <a:off x="13854" y="6891"/>
              <a:ext cx="4299" cy="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文本框 49">
              <a:extLst>
                <a:ext uri="{FF2B5EF4-FFF2-40B4-BE49-F238E27FC236}">
                  <a16:creationId xmlns:a16="http://schemas.microsoft.com/office/drawing/2014/main" id="{201336B6-C8F5-4BFB-BC61-0B36235622A5}"/>
                </a:ext>
              </a:extLst>
            </p:cNvPr>
            <p:cNvSpPr txBox="1"/>
            <p:nvPr/>
          </p:nvSpPr>
          <p:spPr>
            <a:xfrm>
              <a:off x="16785" y="6466"/>
              <a:ext cx="520" cy="580"/>
            </a:xfrm>
            <a:prstGeom prst="rect">
              <a:avLst/>
            </a:prstGeom>
            <a:noFill/>
          </p:spPr>
          <p:txBody>
            <a:bodyPr wrap="none" rtlCol="0">
              <a:spAutoFit/>
            </a:bodyPr>
            <a:lstStyle/>
            <a:p>
              <a:r>
                <a:rPr lang="en-US" altLang="zh-CN"/>
                <a:t>N</a:t>
              </a:r>
            </a:p>
          </p:txBody>
        </p:sp>
        <p:sp>
          <p:nvSpPr>
            <p:cNvPr id="30" name="文本框 50">
              <a:extLst>
                <a:ext uri="{FF2B5EF4-FFF2-40B4-BE49-F238E27FC236}">
                  <a16:creationId xmlns:a16="http://schemas.microsoft.com/office/drawing/2014/main" id="{0DA0A887-A21B-4811-97CC-327B4AD19085}"/>
                </a:ext>
              </a:extLst>
            </p:cNvPr>
            <p:cNvSpPr txBox="1"/>
            <p:nvPr/>
          </p:nvSpPr>
          <p:spPr>
            <a:xfrm>
              <a:off x="16697" y="5968"/>
              <a:ext cx="463" cy="580"/>
            </a:xfrm>
            <a:prstGeom prst="rect">
              <a:avLst/>
            </a:prstGeom>
            <a:noFill/>
          </p:spPr>
          <p:txBody>
            <a:bodyPr wrap="none" rtlCol="0">
              <a:spAutoFit/>
            </a:bodyPr>
            <a:lstStyle/>
            <a:p>
              <a:r>
                <a:rPr lang="en-US" altLang="zh-CN"/>
                <a:t>Y</a:t>
              </a:r>
            </a:p>
          </p:txBody>
        </p:sp>
        <p:sp>
          <p:nvSpPr>
            <p:cNvPr id="31" name="文本框 51">
              <a:extLst>
                <a:ext uri="{FF2B5EF4-FFF2-40B4-BE49-F238E27FC236}">
                  <a16:creationId xmlns:a16="http://schemas.microsoft.com/office/drawing/2014/main" id="{7AC7236B-104C-48AB-8583-A41F76BA5284}"/>
                </a:ext>
              </a:extLst>
            </p:cNvPr>
            <p:cNvSpPr txBox="1"/>
            <p:nvPr/>
          </p:nvSpPr>
          <p:spPr>
            <a:xfrm>
              <a:off x="16814" y="4684"/>
              <a:ext cx="463" cy="580"/>
            </a:xfrm>
            <a:prstGeom prst="rect">
              <a:avLst/>
            </a:prstGeom>
            <a:noFill/>
          </p:spPr>
          <p:txBody>
            <a:bodyPr wrap="none" rtlCol="0">
              <a:spAutoFit/>
            </a:bodyPr>
            <a:lstStyle/>
            <a:p>
              <a:r>
                <a:rPr lang="en-US" altLang="zh-CN"/>
                <a:t>Y</a:t>
              </a:r>
            </a:p>
          </p:txBody>
        </p:sp>
        <p:sp>
          <p:nvSpPr>
            <p:cNvPr id="32" name="文本框 52">
              <a:extLst>
                <a:ext uri="{FF2B5EF4-FFF2-40B4-BE49-F238E27FC236}">
                  <a16:creationId xmlns:a16="http://schemas.microsoft.com/office/drawing/2014/main" id="{846000FA-85E3-4C94-981D-1B5C5F8F7C98}"/>
                </a:ext>
              </a:extLst>
            </p:cNvPr>
            <p:cNvSpPr txBox="1"/>
            <p:nvPr/>
          </p:nvSpPr>
          <p:spPr>
            <a:xfrm>
              <a:off x="18891" y="4843"/>
              <a:ext cx="520" cy="580"/>
            </a:xfrm>
            <a:prstGeom prst="rect">
              <a:avLst/>
            </a:prstGeom>
            <a:noFill/>
          </p:spPr>
          <p:txBody>
            <a:bodyPr wrap="none" rtlCol="0">
              <a:spAutoFit/>
            </a:bodyPr>
            <a:lstStyle/>
            <a:p>
              <a:r>
                <a:rPr lang="en-US" altLang="zh-CN" dirty="0"/>
                <a:t>N</a:t>
              </a:r>
            </a:p>
          </p:txBody>
        </p:sp>
        <p:sp>
          <p:nvSpPr>
            <p:cNvPr id="33" name="菱形 53">
              <a:extLst>
                <a:ext uri="{FF2B5EF4-FFF2-40B4-BE49-F238E27FC236}">
                  <a16:creationId xmlns:a16="http://schemas.microsoft.com/office/drawing/2014/main" id="{E0586037-15AB-46A1-B557-D9BF62A01C0E}"/>
                </a:ext>
              </a:extLst>
            </p:cNvPr>
            <p:cNvSpPr/>
            <p:nvPr/>
          </p:nvSpPr>
          <p:spPr>
            <a:xfrm>
              <a:off x="17245" y="8052"/>
              <a:ext cx="1565" cy="964"/>
            </a:xfrm>
            <a:prstGeom prst="diamon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框 54">
              <a:extLst>
                <a:ext uri="{FF2B5EF4-FFF2-40B4-BE49-F238E27FC236}">
                  <a16:creationId xmlns:a16="http://schemas.microsoft.com/office/drawing/2014/main" id="{871C3B74-FF15-486A-A0D2-7C702F200C02}"/>
                </a:ext>
              </a:extLst>
            </p:cNvPr>
            <p:cNvSpPr txBox="1"/>
            <p:nvPr/>
          </p:nvSpPr>
          <p:spPr>
            <a:xfrm>
              <a:off x="17396" y="8254"/>
              <a:ext cx="1434" cy="434"/>
            </a:xfrm>
            <a:prstGeom prst="rect">
              <a:avLst/>
            </a:prstGeom>
            <a:noFill/>
          </p:spPr>
          <p:txBody>
            <a:bodyPr wrap="square" rtlCol="0">
              <a:spAutoFit/>
            </a:bodyPr>
            <a:lstStyle/>
            <a:p>
              <a:pPr algn="l"/>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seq&gt;N1</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圆角矩形 55">
              <a:extLst>
                <a:ext uri="{FF2B5EF4-FFF2-40B4-BE49-F238E27FC236}">
                  <a16:creationId xmlns:a16="http://schemas.microsoft.com/office/drawing/2014/main" id="{9CFBFBA0-21C0-4541-BFDA-E5782DDF5DA2}"/>
                </a:ext>
              </a:extLst>
            </p:cNvPr>
            <p:cNvSpPr/>
            <p:nvPr/>
          </p:nvSpPr>
          <p:spPr>
            <a:xfrm>
              <a:off x="19105" y="8258"/>
              <a:ext cx="820" cy="5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拒绝</a:t>
              </a:r>
            </a:p>
          </p:txBody>
        </p:sp>
        <p:sp>
          <p:nvSpPr>
            <p:cNvPr id="36" name="圆角矩形 56">
              <a:extLst>
                <a:ext uri="{FF2B5EF4-FFF2-40B4-BE49-F238E27FC236}">
                  <a16:creationId xmlns:a16="http://schemas.microsoft.com/office/drawing/2014/main" id="{998C65F5-52B3-48CC-8344-0E0AA3E9DA41}"/>
                </a:ext>
              </a:extLst>
            </p:cNvPr>
            <p:cNvSpPr/>
            <p:nvPr/>
          </p:nvSpPr>
          <p:spPr>
            <a:xfrm>
              <a:off x="17495" y="9468"/>
              <a:ext cx="1064" cy="5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accept</a:t>
              </a:r>
            </a:p>
          </p:txBody>
        </p:sp>
        <p:cxnSp>
          <p:nvCxnSpPr>
            <p:cNvPr id="37" name="直接箭头连接符 57">
              <a:extLst>
                <a:ext uri="{FF2B5EF4-FFF2-40B4-BE49-F238E27FC236}">
                  <a16:creationId xmlns:a16="http://schemas.microsoft.com/office/drawing/2014/main" id="{AE8F4142-B1B4-44DD-AB45-8D92426B135D}"/>
                </a:ext>
              </a:extLst>
            </p:cNvPr>
            <p:cNvCxnSpPr>
              <a:stCxn id="13" idx="3"/>
              <a:endCxn id="33" idx="1"/>
            </p:cNvCxnSpPr>
            <p:nvPr/>
          </p:nvCxnSpPr>
          <p:spPr>
            <a:xfrm>
              <a:off x="16337" y="8534"/>
              <a:ext cx="9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58">
              <a:extLst>
                <a:ext uri="{FF2B5EF4-FFF2-40B4-BE49-F238E27FC236}">
                  <a16:creationId xmlns:a16="http://schemas.microsoft.com/office/drawing/2014/main" id="{184D862A-EA8D-4896-A58E-3E61BF9CBA8A}"/>
                </a:ext>
              </a:extLst>
            </p:cNvPr>
            <p:cNvCxnSpPr>
              <a:stCxn id="33" idx="3"/>
              <a:endCxn id="35" idx="1"/>
            </p:cNvCxnSpPr>
            <p:nvPr/>
          </p:nvCxnSpPr>
          <p:spPr>
            <a:xfrm flipV="1">
              <a:off x="18810" y="8521"/>
              <a:ext cx="295" cy="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59">
              <a:extLst>
                <a:ext uri="{FF2B5EF4-FFF2-40B4-BE49-F238E27FC236}">
                  <a16:creationId xmlns:a16="http://schemas.microsoft.com/office/drawing/2014/main" id="{930B297E-11FF-44CB-9CAE-E8A29A1915DF}"/>
                </a:ext>
              </a:extLst>
            </p:cNvPr>
            <p:cNvCxnSpPr>
              <a:stCxn id="33" idx="2"/>
              <a:endCxn id="36" idx="0"/>
            </p:cNvCxnSpPr>
            <p:nvPr/>
          </p:nvCxnSpPr>
          <p:spPr>
            <a:xfrm flipH="1">
              <a:off x="18027" y="9016"/>
              <a:ext cx="1" cy="4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60">
              <a:extLst>
                <a:ext uri="{FF2B5EF4-FFF2-40B4-BE49-F238E27FC236}">
                  <a16:creationId xmlns:a16="http://schemas.microsoft.com/office/drawing/2014/main" id="{D5D8BA0B-FAE3-487A-84FF-035FE3886485}"/>
                </a:ext>
              </a:extLst>
            </p:cNvPr>
            <p:cNvCxnSpPr>
              <a:stCxn id="36" idx="1"/>
              <a:endCxn id="51" idx="3"/>
            </p:cNvCxnSpPr>
            <p:nvPr/>
          </p:nvCxnSpPr>
          <p:spPr>
            <a:xfrm flipH="1" flipV="1">
              <a:off x="11606" y="9728"/>
              <a:ext cx="5889" cy="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文本框 61">
              <a:extLst>
                <a:ext uri="{FF2B5EF4-FFF2-40B4-BE49-F238E27FC236}">
                  <a16:creationId xmlns:a16="http://schemas.microsoft.com/office/drawing/2014/main" id="{41D58B57-7C06-4275-A269-F0D212A0B626}"/>
                </a:ext>
              </a:extLst>
            </p:cNvPr>
            <p:cNvSpPr txBox="1"/>
            <p:nvPr/>
          </p:nvSpPr>
          <p:spPr>
            <a:xfrm>
              <a:off x="18027" y="8889"/>
              <a:ext cx="463" cy="580"/>
            </a:xfrm>
            <a:prstGeom prst="rect">
              <a:avLst/>
            </a:prstGeom>
            <a:noFill/>
          </p:spPr>
          <p:txBody>
            <a:bodyPr wrap="none" rtlCol="0">
              <a:spAutoFit/>
            </a:bodyPr>
            <a:lstStyle/>
            <a:p>
              <a:r>
                <a:rPr lang="en-US" altLang="zh-CN"/>
                <a:t>Y</a:t>
              </a:r>
            </a:p>
          </p:txBody>
        </p:sp>
        <p:sp>
          <p:nvSpPr>
            <p:cNvPr id="42" name="文本框 62">
              <a:extLst>
                <a:ext uri="{FF2B5EF4-FFF2-40B4-BE49-F238E27FC236}">
                  <a16:creationId xmlns:a16="http://schemas.microsoft.com/office/drawing/2014/main" id="{950A58B4-2A76-4D09-9AAA-EBCBCA75BA84}"/>
                </a:ext>
              </a:extLst>
            </p:cNvPr>
            <p:cNvSpPr txBox="1"/>
            <p:nvPr/>
          </p:nvSpPr>
          <p:spPr>
            <a:xfrm>
              <a:off x="18680" y="7867"/>
              <a:ext cx="520" cy="580"/>
            </a:xfrm>
            <a:prstGeom prst="rect">
              <a:avLst/>
            </a:prstGeom>
            <a:noFill/>
          </p:spPr>
          <p:txBody>
            <a:bodyPr wrap="none" rtlCol="0">
              <a:spAutoFit/>
            </a:bodyPr>
            <a:lstStyle/>
            <a:p>
              <a:r>
                <a:rPr lang="en-US" altLang="zh-CN"/>
                <a:t>N</a:t>
              </a:r>
            </a:p>
          </p:txBody>
        </p:sp>
        <p:sp>
          <p:nvSpPr>
            <p:cNvPr id="43" name="圆角矩形 63">
              <a:extLst>
                <a:ext uri="{FF2B5EF4-FFF2-40B4-BE49-F238E27FC236}">
                  <a16:creationId xmlns:a16="http://schemas.microsoft.com/office/drawing/2014/main" id="{063BCA34-002C-4BB0-B93E-67E936D8382F}"/>
                </a:ext>
              </a:extLst>
            </p:cNvPr>
            <p:cNvSpPr/>
            <p:nvPr/>
          </p:nvSpPr>
          <p:spPr>
            <a:xfrm>
              <a:off x="17940" y="4224"/>
              <a:ext cx="1822" cy="5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与当前最大提议序列号</a:t>
              </a:r>
              <a:r>
                <a:rPr lang="en-US" altLang="zh-CN" sz="1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N1</a:t>
              </a:r>
              <a:r>
                <a:rPr lang="zh-CN" altLang="en-US" sz="1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比较</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灯片编号占位符 2">
            <a:extLst>
              <a:ext uri="{FF2B5EF4-FFF2-40B4-BE49-F238E27FC236}">
                <a16:creationId xmlns:a16="http://schemas.microsoft.com/office/drawing/2014/main" id="{A9848AE0-A297-FB42-AF45-63ABFD76EF89}"/>
              </a:ext>
            </a:extLst>
          </p:cNvPr>
          <p:cNvSpPr>
            <a:spLocks noGrp="1"/>
          </p:cNvSpPr>
          <p:nvPr>
            <p:ph type="sldNum" sz="quarter" idx="12"/>
          </p:nvPr>
        </p:nvSpPr>
        <p:spPr/>
        <p:txBody>
          <a:bodyPr/>
          <a:lstStyle/>
          <a:p>
            <a:fld id="{B13F0FA4-29F4-4B1D-A16B-0D7169EBD889}" type="slidenum">
              <a:rPr lang="en-US" smtClean="0"/>
              <a:t>142</a:t>
            </a:fld>
            <a:endParaRPr lang="en-US"/>
          </a:p>
        </p:txBody>
      </p:sp>
    </p:spTree>
    <p:extLst>
      <p:ext uri="{BB962C8B-B14F-4D97-AF65-F5344CB8AC3E}">
        <p14:creationId xmlns:p14="http://schemas.microsoft.com/office/powerpoint/2010/main" val="18056472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8508" y="1034829"/>
            <a:ext cx="10930269" cy="5016207"/>
          </a:xfrm>
        </p:spPr>
        <p:txBody>
          <a:bodyPr/>
          <a:lstStyle/>
          <a:p>
            <a:r>
              <a:rPr lang="en-US" altLang="zh-CN" dirty="0" err="1"/>
              <a:t>Paxos</a:t>
            </a:r>
            <a:r>
              <a:rPr lang="zh-CN" altLang="en-US" dirty="0"/>
              <a:t>算法</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143</a:t>
            </a:fld>
            <a:endParaRPr lang="en-US"/>
          </a:p>
        </p:txBody>
      </p:sp>
      <p:sp>
        <p:nvSpPr>
          <p:cNvPr id="5" name="Title 1">
            <a:extLst>
              <a:ext uri="{FF2B5EF4-FFF2-40B4-BE49-F238E27FC236}">
                <a16:creationId xmlns:a16="http://schemas.microsoft.com/office/drawing/2014/main" id="{4B38E49A-8C41-46CB-8A6E-46928550019B}"/>
              </a:ext>
            </a:extLst>
          </p:cNvPr>
          <p:cNvSpPr>
            <a:spLocks noGrp="1"/>
          </p:cNvSpPr>
          <p:nvPr>
            <p:ph type="title"/>
          </p:nvPr>
        </p:nvSpPr>
        <p:spPr/>
        <p:txBody>
          <a:bodyPr/>
          <a:lstStyle/>
          <a:p>
            <a:r>
              <a:rPr lang="en-US" altLang="zh-CN" dirty="0"/>
              <a:t>7.3 </a:t>
            </a:r>
            <a:r>
              <a:rPr lang="zh-CN" altLang="en-US" dirty="0"/>
              <a:t>大数据系统的协调技术</a:t>
            </a:r>
          </a:p>
        </p:txBody>
      </p:sp>
      <p:pic>
        <p:nvPicPr>
          <p:cNvPr id="6" name="Picture 4" descr="paxos伪代码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896" y="1034830"/>
            <a:ext cx="7249310" cy="506010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33080" y="1835210"/>
            <a:ext cx="4041088" cy="4524315"/>
          </a:xfrm>
          <a:prstGeom prst="rect">
            <a:avLst/>
          </a:prstGeom>
        </p:spPr>
        <p:txBody>
          <a:bodyPr wrap="square">
            <a:spAutoFit/>
          </a:bodyPr>
          <a:lstStyle/>
          <a:p>
            <a:pPr latinLnBrk="1"/>
            <a:r>
              <a:rPr lang="en-US" altLang="zh-CN" b="1" dirty="0">
                <a:solidFill>
                  <a:srgbClr val="000000"/>
                </a:solidFill>
                <a:latin typeface="pingfang SC"/>
              </a:rPr>
              <a:t>prepare</a:t>
            </a:r>
            <a:r>
              <a:rPr lang="zh-CN" altLang="en-US" b="1" dirty="0" smtClean="0">
                <a:solidFill>
                  <a:srgbClr val="000000"/>
                </a:solidFill>
                <a:latin typeface="pingfang SC"/>
              </a:rPr>
              <a:t>阶段：</a:t>
            </a:r>
            <a:endParaRPr lang="zh-CN" altLang="en-US" b="1" dirty="0">
              <a:solidFill>
                <a:srgbClr val="000000"/>
              </a:solidFill>
              <a:latin typeface="pingfang SC"/>
            </a:endParaRPr>
          </a:p>
          <a:p>
            <a:pPr latinLnBrk="1"/>
            <a:r>
              <a:rPr lang="en-US" altLang="zh-CN" dirty="0">
                <a:solidFill>
                  <a:srgbClr val="333333"/>
                </a:solidFill>
                <a:latin typeface="pingfang SC"/>
              </a:rPr>
              <a:t>prepare</a:t>
            </a:r>
            <a:r>
              <a:rPr lang="zh-CN" altLang="en-US" dirty="0">
                <a:solidFill>
                  <a:srgbClr val="333333"/>
                </a:solidFill>
                <a:latin typeface="pingfang SC"/>
              </a:rPr>
              <a:t>阶段，由</a:t>
            </a:r>
            <a:r>
              <a:rPr lang="en-US" altLang="zh-CN" dirty="0">
                <a:solidFill>
                  <a:srgbClr val="333333"/>
                </a:solidFill>
                <a:latin typeface="pingfang SC"/>
              </a:rPr>
              <a:t>proposer</a:t>
            </a:r>
            <a:r>
              <a:rPr lang="zh-CN" altLang="en-US" dirty="0">
                <a:solidFill>
                  <a:srgbClr val="333333"/>
                </a:solidFill>
                <a:latin typeface="pingfang SC"/>
              </a:rPr>
              <a:t>向</a:t>
            </a:r>
            <a:r>
              <a:rPr lang="en-US" altLang="zh-CN" dirty="0">
                <a:solidFill>
                  <a:srgbClr val="333333"/>
                </a:solidFill>
                <a:latin typeface="pingfang SC"/>
              </a:rPr>
              <a:t>acceptor</a:t>
            </a:r>
            <a:r>
              <a:rPr lang="zh-CN" altLang="en-US" dirty="0">
                <a:solidFill>
                  <a:srgbClr val="333333"/>
                </a:solidFill>
                <a:latin typeface="pingfang SC"/>
              </a:rPr>
              <a:t>发送</a:t>
            </a:r>
            <a:r>
              <a:rPr lang="en-US" altLang="zh-CN" dirty="0">
                <a:solidFill>
                  <a:srgbClr val="333333"/>
                </a:solidFill>
                <a:latin typeface="pingfang SC"/>
              </a:rPr>
              <a:t>prepare</a:t>
            </a:r>
            <a:r>
              <a:rPr lang="zh-CN" altLang="en-US" dirty="0">
                <a:solidFill>
                  <a:srgbClr val="333333"/>
                </a:solidFill>
                <a:latin typeface="pingfang SC"/>
              </a:rPr>
              <a:t>请求，</a:t>
            </a:r>
            <a:r>
              <a:rPr lang="en-US" altLang="zh-CN" dirty="0">
                <a:solidFill>
                  <a:srgbClr val="333333"/>
                </a:solidFill>
                <a:latin typeface="pingfang SC"/>
              </a:rPr>
              <a:t>acceptor</a:t>
            </a:r>
            <a:r>
              <a:rPr lang="zh-CN" altLang="en-US" dirty="0">
                <a:solidFill>
                  <a:srgbClr val="333333"/>
                </a:solidFill>
                <a:latin typeface="pingfang SC"/>
              </a:rPr>
              <a:t>根据约定决定是否需要响应该请求。如果</a:t>
            </a:r>
            <a:r>
              <a:rPr lang="en-US" altLang="zh-CN" dirty="0">
                <a:solidFill>
                  <a:srgbClr val="333333"/>
                </a:solidFill>
                <a:latin typeface="pingfang SC"/>
              </a:rPr>
              <a:t>acceptor</a:t>
            </a:r>
            <a:r>
              <a:rPr lang="zh-CN" altLang="en-US" dirty="0">
                <a:solidFill>
                  <a:srgbClr val="333333"/>
                </a:solidFill>
                <a:latin typeface="pingfang SC"/>
              </a:rPr>
              <a:t>通过提案</a:t>
            </a:r>
            <a:r>
              <a:rPr lang="en-US" altLang="zh-CN" dirty="0">
                <a:solidFill>
                  <a:srgbClr val="333333"/>
                </a:solidFill>
                <a:latin typeface="pingfang SC"/>
              </a:rPr>
              <a:t>M, </a:t>
            </a:r>
            <a:r>
              <a:rPr lang="zh-CN" altLang="en-US" dirty="0">
                <a:solidFill>
                  <a:srgbClr val="333333"/>
                </a:solidFill>
                <a:latin typeface="pingfang SC"/>
              </a:rPr>
              <a:t>的准备请求，则向</a:t>
            </a:r>
            <a:r>
              <a:rPr lang="en-US" altLang="zh-CN" dirty="0">
                <a:solidFill>
                  <a:srgbClr val="333333"/>
                </a:solidFill>
                <a:latin typeface="pingfang SC"/>
              </a:rPr>
              <a:t>proposer</a:t>
            </a:r>
            <a:r>
              <a:rPr lang="zh-CN" altLang="en-US" dirty="0">
                <a:solidFill>
                  <a:srgbClr val="333333"/>
                </a:solidFill>
                <a:latin typeface="pingfang SC"/>
              </a:rPr>
              <a:t>保证以下承诺</a:t>
            </a:r>
          </a:p>
          <a:p>
            <a:pPr latinLnBrk="1">
              <a:buFont typeface="+mj-lt"/>
              <a:buAutoNum type="arabicPeriod"/>
            </a:pPr>
            <a:r>
              <a:rPr lang="en-US" altLang="zh-CN" b="1" dirty="0">
                <a:solidFill>
                  <a:srgbClr val="333333"/>
                </a:solidFill>
                <a:latin typeface="pingfang SC"/>
              </a:rPr>
              <a:t>acceptor</a:t>
            </a:r>
            <a:r>
              <a:rPr lang="zh-CN" altLang="en-US" b="1" dirty="0">
                <a:solidFill>
                  <a:srgbClr val="333333"/>
                </a:solidFill>
                <a:latin typeface="pingfang SC"/>
              </a:rPr>
              <a:t>承诺不再通过编号小于等于</a:t>
            </a:r>
            <a:r>
              <a:rPr lang="en-US" altLang="zh-CN" b="1" dirty="0">
                <a:solidFill>
                  <a:srgbClr val="333333"/>
                </a:solidFill>
                <a:latin typeface="pingfang SC"/>
              </a:rPr>
              <a:t>M</a:t>
            </a:r>
            <a:r>
              <a:rPr lang="zh-CN" altLang="en-US" b="1" dirty="0">
                <a:solidFill>
                  <a:srgbClr val="333333"/>
                </a:solidFill>
                <a:latin typeface="pingfang SC"/>
              </a:rPr>
              <a:t>的提案的</a:t>
            </a:r>
            <a:r>
              <a:rPr lang="en-US" altLang="zh-CN" b="1" dirty="0">
                <a:solidFill>
                  <a:srgbClr val="333333"/>
                </a:solidFill>
                <a:latin typeface="pingfang SC"/>
              </a:rPr>
              <a:t>prepare</a:t>
            </a:r>
            <a:r>
              <a:rPr lang="zh-CN" altLang="en-US" b="1" dirty="0">
                <a:solidFill>
                  <a:srgbClr val="333333"/>
                </a:solidFill>
                <a:latin typeface="pingfang SC"/>
              </a:rPr>
              <a:t>请求</a:t>
            </a:r>
          </a:p>
          <a:p>
            <a:pPr latinLnBrk="1">
              <a:buFont typeface="+mj-lt"/>
              <a:buAutoNum type="arabicPeriod"/>
            </a:pPr>
            <a:r>
              <a:rPr lang="en-US" altLang="zh-CN" b="1" dirty="0">
                <a:solidFill>
                  <a:srgbClr val="333333"/>
                </a:solidFill>
                <a:latin typeface="pingfang SC"/>
              </a:rPr>
              <a:t>acceptor</a:t>
            </a:r>
            <a:r>
              <a:rPr lang="zh-CN" altLang="en-US" b="1" dirty="0">
                <a:solidFill>
                  <a:srgbClr val="333333"/>
                </a:solidFill>
                <a:latin typeface="pingfang SC"/>
              </a:rPr>
              <a:t>承诺不再通过编号小于</a:t>
            </a:r>
            <a:r>
              <a:rPr lang="en-US" altLang="zh-CN" b="1" dirty="0">
                <a:solidFill>
                  <a:srgbClr val="333333"/>
                </a:solidFill>
                <a:latin typeface="pingfang SC"/>
              </a:rPr>
              <a:t>M</a:t>
            </a:r>
            <a:r>
              <a:rPr lang="zh-CN" altLang="en-US" b="1" dirty="0">
                <a:solidFill>
                  <a:srgbClr val="333333"/>
                </a:solidFill>
                <a:latin typeface="pingfang SC"/>
              </a:rPr>
              <a:t>的提案的</a:t>
            </a:r>
            <a:r>
              <a:rPr lang="en-US" altLang="zh-CN" b="1" dirty="0">
                <a:solidFill>
                  <a:srgbClr val="333333"/>
                </a:solidFill>
                <a:latin typeface="pingfang SC"/>
              </a:rPr>
              <a:t>accept</a:t>
            </a:r>
            <a:r>
              <a:rPr lang="zh-CN" altLang="en-US" b="1" dirty="0">
                <a:solidFill>
                  <a:srgbClr val="333333"/>
                </a:solidFill>
                <a:latin typeface="pingfang SC"/>
              </a:rPr>
              <a:t>请求，也就是不再通过编号小于</a:t>
            </a:r>
            <a:r>
              <a:rPr lang="en-US" altLang="zh-CN" b="1" dirty="0">
                <a:solidFill>
                  <a:srgbClr val="333333"/>
                </a:solidFill>
                <a:latin typeface="pingfang SC"/>
              </a:rPr>
              <a:t>M</a:t>
            </a:r>
            <a:r>
              <a:rPr lang="zh-CN" altLang="en-US" b="1" dirty="0">
                <a:solidFill>
                  <a:srgbClr val="333333"/>
                </a:solidFill>
                <a:latin typeface="pingfang SC"/>
              </a:rPr>
              <a:t>的提案</a:t>
            </a:r>
          </a:p>
          <a:p>
            <a:pPr latinLnBrk="1">
              <a:buFont typeface="+mj-lt"/>
              <a:buAutoNum type="arabicPeriod"/>
            </a:pPr>
            <a:r>
              <a:rPr lang="zh-CN" altLang="en-US" b="1" dirty="0">
                <a:solidFill>
                  <a:srgbClr val="333333"/>
                </a:solidFill>
                <a:latin typeface="pingfang SC"/>
              </a:rPr>
              <a:t>如果</a:t>
            </a:r>
            <a:r>
              <a:rPr lang="en-US" altLang="zh-CN" b="1" dirty="0">
                <a:solidFill>
                  <a:srgbClr val="333333"/>
                </a:solidFill>
                <a:latin typeface="pingfang SC"/>
              </a:rPr>
              <a:t>acceptor</a:t>
            </a:r>
            <a:r>
              <a:rPr lang="zh-CN" altLang="en-US" b="1" dirty="0">
                <a:solidFill>
                  <a:srgbClr val="333333"/>
                </a:solidFill>
                <a:latin typeface="pingfang SC"/>
              </a:rPr>
              <a:t>已经通过某一提案，则承诺在</a:t>
            </a:r>
            <a:r>
              <a:rPr lang="en-US" altLang="zh-CN" b="1" dirty="0">
                <a:solidFill>
                  <a:srgbClr val="333333"/>
                </a:solidFill>
                <a:latin typeface="pingfang SC"/>
              </a:rPr>
              <a:t>prepare</a:t>
            </a:r>
            <a:r>
              <a:rPr lang="zh-CN" altLang="en-US" b="1" dirty="0">
                <a:solidFill>
                  <a:srgbClr val="333333"/>
                </a:solidFill>
                <a:latin typeface="pingfang SC"/>
              </a:rPr>
              <a:t>请求的响应中返回已经通过的最大编号的提案内容。如果没有通过任何提案，则在</a:t>
            </a:r>
            <a:r>
              <a:rPr lang="en-US" altLang="zh-CN" b="1" dirty="0">
                <a:solidFill>
                  <a:srgbClr val="333333"/>
                </a:solidFill>
                <a:latin typeface="pingfang SC"/>
              </a:rPr>
              <a:t>prepare</a:t>
            </a:r>
            <a:r>
              <a:rPr lang="zh-CN" altLang="en-US" b="1" dirty="0">
                <a:solidFill>
                  <a:srgbClr val="333333"/>
                </a:solidFill>
                <a:latin typeface="pingfang SC"/>
              </a:rPr>
              <a:t>请求的响应中返回空值</a:t>
            </a:r>
            <a:endParaRPr lang="zh-CN" altLang="en-US" b="1" i="0" dirty="0">
              <a:solidFill>
                <a:srgbClr val="333333"/>
              </a:solidFill>
              <a:effectLst/>
              <a:latin typeface="pingfang SC"/>
            </a:endParaRPr>
          </a:p>
        </p:txBody>
      </p:sp>
      <p:sp>
        <p:nvSpPr>
          <p:cNvPr id="7" name="矩形 6"/>
          <p:cNvSpPr/>
          <p:nvPr/>
        </p:nvSpPr>
        <p:spPr>
          <a:xfrm>
            <a:off x="4831237" y="6040984"/>
            <a:ext cx="7285349" cy="861774"/>
          </a:xfrm>
          <a:prstGeom prst="rect">
            <a:avLst/>
          </a:prstGeom>
          <a:solidFill>
            <a:schemeClr val="bg1"/>
          </a:solidFill>
        </p:spPr>
        <p:txBody>
          <a:bodyPr wrap="square">
            <a:spAutoFit/>
          </a:bodyPr>
          <a:lstStyle/>
          <a:p>
            <a:pPr latinLnBrk="1">
              <a:buFont typeface="Arial" panose="020B0604020202020204" pitchFamily="34" charset="0"/>
              <a:buChar char="•"/>
            </a:pPr>
            <a:r>
              <a:rPr lang="en-US" altLang="zh-CN" sz="1600" dirty="0" err="1">
                <a:solidFill>
                  <a:srgbClr val="333333"/>
                </a:solidFill>
                <a:latin typeface="pingfang SC"/>
              </a:rPr>
              <a:t>minProposal</a:t>
            </a:r>
            <a:r>
              <a:rPr lang="zh-CN" altLang="en-US" sz="1600" dirty="0">
                <a:solidFill>
                  <a:srgbClr val="333333"/>
                </a:solidFill>
                <a:latin typeface="pingfang SC"/>
              </a:rPr>
              <a:t>：当前</a:t>
            </a:r>
            <a:r>
              <a:rPr lang="en-US" altLang="zh-CN" sz="1600" dirty="0">
                <a:solidFill>
                  <a:srgbClr val="333333"/>
                </a:solidFill>
                <a:latin typeface="pingfang SC"/>
              </a:rPr>
              <a:t>acceptor</a:t>
            </a:r>
            <a:r>
              <a:rPr lang="zh-CN" altLang="en-US" sz="1600" dirty="0">
                <a:solidFill>
                  <a:srgbClr val="333333"/>
                </a:solidFill>
                <a:latin typeface="pingfang SC"/>
              </a:rPr>
              <a:t>在</a:t>
            </a:r>
            <a:r>
              <a:rPr lang="en-US" altLang="zh-CN" sz="1600" dirty="0">
                <a:solidFill>
                  <a:srgbClr val="333333"/>
                </a:solidFill>
                <a:latin typeface="pingfang SC"/>
              </a:rPr>
              <a:t>prepare</a:t>
            </a:r>
            <a:r>
              <a:rPr lang="zh-CN" altLang="en-US" sz="1600" dirty="0">
                <a:solidFill>
                  <a:srgbClr val="333333"/>
                </a:solidFill>
                <a:latin typeface="pingfang SC"/>
              </a:rPr>
              <a:t>请求中通过的最大提案编号</a:t>
            </a:r>
          </a:p>
          <a:p>
            <a:pPr latinLnBrk="1">
              <a:buFont typeface="Arial" panose="020B0604020202020204" pitchFamily="34" charset="0"/>
              <a:buChar char="•"/>
            </a:pPr>
            <a:r>
              <a:rPr lang="en-US" altLang="zh-CN" sz="1600" dirty="0" err="1">
                <a:solidFill>
                  <a:srgbClr val="333333"/>
                </a:solidFill>
                <a:latin typeface="pingfang SC"/>
              </a:rPr>
              <a:t>acceptedProposal</a:t>
            </a:r>
            <a:r>
              <a:rPr lang="zh-CN" altLang="en-US" sz="1600" dirty="0">
                <a:solidFill>
                  <a:srgbClr val="333333"/>
                </a:solidFill>
                <a:latin typeface="pingfang SC"/>
              </a:rPr>
              <a:t>：当前</a:t>
            </a:r>
            <a:r>
              <a:rPr lang="en-US" altLang="zh-CN" sz="1600" dirty="0">
                <a:solidFill>
                  <a:srgbClr val="333333"/>
                </a:solidFill>
                <a:latin typeface="pingfang SC"/>
              </a:rPr>
              <a:t>acceptor</a:t>
            </a:r>
            <a:r>
              <a:rPr lang="zh-CN" altLang="en-US" sz="1600" dirty="0">
                <a:solidFill>
                  <a:srgbClr val="333333"/>
                </a:solidFill>
                <a:latin typeface="pingfang SC"/>
              </a:rPr>
              <a:t>在</a:t>
            </a:r>
            <a:r>
              <a:rPr lang="en-US" altLang="zh-CN" sz="1600" dirty="0">
                <a:solidFill>
                  <a:srgbClr val="333333"/>
                </a:solidFill>
                <a:latin typeface="pingfang SC"/>
              </a:rPr>
              <a:t>accept</a:t>
            </a:r>
            <a:r>
              <a:rPr lang="zh-CN" altLang="en-US" sz="1600" dirty="0">
                <a:solidFill>
                  <a:srgbClr val="333333"/>
                </a:solidFill>
                <a:latin typeface="pingfang SC"/>
              </a:rPr>
              <a:t>请求中通过的最大提案编号</a:t>
            </a:r>
          </a:p>
          <a:p>
            <a:pPr latinLnBrk="1">
              <a:buFont typeface="Arial" panose="020B0604020202020204" pitchFamily="34" charset="0"/>
              <a:buChar char="•"/>
            </a:pPr>
            <a:r>
              <a:rPr lang="en-US" altLang="zh-CN" sz="1600" dirty="0" err="1">
                <a:solidFill>
                  <a:srgbClr val="333333"/>
                </a:solidFill>
                <a:latin typeface="pingfang SC"/>
              </a:rPr>
              <a:t>acceptedValue</a:t>
            </a:r>
            <a:r>
              <a:rPr lang="zh-CN" altLang="en-US" sz="1600" dirty="0">
                <a:solidFill>
                  <a:srgbClr val="333333"/>
                </a:solidFill>
                <a:latin typeface="pingfang SC"/>
              </a:rPr>
              <a:t>：当前</a:t>
            </a:r>
            <a:r>
              <a:rPr lang="en-US" altLang="zh-CN" sz="1600" dirty="0">
                <a:solidFill>
                  <a:srgbClr val="333333"/>
                </a:solidFill>
                <a:latin typeface="pingfang SC"/>
              </a:rPr>
              <a:t>acceptor</a:t>
            </a:r>
            <a:r>
              <a:rPr lang="zh-CN" altLang="en-US" sz="1600" dirty="0">
                <a:solidFill>
                  <a:srgbClr val="333333"/>
                </a:solidFill>
                <a:latin typeface="pingfang SC"/>
              </a:rPr>
              <a:t>在</a:t>
            </a:r>
            <a:r>
              <a:rPr lang="en-US" altLang="zh-CN" sz="1600" dirty="0">
                <a:solidFill>
                  <a:srgbClr val="333333"/>
                </a:solidFill>
                <a:latin typeface="pingfang SC"/>
              </a:rPr>
              <a:t>accept</a:t>
            </a:r>
            <a:r>
              <a:rPr lang="zh-CN" altLang="en-US" sz="1600" dirty="0">
                <a:solidFill>
                  <a:srgbClr val="333333"/>
                </a:solidFill>
                <a:latin typeface="pingfang SC"/>
              </a:rPr>
              <a:t>请求中通过的最大提案编号的提案值</a:t>
            </a:r>
            <a:endParaRPr lang="zh-CN" altLang="en-US" sz="1600" b="0" i="0" dirty="0">
              <a:solidFill>
                <a:srgbClr val="333333"/>
              </a:solidFill>
              <a:effectLst/>
              <a:latin typeface="pingfang SC"/>
            </a:endParaRPr>
          </a:p>
        </p:txBody>
      </p:sp>
    </p:spTree>
    <p:extLst>
      <p:ext uri="{BB962C8B-B14F-4D97-AF65-F5344CB8AC3E}">
        <p14:creationId xmlns:p14="http://schemas.microsoft.com/office/powerpoint/2010/main" val="31441279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t>Paxos</a:t>
            </a:r>
            <a:r>
              <a:rPr lang="zh-CN" altLang="en-US" dirty="0"/>
              <a:t>算法</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144</a:t>
            </a:fld>
            <a:endParaRPr lang="en-US"/>
          </a:p>
        </p:txBody>
      </p:sp>
      <p:sp>
        <p:nvSpPr>
          <p:cNvPr id="5" name="Title 1">
            <a:extLst>
              <a:ext uri="{FF2B5EF4-FFF2-40B4-BE49-F238E27FC236}">
                <a16:creationId xmlns:a16="http://schemas.microsoft.com/office/drawing/2014/main" id="{4B38E49A-8C41-46CB-8A6E-46928550019B}"/>
              </a:ext>
            </a:extLst>
          </p:cNvPr>
          <p:cNvSpPr>
            <a:spLocks noGrp="1"/>
          </p:cNvSpPr>
          <p:nvPr>
            <p:ph type="title"/>
          </p:nvPr>
        </p:nvSpPr>
        <p:spPr/>
        <p:txBody>
          <a:bodyPr/>
          <a:lstStyle/>
          <a:p>
            <a:r>
              <a:rPr lang="en-US" altLang="zh-CN" dirty="0"/>
              <a:t>7.3 </a:t>
            </a:r>
            <a:r>
              <a:rPr lang="zh-CN" altLang="en-US" dirty="0"/>
              <a:t>大数据系统的协调技术</a:t>
            </a:r>
          </a:p>
        </p:txBody>
      </p:sp>
      <p:pic>
        <p:nvPicPr>
          <p:cNvPr id="6" name="Picture 4" descr="paxos伪代码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978194"/>
            <a:ext cx="7912100" cy="552274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33080" y="1835210"/>
            <a:ext cx="4041088" cy="3970318"/>
          </a:xfrm>
          <a:prstGeom prst="rect">
            <a:avLst/>
          </a:prstGeom>
        </p:spPr>
        <p:txBody>
          <a:bodyPr wrap="square">
            <a:spAutoFit/>
          </a:bodyPr>
          <a:lstStyle/>
          <a:p>
            <a:pPr latinLnBrk="1"/>
            <a:r>
              <a:rPr lang="en-US" altLang="zh-CN" b="1" dirty="0"/>
              <a:t>accept</a:t>
            </a:r>
            <a:r>
              <a:rPr lang="zh-CN" altLang="en-US" b="1" dirty="0" smtClean="0"/>
              <a:t>阶段：</a:t>
            </a:r>
            <a:endParaRPr lang="zh-CN" altLang="en-US" b="1" dirty="0"/>
          </a:p>
          <a:p>
            <a:pPr latinLnBrk="1"/>
            <a:r>
              <a:rPr lang="en-US" altLang="zh-CN" dirty="0"/>
              <a:t>accept</a:t>
            </a:r>
            <a:r>
              <a:rPr lang="zh-CN" altLang="en-US" dirty="0"/>
              <a:t>阶段，在</a:t>
            </a:r>
            <a:r>
              <a:rPr lang="en-US" altLang="zh-CN" dirty="0"/>
              <a:t>proposer</a:t>
            </a:r>
            <a:r>
              <a:rPr lang="zh-CN" altLang="en-US" dirty="0"/>
              <a:t>在</a:t>
            </a:r>
            <a:r>
              <a:rPr lang="en-US" altLang="zh-CN" dirty="0"/>
              <a:t>prepare</a:t>
            </a:r>
            <a:r>
              <a:rPr lang="zh-CN" altLang="en-US" dirty="0"/>
              <a:t>阶段收到大多数响应后，由</a:t>
            </a:r>
            <a:r>
              <a:rPr lang="en-US" altLang="zh-CN" dirty="0"/>
              <a:t>proposer</a:t>
            </a:r>
            <a:r>
              <a:rPr lang="zh-CN" altLang="en-US" dirty="0"/>
              <a:t>向</a:t>
            </a:r>
            <a:r>
              <a:rPr lang="en-US" altLang="zh-CN" dirty="0"/>
              <a:t>acceptor</a:t>
            </a:r>
            <a:r>
              <a:rPr lang="zh-CN" altLang="en-US" dirty="0"/>
              <a:t>发送</a:t>
            </a:r>
            <a:r>
              <a:rPr lang="en-US" altLang="zh-CN" dirty="0"/>
              <a:t>accept</a:t>
            </a:r>
            <a:r>
              <a:rPr lang="zh-CN" altLang="en-US" dirty="0"/>
              <a:t>请求。例如此时进行决策的提案是</a:t>
            </a:r>
            <a:r>
              <a:rPr lang="en-US" altLang="zh-CN" dirty="0"/>
              <a:t>M, V</a:t>
            </a:r>
            <a:r>
              <a:rPr lang="zh-CN" altLang="en-US" dirty="0"/>
              <a:t>，根据</a:t>
            </a:r>
            <a:r>
              <a:rPr lang="en-US" altLang="zh-CN" dirty="0"/>
              <a:t>acceptor</a:t>
            </a:r>
            <a:r>
              <a:rPr lang="zh-CN" altLang="en-US" dirty="0"/>
              <a:t>在</a:t>
            </a:r>
            <a:r>
              <a:rPr lang="en-US" altLang="zh-CN" dirty="0"/>
              <a:t>prepare</a:t>
            </a:r>
            <a:r>
              <a:rPr lang="zh-CN" altLang="en-US" dirty="0"/>
              <a:t>阶段对</a:t>
            </a:r>
            <a:r>
              <a:rPr lang="en-US" altLang="zh-CN" dirty="0"/>
              <a:t>proposer</a:t>
            </a:r>
            <a:r>
              <a:rPr lang="zh-CN" altLang="en-US" dirty="0"/>
              <a:t>的承诺。</a:t>
            </a:r>
          </a:p>
          <a:p>
            <a:pPr latinLnBrk="1"/>
            <a:r>
              <a:rPr lang="zh-CN" altLang="en-US" dirty="0"/>
              <a:t>如果此时</a:t>
            </a:r>
            <a:r>
              <a:rPr lang="en-US" altLang="zh-CN" dirty="0"/>
              <a:t>acceptor</a:t>
            </a:r>
            <a:r>
              <a:rPr lang="zh-CN" altLang="en-US" dirty="0"/>
              <a:t>没有通过编号大于</a:t>
            </a:r>
            <a:r>
              <a:rPr lang="en-US" altLang="zh-CN" dirty="0"/>
              <a:t>M</a:t>
            </a:r>
            <a:r>
              <a:rPr lang="zh-CN" altLang="en-US" dirty="0"/>
              <a:t>的</a:t>
            </a:r>
            <a:r>
              <a:rPr lang="en-US" altLang="zh-CN" dirty="0"/>
              <a:t>prepare</a:t>
            </a:r>
            <a:r>
              <a:rPr lang="zh-CN" altLang="en-US" dirty="0"/>
              <a:t>请求，则会批准提案</a:t>
            </a:r>
            <a:r>
              <a:rPr lang="en-US" altLang="zh-CN" dirty="0"/>
              <a:t>M, V</a:t>
            </a:r>
            <a:r>
              <a:rPr lang="zh-CN" altLang="en-US" dirty="0"/>
              <a:t>，并返回已通过的编号最大的提案（也就是</a:t>
            </a:r>
            <a:r>
              <a:rPr lang="en-US" altLang="zh-CN" dirty="0"/>
              <a:t>M, </a:t>
            </a:r>
            <a:r>
              <a:rPr lang="zh-CN" altLang="en-US" dirty="0"/>
              <a:t>）。</a:t>
            </a:r>
          </a:p>
          <a:p>
            <a:pPr latinLnBrk="1"/>
            <a:r>
              <a:rPr lang="zh-CN" altLang="en-US" dirty="0"/>
              <a:t>如果此时</a:t>
            </a:r>
            <a:r>
              <a:rPr lang="en-US" altLang="zh-CN" dirty="0"/>
              <a:t>acceptor</a:t>
            </a:r>
            <a:r>
              <a:rPr lang="zh-CN" altLang="en-US" dirty="0"/>
              <a:t>已经通过编号大于</a:t>
            </a:r>
            <a:r>
              <a:rPr lang="en-US" altLang="zh-CN" dirty="0"/>
              <a:t>M</a:t>
            </a:r>
            <a:r>
              <a:rPr lang="zh-CN" altLang="en-US" dirty="0"/>
              <a:t>的</a:t>
            </a:r>
            <a:r>
              <a:rPr lang="en-US" altLang="zh-CN" dirty="0"/>
              <a:t>prepare</a:t>
            </a:r>
            <a:r>
              <a:rPr lang="zh-CN" altLang="en-US" dirty="0"/>
              <a:t>请求，则会拒绝提案</a:t>
            </a:r>
            <a:r>
              <a:rPr lang="en-US" altLang="zh-CN" dirty="0"/>
              <a:t>M, V</a:t>
            </a:r>
            <a:r>
              <a:rPr lang="zh-CN" altLang="en-US" dirty="0"/>
              <a:t>，并返回已通过的编号最大的提案（大于</a:t>
            </a:r>
            <a:r>
              <a:rPr lang="en-US" altLang="zh-CN" dirty="0"/>
              <a:t>M</a:t>
            </a:r>
            <a:r>
              <a:rPr lang="zh-CN" altLang="en-US" dirty="0"/>
              <a:t>的编号）。</a:t>
            </a:r>
          </a:p>
        </p:txBody>
      </p:sp>
    </p:spTree>
    <p:extLst>
      <p:ext uri="{BB962C8B-B14F-4D97-AF65-F5344CB8AC3E}">
        <p14:creationId xmlns:p14="http://schemas.microsoft.com/office/powerpoint/2010/main" val="34687550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484" y="1160756"/>
            <a:ext cx="7190898" cy="5016207"/>
          </a:xfrm>
        </p:spPr>
        <p:txBody>
          <a:bodyPr>
            <a:normAutofit fontScale="85000" lnSpcReduction="20000"/>
          </a:bodyPr>
          <a:lstStyle/>
          <a:p>
            <a:pPr>
              <a:lnSpc>
                <a:spcPct val="110000"/>
              </a:lnSpc>
            </a:pPr>
            <a:r>
              <a:rPr lang="en-US" altLang="zh-CN" dirty="0"/>
              <a:t>Raft</a:t>
            </a:r>
            <a:r>
              <a:rPr lang="zh-CN" altLang="en-US" dirty="0"/>
              <a:t>算法</a:t>
            </a:r>
            <a:r>
              <a:rPr lang="zh-CN" altLang="en-US" dirty="0" smtClean="0"/>
              <a:t>概述</a:t>
            </a:r>
            <a:r>
              <a:rPr lang="en-US" altLang="zh-CN" dirty="0" smtClean="0"/>
              <a:t>: </a:t>
            </a:r>
            <a:r>
              <a:rPr lang="en-US" altLang="zh-CN" b="0" dirty="0" smtClean="0"/>
              <a:t>Raft</a:t>
            </a:r>
            <a:r>
              <a:rPr lang="zh-CN" altLang="en-US" b="0" dirty="0"/>
              <a:t>算法则是从多副本状态机的角度提出，用于管理多副本状态机的日志复制。</a:t>
            </a:r>
            <a:r>
              <a:rPr lang="en-US" altLang="zh-CN" b="0" dirty="0"/>
              <a:t>Raft</a:t>
            </a:r>
            <a:r>
              <a:rPr lang="zh-CN" altLang="en-US" b="0" dirty="0"/>
              <a:t>实现了和</a:t>
            </a:r>
            <a:r>
              <a:rPr lang="en-US" altLang="zh-CN" b="0" dirty="0" err="1"/>
              <a:t>Paxos</a:t>
            </a:r>
            <a:r>
              <a:rPr lang="zh-CN" altLang="en-US" b="0" dirty="0"/>
              <a:t>相同的功能，它将一致性分解为多个子问题：</a:t>
            </a:r>
            <a:r>
              <a:rPr lang="en-US" altLang="zh-CN" b="0" dirty="0"/>
              <a:t>Leader</a:t>
            </a:r>
            <a:r>
              <a:rPr lang="zh-CN" altLang="en-US" b="0" dirty="0"/>
              <a:t>选举（</a:t>
            </a:r>
            <a:r>
              <a:rPr lang="en-US" altLang="zh-CN" b="0" dirty="0"/>
              <a:t>Leader election</a:t>
            </a:r>
            <a:r>
              <a:rPr lang="zh-CN" altLang="en-US" b="0" dirty="0"/>
              <a:t>）、日志同步（</a:t>
            </a:r>
            <a:r>
              <a:rPr lang="en-US" altLang="zh-CN" b="0" dirty="0"/>
              <a:t>Log replication</a:t>
            </a:r>
            <a:r>
              <a:rPr lang="zh-CN" altLang="en-US" b="0" dirty="0"/>
              <a:t>）、安全性（</a:t>
            </a:r>
            <a:r>
              <a:rPr lang="en-US" altLang="zh-CN" b="0" dirty="0"/>
              <a:t>Safety</a:t>
            </a:r>
            <a:r>
              <a:rPr lang="zh-CN" altLang="en-US" b="0" dirty="0"/>
              <a:t>）、日志压缩（</a:t>
            </a:r>
            <a:r>
              <a:rPr lang="en-US" altLang="zh-CN" b="0" dirty="0"/>
              <a:t>Log compaction</a:t>
            </a:r>
            <a:r>
              <a:rPr lang="zh-CN" altLang="en-US" b="0" dirty="0"/>
              <a:t>）、成员变更（</a:t>
            </a:r>
            <a:r>
              <a:rPr lang="en-US" altLang="zh-CN" b="0" dirty="0"/>
              <a:t>Membership change</a:t>
            </a:r>
            <a:r>
              <a:rPr lang="zh-CN" altLang="en-US" b="0" dirty="0"/>
              <a:t>）等</a:t>
            </a:r>
            <a:r>
              <a:rPr lang="zh-CN" altLang="en-US" b="0" dirty="0" smtClean="0"/>
              <a:t>。</a:t>
            </a:r>
          </a:p>
          <a:p>
            <a:pPr>
              <a:lnSpc>
                <a:spcPct val="110000"/>
              </a:lnSpc>
            </a:pPr>
            <a:r>
              <a:rPr lang="en-US" altLang="zh-CN" b="0" dirty="0" smtClean="0"/>
              <a:t>Raft</a:t>
            </a:r>
            <a:r>
              <a:rPr lang="zh-CN" altLang="en-US" b="0" dirty="0" smtClean="0"/>
              <a:t>将系统中的角色分为领导者（</a:t>
            </a:r>
            <a:r>
              <a:rPr lang="en-US" altLang="zh-CN" b="0" dirty="0" smtClean="0"/>
              <a:t>Leader</a:t>
            </a:r>
            <a:r>
              <a:rPr lang="zh-CN" altLang="en-US" b="0" dirty="0" smtClean="0"/>
              <a:t>）、跟从者（</a:t>
            </a:r>
            <a:r>
              <a:rPr lang="en-US" altLang="zh-CN" b="0" dirty="0" smtClean="0"/>
              <a:t>Follower</a:t>
            </a:r>
            <a:r>
              <a:rPr lang="zh-CN" altLang="en-US" b="0" dirty="0" smtClean="0"/>
              <a:t>）和候选人（</a:t>
            </a:r>
            <a:r>
              <a:rPr lang="en-US" altLang="zh-CN" b="0" dirty="0" smtClean="0"/>
              <a:t>Candidate</a:t>
            </a:r>
            <a:r>
              <a:rPr lang="zh-CN" altLang="en-US" b="0" dirty="0" smtClean="0"/>
              <a:t>）：</a:t>
            </a:r>
          </a:p>
          <a:p>
            <a:pPr lvl="1">
              <a:lnSpc>
                <a:spcPct val="110000"/>
              </a:lnSpc>
            </a:pPr>
            <a:r>
              <a:rPr lang="en-US" altLang="zh-CN" dirty="0" smtClean="0"/>
              <a:t>Leader</a:t>
            </a:r>
            <a:r>
              <a:rPr lang="zh-CN" altLang="en-US" b="0" dirty="0"/>
              <a:t>：接受客户端请求，并向</a:t>
            </a:r>
            <a:r>
              <a:rPr lang="en-US" altLang="zh-CN" b="0" dirty="0"/>
              <a:t>Follower</a:t>
            </a:r>
            <a:r>
              <a:rPr lang="zh-CN" altLang="en-US" b="0" dirty="0"/>
              <a:t>同步请求日志，当日志同步到大多数节点上后告诉</a:t>
            </a:r>
            <a:r>
              <a:rPr lang="en-US" altLang="zh-CN" b="0" dirty="0"/>
              <a:t>Follower</a:t>
            </a:r>
            <a:r>
              <a:rPr lang="zh-CN" altLang="en-US" b="0" dirty="0"/>
              <a:t>提交日志。</a:t>
            </a:r>
          </a:p>
          <a:p>
            <a:pPr lvl="1">
              <a:lnSpc>
                <a:spcPct val="110000"/>
              </a:lnSpc>
            </a:pPr>
            <a:r>
              <a:rPr lang="en-US" altLang="zh-CN" dirty="0"/>
              <a:t>Follower</a:t>
            </a:r>
            <a:r>
              <a:rPr lang="zh-CN" altLang="en-US" b="0" dirty="0"/>
              <a:t>：接受并持久化</a:t>
            </a:r>
            <a:r>
              <a:rPr lang="en-US" altLang="zh-CN" b="0" dirty="0"/>
              <a:t>Leader</a:t>
            </a:r>
            <a:r>
              <a:rPr lang="zh-CN" altLang="en-US" b="0" dirty="0"/>
              <a:t>同步的日志，在</a:t>
            </a:r>
            <a:r>
              <a:rPr lang="en-US" altLang="zh-CN" b="0" dirty="0"/>
              <a:t>Leader</a:t>
            </a:r>
            <a:r>
              <a:rPr lang="zh-CN" altLang="en-US" b="0" dirty="0"/>
              <a:t>告之日志可以提交之后，提交日志。</a:t>
            </a:r>
          </a:p>
          <a:p>
            <a:pPr lvl="1">
              <a:lnSpc>
                <a:spcPct val="110000"/>
              </a:lnSpc>
            </a:pPr>
            <a:r>
              <a:rPr lang="en-US" altLang="zh-CN" dirty="0"/>
              <a:t>Candidate</a:t>
            </a:r>
            <a:r>
              <a:rPr lang="zh-CN" altLang="en-US" b="0" dirty="0"/>
              <a:t>：</a:t>
            </a:r>
            <a:r>
              <a:rPr lang="en-US" altLang="zh-CN" b="0" dirty="0"/>
              <a:t>Leader</a:t>
            </a:r>
            <a:r>
              <a:rPr lang="zh-CN" altLang="en-US" b="0" dirty="0"/>
              <a:t>选举过程中的临时角色。</a:t>
            </a:r>
          </a:p>
          <a:p>
            <a:pPr>
              <a:lnSpc>
                <a:spcPct val="110000"/>
              </a:lnSpc>
            </a:pP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145</a:t>
            </a:fld>
            <a:endParaRPr lang="en-US"/>
          </a:p>
        </p:txBody>
      </p:sp>
      <p:sp>
        <p:nvSpPr>
          <p:cNvPr id="5" name="标题 1"/>
          <p:cNvSpPr>
            <a:spLocks noGrp="1"/>
          </p:cNvSpPr>
          <p:nvPr>
            <p:ph type="title"/>
          </p:nvPr>
        </p:nvSpPr>
        <p:spPr/>
        <p:txBody>
          <a:bodyPr/>
          <a:lstStyle/>
          <a:p>
            <a:r>
              <a:rPr lang="en-US" altLang="zh-CN" dirty="0"/>
              <a:t>7.3 </a:t>
            </a:r>
            <a:r>
              <a:rPr lang="zh-CN" altLang="en-US" dirty="0"/>
              <a:t>大数据系统的协调技术</a:t>
            </a:r>
          </a:p>
        </p:txBody>
      </p:sp>
      <p:sp>
        <p:nvSpPr>
          <p:cNvPr id="9" name="AutoShape 6" descr="https://pic2.zhimg.com/80/v2-40d42747bec5c00503e4bd47566beb65_720w.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3"/>
          <a:stretch>
            <a:fillRect/>
          </a:stretch>
        </p:blipFill>
        <p:spPr>
          <a:xfrm>
            <a:off x="7753905" y="1421240"/>
            <a:ext cx="4438095" cy="4495238"/>
          </a:xfrm>
          <a:prstGeom prst="rect">
            <a:avLst/>
          </a:prstGeom>
        </p:spPr>
      </p:pic>
      <p:sp>
        <p:nvSpPr>
          <p:cNvPr id="11" name="矩形 10"/>
          <p:cNvSpPr/>
          <p:nvPr/>
        </p:nvSpPr>
        <p:spPr>
          <a:xfrm>
            <a:off x="7123521" y="5916478"/>
            <a:ext cx="5068479" cy="646331"/>
          </a:xfrm>
          <a:prstGeom prst="rect">
            <a:avLst/>
          </a:prstGeom>
        </p:spPr>
        <p:txBody>
          <a:bodyPr wrap="square">
            <a:spAutoFit/>
          </a:bodyPr>
          <a:lstStyle/>
          <a:p>
            <a:r>
              <a:rPr lang="en-US" altLang="zh-CN" dirty="0">
                <a:solidFill>
                  <a:srgbClr val="191B1F"/>
                </a:solidFill>
                <a:latin typeface="-apple-system"/>
              </a:rPr>
              <a:t>Raft</a:t>
            </a:r>
            <a:r>
              <a:rPr lang="zh-CN" altLang="en-US" dirty="0">
                <a:solidFill>
                  <a:srgbClr val="191B1F"/>
                </a:solidFill>
                <a:latin typeface="-apple-system"/>
              </a:rPr>
              <a:t>要求系统在任意时刻最多只有一个</a:t>
            </a:r>
            <a:r>
              <a:rPr lang="en-US" altLang="zh-CN" dirty="0">
                <a:solidFill>
                  <a:srgbClr val="191B1F"/>
                </a:solidFill>
                <a:latin typeface="-apple-system"/>
              </a:rPr>
              <a:t>Leader</a:t>
            </a:r>
            <a:r>
              <a:rPr lang="zh-CN" altLang="en-US" dirty="0">
                <a:solidFill>
                  <a:srgbClr val="191B1F"/>
                </a:solidFill>
                <a:latin typeface="-apple-system"/>
              </a:rPr>
              <a:t>，正常工作期间只有</a:t>
            </a:r>
            <a:r>
              <a:rPr lang="en-US" altLang="zh-CN" dirty="0">
                <a:solidFill>
                  <a:srgbClr val="191B1F"/>
                </a:solidFill>
                <a:latin typeface="-apple-system"/>
              </a:rPr>
              <a:t>Leader</a:t>
            </a:r>
            <a:r>
              <a:rPr lang="zh-CN" altLang="en-US" dirty="0">
                <a:solidFill>
                  <a:srgbClr val="191B1F"/>
                </a:solidFill>
                <a:latin typeface="-apple-system"/>
              </a:rPr>
              <a:t>和</a:t>
            </a:r>
            <a:r>
              <a:rPr lang="en-US" altLang="zh-CN" dirty="0">
                <a:solidFill>
                  <a:srgbClr val="191B1F"/>
                </a:solidFill>
                <a:latin typeface="-apple-system"/>
              </a:rPr>
              <a:t>Followers</a:t>
            </a:r>
            <a:r>
              <a:rPr lang="zh-CN" altLang="en-US" dirty="0">
                <a:solidFill>
                  <a:srgbClr val="191B1F"/>
                </a:solidFill>
                <a:latin typeface="-apple-system"/>
              </a:rPr>
              <a:t>。</a:t>
            </a:r>
            <a:endParaRPr lang="zh-CN" altLang="en-US" dirty="0"/>
          </a:p>
        </p:txBody>
      </p:sp>
    </p:spTree>
    <p:extLst>
      <p:ext uri="{BB962C8B-B14F-4D97-AF65-F5344CB8AC3E}">
        <p14:creationId xmlns:p14="http://schemas.microsoft.com/office/powerpoint/2010/main" val="33537537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6498" y="1085343"/>
            <a:ext cx="5825765" cy="5016207"/>
          </a:xfrm>
        </p:spPr>
        <p:txBody>
          <a:bodyPr>
            <a:noAutofit/>
          </a:bodyPr>
          <a:lstStyle/>
          <a:p>
            <a:pPr>
              <a:lnSpc>
                <a:spcPct val="120000"/>
              </a:lnSpc>
            </a:pPr>
            <a:r>
              <a:rPr lang="zh-CN" altLang="en-US" sz="1600" b="0" dirty="0"/>
              <a:t>日志由有序编号（</a:t>
            </a:r>
            <a:r>
              <a:rPr lang="en-US" altLang="zh-CN" sz="1600" b="0" dirty="0"/>
              <a:t>log index</a:t>
            </a:r>
            <a:r>
              <a:rPr lang="zh-CN" altLang="en-US" sz="1600" b="0" dirty="0"/>
              <a:t>）的日志条目组成。每个日志条目包含它被创建时的任期号（</a:t>
            </a:r>
            <a:r>
              <a:rPr lang="en-US" altLang="zh-CN" sz="1600" b="0" dirty="0"/>
              <a:t>term</a:t>
            </a:r>
            <a:r>
              <a:rPr lang="zh-CN" altLang="en-US" sz="1600" b="0" dirty="0"/>
              <a:t>），和用于状态机执行的命令。如果一个日志条目被复制到大多数服务器上，就被认为可以提交（</a:t>
            </a:r>
            <a:r>
              <a:rPr lang="en-US" altLang="zh-CN" sz="1600" b="0" dirty="0"/>
              <a:t>commit</a:t>
            </a:r>
            <a:r>
              <a:rPr lang="zh-CN" altLang="en-US" sz="1600" b="0" dirty="0"/>
              <a:t>）了。</a:t>
            </a:r>
            <a:endParaRPr lang="en-US" altLang="zh-CN" sz="1600" b="0" dirty="0"/>
          </a:p>
          <a:p>
            <a:pPr>
              <a:lnSpc>
                <a:spcPct val="120000"/>
              </a:lnSpc>
            </a:pPr>
            <a:r>
              <a:rPr lang="en-US" altLang="zh-CN" sz="1600" b="0" dirty="0"/>
              <a:t>Raft</a:t>
            </a:r>
            <a:r>
              <a:rPr lang="zh-CN" altLang="en-US" sz="1600" b="0" dirty="0"/>
              <a:t>日志同步保证如下两点：</a:t>
            </a:r>
          </a:p>
          <a:p>
            <a:pPr lvl="1">
              <a:lnSpc>
                <a:spcPct val="120000"/>
              </a:lnSpc>
            </a:pPr>
            <a:r>
              <a:rPr lang="zh-CN" altLang="en-US" sz="1600" b="1" dirty="0"/>
              <a:t>如果不同日志中的两个条目有着相同的索引和任期号，则它们所存储的命令是相同的</a:t>
            </a:r>
            <a:r>
              <a:rPr lang="zh-CN" altLang="en-US" sz="1600" b="1" dirty="0" smtClean="0"/>
              <a:t>。</a:t>
            </a:r>
            <a:r>
              <a:rPr lang="zh-CN" altLang="en-US" sz="1600" dirty="0" smtClean="0"/>
              <a:t>这一</a:t>
            </a:r>
            <a:r>
              <a:rPr lang="zh-CN" altLang="en-US" sz="1600" dirty="0"/>
              <a:t>条特性源于</a:t>
            </a:r>
            <a:r>
              <a:rPr lang="en-US" altLang="zh-CN" sz="1600" dirty="0"/>
              <a:t>Leader</a:t>
            </a:r>
            <a:r>
              <a:rPr lang="zh-CN" altLang="en-US" sz="1600" dirty="0"/>
              <a:t>在一个</a:t>
            </a:r>
            <a:r>
              <a:rPr lang="en-US" altLang="zh-CN" sz="1600" dirty="0"/>
              <a:t>term</a:t>
            </a:r>
            <a:r>
              <a:rPr lang="zh-CN" altLang="en-US" sz="1600" dirty="0"/>
              <a:t>内在给定的一个</a:t>
            </a:r>
            <a:r>
              <a:rPr lang="en-US" altLang="zh-CN" sz="1600" dirty="0"/>
              <a:t>log index</a:t>
            </a:r>
            <a:r>
              <a:rPr lang="zh-CN" altLang="en-US" sz="1600" dirty="0"/>
              <a:t>最多创建一条日志条目，同时该条目在日志中的位置也从来不会改变。</a:t>
            </a:r>
            <a:endParaRPr lang="zh-CN" altLang="en-US" sz="1600" b="0" dirty="0"/>
          </a:p>
          <a:p>
            <a:pPr lvl="1">
              <a:lnSpc>
                <a:spcPct val="120000"/>
              </a:lnSpc>
            </a:pPr>
            <a:r>
              <a:rPr lang="zh-CN" altLang="en-US" sz="1600" b="1" dirty="0"/>
              <a:t>如果不同日志中的两个条目有着相同的索引和任期号，则它们之前的所有条目都是完全一样的</a:t>
            </a:r>
            <a:r>
              <a:rPr lang="zh-CN" altLang="en-US" sz="1600" b="1" dirty="0" smtClean="0"/>
              <a:t>。</a:t>
            </a:r>
            <a:r>
              <a:rPr lang="zh-CN" altLang="en-US" sz="1600" dirty="0" smtClean="0"/>
              <a:t>这一</a:t>
            </a:r>
            <a:r>
              <a:rPr lang="zh-CN" altLang="en-US" sz="1600" b="0" dirty="0" smtClean="0"/>
              <a:t>条</a:t>
            </a:r>
            <a:r>
              <a:rPr lang="zh-CN" altLang="en-US" sz="1600" b="0" dirty="0"/>
              <a:t>特性源于 </a:t>
            </a:r>
            <a:r>
              <a:rPr lang="en-US" altLang="zh-CN" sz="1600" b="0" dirty="0" err="1"/>
              <a:t>AppendEntries</a:t>
            </a:r>
            <a:r>
              <a:rPr lang="en-US" altLang="zh-CN" sz="1600" b="0" dirty="0"/>
              <a:t> </a:t>
            </a:r>
            <a:r>
              <a:rPr lang="zh-CN" altLang="en-US" sz="1600" b="0" dirty="0"/>
              <a:t>的一个简单的一致性检查。当发送一个 </a:t>
            </a:r>
            <a:r>
              <a:rPr lang="en-US" altLang="zh-CN" sz="1600" b="0" dirty="0" err="1"/>
              <a:t>AppendEntries</a:t>
            </a:r>
            <a:r>
              <a:rPr lang="en-US" altLang="zh-CN" sz="1600" b="0" dirty="0"/>
              <a:t> RPC </a:t>
            </a:r>
            <a:r>
              <a:rPr lang="zh-CN" altLang="en-US" sz="1600" b="0" dirty="0"/>
              <a:t>时，</a:t>
            </a:r>
            <a:r>
              <a:rPr lang="en-US" altLang="zh-CN" sz="1600" b="0" dirty="0"/>
              <a:t>Leader</a:t>
            </a:r>
            <a:r>
              <a:rPr lang="zh-CN" altLang="en-US" sz="1600" b="0" dirty="0"/>
              <a:t>会把新日志条目紧接着之前的条目的</a:t>
            </a:r>
            <a:r>
              <a:rPr lang="en-US" altLang="zh-CN" sz="1600" b="0" dirty="0"/>
              <a:t>log index</a:t>
            </a:r>
            <a:r>
              <a:rPr lang="zh-CN" altLang="en-US" sz="1600" b="0" dirty="0"/>
              <a:t>和</a:t>
            </a:r>
            <a:r>
              <a:rPr lang="en-US" altLang="zh-CN" sz="1600" b="0" dirty="0"/>
              <a:t>term</a:t>
            </a:r>
            <a:r>
              <a:rPr lang="zh-CN" altLang="en-US" sz="1600" b="0" dirty="0"/>
              <a:t>都包含在里面。如果</a:t>
            </a:r>
            <a:r>
              <a:rPr lang="en-US" altLang="zh-CN" sz="1600" b="0" dirty="0"/>
              <a:t>Follower</a:t>
            </a:r>
            <a:r>
              <a:rPr lang="zh-CN" altLang="en-US" sz="1600" b="0" dirty="0"/>
              <a:t>没有在它的日志中找到</a:t>
            </a:r>
            <a:r>
              <a:rPr lang="en-US" altLang="zh-CN" sz="1600" b="0" dirty="0"/>
              <a:t>log index</a:t>
            </a:r>
            <a:r>
              <a:rPr lang="zh-CN" altLang="en-US" sz="1600" b="0" dirty="0"/>
              <a:t>和</a:t>
            </a:r>
            <a:r>
              <a:rPr lang="en-US" altLang="zh-CN" sz="1600" b="0" dirty="0"/>
              <a:t>term</a:t>
            </a:r>
            <a:r>
              <a:rPr lang="zh-CN" altLang="en-US" sz="1600" b="0" dirty="0"/>
              <a:t>都相同的日志，它就会拒绝新的日志条目。</a:t>
            </a:r>
          </a:p>
          <a:p>
            <a:pPr>
              <a:lnSpc>
                <a:spcPct val="120000"/>
              </a:lnSpc>
            </a:pPr>
            <a:endParaRPr lang="zh-CN" altLang="en-US" sz="1200" dirty="0"/>
          </a:p>
        </p:txBody>
      </p:sp>
      <p:sp>
        <p:nvSpPr>
          <p:cNvPr id="4" name="灯片编号占位符 3"/>
          <p:cNvSpPr>
            <a:spLocks noGrp="1"/>
          </p:cNvSpPr>
          <p:nvPr>
            <p:ph type="sldNum" sz="quarter" idx="12"/>
          </p:nvPr>
        </p:nvSpPr>
        <p:spPr/>
        <p:txBody>
          <a:bodyPr/>
          <a:lstStyle/>
          <a:p>
            <a:fld id="{B13F0FA4-29F4-4B1D-A16B-0D7169EBD889}" type="slidenum">
              <a:rPr lang="en-US" smtClean="0"/>
              <a:t>146</a:t>
            </a:fld>
            <a:endParaRPr lang="en-US"/>
          </a:p>
        </p:txBody>
      </p:sp>
      <p:sp>
        <p:nvSpPr>
          <p:cNvPr id="5" name="标题 1"/>
          <p:cNvSpPr>
            <a:spLocks noGrp="1"/>
          </p:cNvSpPr>
          <p:nvPr>
            <p:ph type="title"/>
          </p:nvPr>
        </p:nvSpPr>
        <p:spPr/>
        <p:txBody>
          <a:bodyPr/>
          <a:lstStyle/>
          <a:p>
            <a:r>
              <a:rPr lang="en-US" altLang="zh-CN" dirty="0"/>
              <a:t>7.3 </a:t>
            </a:r>
            <a:r>
              <a:rPr lang="zh-CN" altLang="en-US" dirty="0"/>
              <a:t>大数据系统的协调技术</a:t>
            </a:r>
          </a:p>
        </p:txBody>
      </p:sp>
      <p:pic>
        <p:nvPicPr>
          <p:cNvPr id="7170" name="Picture 2" descr="https://pic3.zhimg.com/v2-ee29a89e4eb63468e142bb6103dbe4de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617" y="1406671"/>
            <a:ext cx="60293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1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483" y="1160756"/>
            <a:ext cx="5244433" cy="5016207"/>
          </a:xfrm>
        </p:spPr>
        <p:txBody>
          <a:bodyPr>
            <a:normAutofit fontScale="62500" lnSpcReduction="20000"/>
          </a:bodyPr>
          <a:lstStyle/>
          <a:p>
            <a:pPr>
              <a:lnSpc>
                <a:spcPct val="120000"/>
              </a:lnSpc>
            </a:pPr>
            <a:r>
              <a:rPr lang="en-US" altLang="zh-CN" sz="2900" b="0" dirty="0"/>
              <a:t>Leader</a:t>
            </a:r>
            <a:r>
              <a:rPr lang="zh-CN" altLang="en-US" sz="2900" b="0" dirty="0"/>
              <a:t>崩溃可能会导致日志不一致：旧的</a:t>
            </a:r>
            <a:r>
              <a:rPr lang="en-US" altLang="zh-CN" sz="2900" b="0" dirty="0"/>
              <a:t>Leader</a:t>
            </a:r>
            <a:r>
              <a:rPr lang="zh-CN" altLang="en-US" sz="2900" b="0" dirty="0"/>
              <a:t>可能没有完全复制完日志中的所有条目。</a:t>
            </a:r>
            <a:endParaRPr lang="en-US" altLang="zh-CN" sz="2900" b="0" dirty="0"/>
          </a:p>
          <a:p>
            <a:pPr>
              <a:lnSpc>
                <a:spcPct val="120000"/>
              </a:lnSpc>
            </a:pPr>
            <a:r>
              <a:rPr lang="zh-CN" altLang="en-US" b="0" dirty="0"/>
              <a:t>一个</a:t>
            </a:r>
            <a:r>
              <a:rPr lang="en-US" altLang="zh-CN" b="0" dirty="0"/>
              <a:t>Follower</a:t>
            </a:r>
            <a:r>
              <a:rPr lang="zh-CN" altLang="en-US" b="0" dirty="0"/>
              <a:t>可能会丢失掉</a:t>
            </a:r>
            <a:r>
              <a:rPr lang="en-US" altLang="zh-CN" b="0" dirty="0"/>
              <a:t>Leader</a:t>
            </a:r>
            <a:r>
              <a:rPr lang="zh-CN" altLang="en-US" b="0" dirty="0"/>
              <a:t>上的一些条目，也有可能包含一些</a:t>
            </a:r>
            <a:r>
              <a:rPr lang="en-US" altLang="zh-CN" b="0" dirty="0"/>
              <a:t>Leader</a:t>
            </a:r>
            <a:r>
              <a:rPr lang="zh-CN" altLang="en-US" b="0" dirty="0"/>
              <a:t>没有的条目，也有可能两者都会发生。丢失的或者多出来的条目可能会持续多个任期</a:t>
            </a:r>
            <a:r>
              <a:rPr lang="zh-CN" altLang="en-US" b="0" dirty="0" smtClean="0"/>
              <a:t>。</a:t>
            </a:r>
            <a:endParaRPr lang="en-US" altLang="zh-CN" b="0" dirty="0" smtClean="0"/>
          </a:p>
          <a:p>
            <a:pPr>
              <a:lnSpc>
                <a:spcPct val="120000"/>
              </a:lnSpc>
            </a:pPr>
            <a:r>
              <a:rPr lang="en-US" altLang="zh-CN" b="0" dirty="0"/>
              <a:t>Leader</a:t>
            </a:r>
            <a:r>
              <a:rPr lang="zh-CN" altLang="en-US" b="0" dirty="0"/>
              <a:t>通过强制</a:t>
            </a:r>
            <a:r>
              <a:rPr lang="en-US" altLang="zh-CN" b="0" dirty="0"/>
              <a:t>Followers</a:t>
            </a:r>
            <a:r>
              <a:rPr lang="zh-CN" altLang="en-US" b="0" dirty="0"/>
              <a:t>复制它的日志来处理日志的不一致，</a:t>
            </a:r>
            <a:r>
              <a:rPr lang="en-US" altLang="zh-CN" b="0" dirty="0"/>
              <a:t>Followers</a:t>
            </a:r>
            <a:r>
              <a:rPr lang="zh-CN" altLang="en-US" b="0" dirty="0"/>
              <a:t>上的不一致的日志会被</a:t>
            </a:r>
            <a:r>
              <a:rPr lang="en-US" altLang="zh-CN" b="0" dirty="0"/>
              <a:t>Leader</a:t>
            </a:r>
            <a:r>
              <a:rPr lang="zh-CN" altLang="en-US" b="0" dirty="0"/>
              <a:t>的日志覆盖</a:t>
            </a:r>
            <a:r>
              <a:rPr lang="zh-CN" altLang="en-US" b="0" dirty="0" smtClean="0"/>
              <a:t>。</a:t>
            </a:r>
            <a:endParaRPr lang="en-US" altLang="zh-CN" b="0" dirty="0" smtClean="0"/>
          </a:p>
          <a:p>
            <a:pPr>
              <a:lnSpc>
                <a:spcPct val="120000"/>
              </a:lnSpc>
            </a:pPr>
            <a:r>
              <a:rPr lang="en-US" altLang="zh-CN" b="0" dirty="0"/>
              <a:t>Leader</a:t>
            </a:r>
            <a:r>
              <a:rPr lang="zh-CN" altLang="en-US" b="0" dirty="0"/>
              <a:t>为了使</a:t>
            </a:r>
            <a:r>
              <a:rPr lang="en-US" altLang="zh-CN" b="0" dirty="0"/>
              <a:t>Followers</a:t>
            </a:r>
            <a:r>
              <a:rPr lang="zh-CN" altLang="en-US" b="0" dirty="0"/>
              <a:t>的日志同自己的一致，</a:t>
            </a:r>
            <a:r>
              <a:rPr lang="en-US" altLang="zh-CN" b="0" dirty="0"/>
              <a:t>Leader</a:t>
            </a:r>
            <a:r>
              <a:rPr lang="zh-CN" altLang="en-US" b="0" dirty="0"/>
              <a:t>需要找到</a:t>
            </a:r>
            <a:r>
              <a:rPr lang="en-US" altLang="zh-CN" b="0" dirty="0"/>
              <a:t>Followers</a:t>
            </a:r>
            <a:r>
              <a:rPr lang="zh-CN" altLang="en-US" b="0" dirty="0"/>
              <a:t>同它的日志一致的地方，然后覆盖</a:t>
            </a:r>
            <a:r>
              <a:rPr lang="en-US" altLang="zh-CN" b="0" dirty="0"/>
              <a:t>Followers</a:t>
            </a:r>
            <a:r>
              <a:rPr lang="zh-CN" altLang="en-US" b="0" dirty="0"/>
              <a:t>在该位置之后的条目。</a:t>
            </a:r>
          </a:p>
          <a:p>
            <a:pPr>
              <a:lnSpc>
                <a:spcPct val="120000"/>
              </a:lnSpc>
            </a:pPr>
            <a:r>
              <a:rPr lang="en-US" altLang="zh-CN" b="0" dirty="0"/>
              <a:t>Leader</a:t>
            </a:r>
            <a:r>
              <a:rPr lang="zh-CN" altLang="en-US" b="0" dirty="0"/>
              <a:t>会从后往前试，每次</a:t>
            </a:r>
            <a:r>
              <a:rPr lang="en-US" altLang="zh-CN" b="0" dirty="0" err="1"/>
              <a:t>AppendEntries</a:t>
            </a:r>
            <a:r>
              <a:rPr lang="zh-CN" altLang="en-US" b="0" dirty="0"/>
              <a:t>失败后尝试前一个日志条目，直到成功找到每个</a:t>
            </a:r>
            <a:r>
              <a:rPr lang="en-US" altLang="zh-CN" b="0" dirty="0"/>
              <a:t>Follower</a:t>
            </a:r>
            <a:r>
              <a:rPr lang="zh-CN" altLang="en-US" b="0" dirty="0"/>
              <a:t>的日志一致位点，然后向后逐条覆盖</a:t>
            </a:r>
            <a:r>
              <a:rPr lang="en-US" altLang="zh-CN" b="0" dirty="0"/>
              <a:t>Followers</a:t>
            </a:r>
            <a:r>
              <a:rPr lang="zh-CN" altLang="en-US" b="0" dirty="0"/>
              <a:t>在该位置之后的条目。</a:t>
            </a:r>
          </a:p>
          <a:p>
            <a:pPr>
              <a:lnSpc>
                <a:spcPct val="120000"/>
              </a:lnSpc>
            </a:pPr>
            <a:endParaRPr lang="zh-CN" altLang="en-US" sz="2400" dirty="0"/>
          </a:p>
        </p:txBody>
      </p:sp>
      <p:sp>
        <p:nvSpPr>
          <p:cNvPr id="4" name="灯片编号占位符 3"/>
          <p:cNvSpPr>
            <a:spLocks noGrp="1"/>
          </p:cNvSpPr>
          <p:nvPr>
            <p:ph type="sldNum" sz="quarter" idx="12"/>
          </p:nvPr>
        </p:nvSpPr>
        <p:spPr/>
        <p:txBody>
          <a:bodyPr/>
          <a:lstStyle/>
          <a:p>
            <a:fld id="{B13F0FA4-29F4-4B1D-A16B-0D7169EBD889}" type="slidenum">
              <a:rPr lang="en-US" smtClean="0"/>
              <a:t>147</a:t>
            </a:fld>
            <a:endParaRPr lang="en-US"/>
          </a:p>
        </p:txBody>
      </p:sp>
      <p:sp>
        <p:nvSpPr>
          <p:cNvPr id="5" name="标题 1"/>
          <p:cNvSpPr>
            <a:spLocks noGrp="1"/>
          </p:cNvSpPr>
          <p:nvPr>
            <p:ph type="title"/>
          </p:nvPr>
        </p:nvSpPr>
        <p:spPr/>
        <p:txBody>
          <a:bodyPr/>
          <a:lstStyle/>
          <a:p>
            <a:r>
              <a:rPr lang="en-US" altLang="zh-CN" dirty="0"/>
              <a:t>7.3 </a:t>
            </a:r>
            <a:r>
              <a:rPr lang="zh-CN" altLang="en-US" dirty="0"/>
              <a:t>大数据系统的协调技术</a:t>
            </a:r>
          </a:p>
        </p:txBody>
      </p:sp>
      <p:pic>
        <p:nvPicPr>
          <p:cNvPr id="6146" name="Picture 2" descr="https://pic4.zhimg.com/v2-d36c587901391cae50788061f568d24f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917" y="1367370"/>
            <a:ext cx="6085361" cy="418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259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08" y="978194"/>
            <a:ext cx="5750349" cy="5016207"/>
          </a:xfrm>
        </p:spPr>
        <p:txBody>
          <a:bodyPr>
            <a:noAutofit/>
          </a:bodyPr>
          <a:lstStyle/>
          <a:p>
            <a:r>
              <a:rPr lang="en-US" altLang="zh-CN" sz="1800" b="0" dirty="0" smtClean="0"/>
              <a:t>Raft</a:t>
            </a:r>
            <a:r>
              <a:rPr lang="zh-CN" altLang="en-US" sz="1800" b="0" dirty="0"/>
              <a:t>增加了如下两条限制以保证</a:t>
            </a:r>
            <a:r>
              <a:rPr lang="zh-CN" altLang="en-US" sz="1800" dirty="0"/>
              <a:t>安全性</a:t>
            </a:r>
            <a:r>
              <a:rPr lang="zh-CN" altLang="en-US" sz="1800" b="0" dirty="0"/>
              <a:t>：</a:t>
            </a:r>
          </a:p>
          <a:p>
            <a:r>
              <a:rPr lang="zh-CN" altLang="en-US" sz="1600" dirty="0"/>
              <a:t>拥有最新的已提交的</a:t>
            </a:r>
            <a:r>
              <a:rPr lang="en-US" altLang="zh-CN" sz="1600" dirty="0"/>
              <a:t>log entry</a:t>
            </a:r>
            <a:r>
              <a:rPr lang="zh-CN" altLang="en-US" sz="1600" dirty="0"/>
              <a:t>的</a:t>
            </a:r>
            <a:r>
              <a:rPr lang="en-US" altLang="zh-CN" sz="1600" dirty="0"/>
              <a:t>Follower</a:t>
            </a:r>
            <a:r>
              <a:rPr lang="zh-CN" altLang="en-US" sz="1600" dirty="0"/>
              <a:t>才有资格成为</a:t>
            </a:r>
            <a:r>
              <a:rPr lang="en-US" altLang="zh-CN" sz="1600" dirty="0"/>
              <a:t>Leader</a:t>
            </a:r>
            <a:r>
              <a:rPr lang="zh-CN" altLang="en-US" sz="1600" dirty="0" smtClean="0"/>
              <a:t>。</a:t>
            </a:r>
            <a:r>
              <a:rPr lang="zh-CN" altLang="en-US" sz="1600" b="0" dirty="0" smtClean="0"/>
              <a:t>这个</a:t>
            </a:r>
            <a:r>
              <a:rPr lang="zh-CN" altLang="en-US" sz="1600" b="0" dirty="0"/>
              <a:t>保证是在</a:t>
            </a:r>
            <a:r>
              <a:rPr lang="en-US" altLang="zh-CN" sz="1600" b="0" dirty="0" err="1"/>
              <a:t>RequestVote</a:t>
            </a:r>
            <a:r>
              <a:rPr lang="en-US" altLang="zh-CN" sz="1600" b="0" dirty="0"/>
              <a:t> RPC</a:t>
            </a:r>
            <a:r>
              <a:rPr lang="zh-CN" altLang="en-US" sz="1600" b="0" dirty="0"/>
              <a:t>中做的，</a:t>
            </a:r>
            <a:r>
              <a:rPr lang="en-US" altLang="zh-CN" sz="1600" b="0" dirty="0"/>
              <a:t>Candidate</a:t>
            </a:r>
            <a:r>
              <a:rPr lang="zh-CN" altLang="en-US" sz="1600" b="0" dirty="0"/>
              <a:t>在发送</a:t>
            </a:r>
            <a:r>
              <a:rPr lang="en-US" altLang="zh-CN" sz="1600" b="0" dirty="0" err="1"/>
              <a:t>RequestVote</a:t>
            </a:r>
            <a:r>
              <a:rPr lang="en-US" altLang="zh-CN" sz="1600" b="0" dirty="0"/>
              <a:t> RPC</a:t>
            </a:r>
            <a:r>
              <a:rPr lang="zh-CN" altLang="en-US" sz="1600" b="0" dirty="0"/>
              <a:t>时，要带上自己的最后一条日志的</a:t>
            </a:r>
            <a:r>
              <a:rPr lang="en-US" altLang="zh-CN" sz="1600" b="0" dirty="0"/>
              <a:t>term</a:t>
            </a:r>
            <a:r>
              <a:rPr lang="zh-CN" altLang="en-US" sz="1600" b="0" dirty="0"/>
              <a:t>和</a:t>
            </a:r>
            <a:r>
              <a:rPr lang="en-US" altLang="zh-CN" sz="1600" b="0" dirty="0"/>
              <a:t>log index</a:t>
            </a:r>
            <a:r>
              <a:rPr lang="zh-CN" altLang="en-US" sz="1600" b="0" dirty="0"/>
              <a:t>，其他节点收到消息时，如果发现自己的日志比请求中携带的更新，则拒绝投票</a:t>
            </a:r>
            <a:r>
              <a:rPr lang="zh-CN" altLang="en-US" sz="1600" b="0" dirty="0" smtClean="0"/>
              <a:t>。</a:t>
            </a:r>
            <a:endParaRPr lang="en-US" altLang="zh-CN" sz="1600" b="0" dirty="0" smtClean="0"/>
          </a:p>
          <a:p>
            <a:r>
              <a:rPr lang="en-US" altLang="zh-CN" sz="1600" dirty="0" smtClean="0"/>
              <a:t>Leader</a:t>
            </a:r>
            <a:r>
              <a:rPr lang="zh-CN" altLang="en-US" sz="1600" dirty="0"/>
              <a:t>只能推进</a:t>
            </a:r>
            <a:r>
              <a:rPr lang="en-US" altLang="zh-CN" sz="1600" dirty="0"/>
              <a:t>commit index</a:t>
            </a:r>
            <a:r>
              <a:rPr lang="zh-CN" altLang="en-US" sz="1600" dirty="0"/>
              <a:t>来提交当前</a:t>
            </a:r>
            <a:r>
              <a:rPr lang="en-US" altLang="zh-CN" sz="1600" dirty="0"/>
              <a:t>term</a:t>
            </a:r>
            <a:r>
              <a:rPr lang="zh-CN" altLang="en-US" sz="1600" dirty="0"/>
              <a:t>的已经</a:t>
            </a:r>
            <a:r>
              <a:rPr lang="zh-CN" altLang="en-US" sz="1600" dirty="0">
                <a:solidFill>
                  <a:srgbClr val="FF0000"/>
                </a:solidFill>
              </a:rPr>
              <a:t>复制到大多数服务器</a:t>
            </a:r>
            <a:r>
              <a:rPr lang="zh-CN" altLang="en-US" sz="1600" dirty="0"/>
              <a:t>上的日志，旧</a:t>
            </a:r>
            <a:r>
              <a:rPr lang="en-US" altLang="zh-CN" sz="1600" dirty="0"/>
              <a:t>term</a:t>
            </a:r>
            <a:r>
              <a:rPr lang="zh-CN" altLang="en-US" sz="1600" dirty="0"/>
              <a:t>日志的提交要等到提交当前</a:t>
            </a:r>
            <a:r>
              <a:rPr lang="en-US" altLang="zh-CN" sz="1600" dirty="0"/>
              <a:t>term</a:t>
            </a:r>
            <a:r>
              <a:rPr lang="zh-CN" altLang="en-US" sz="1600" dirty="0"/>
              <a:t>的日志来间接提交（</a:t>
            </a:r>
            <a:r>
              <a:rPr lang="en-US" altLang="zh-CN" sz="1600" dirty="0"/>
              <a:t>log index </a:t>
            </a:r>
            <a:r>
              <a:rPr lang="zh-CN" altLang="en-US" sz="1600" dirty="0"/>
              <a:t>小于 </a:t>
            </a:r>
            <a:r>
              <a:rPr lang="en-US" altLang="zh-CN" sz="1600" dirty="0"/>
              <a:t>commit index</a:t>
            </a:r>
            <a:r>
              <a:rPr lang="zh-CN" altLang="en-US" sz="1600" dirty="0"/>
              <a:t>的日志被间接提交）</a:t>
            </a:r>
            <a:r>
              <a:rPr lang="zh-CN" altLang="en-US" sz="1600" dirty="0" smtClean="0"/>
              <a:t>。</a:t>
            </a:r>
            <a:r>
              <a:rPr lang="zh-CN" altLang="en-US" sz="1600" b="0" dirty="0" smtClean="0"/>
              <a:t>之所以</a:t>
            </a:r>
            <a:r>
              <a:rPr lang="zh-CN" altLang="en-US" sz="1600" b="0" dirty="0"/>
              <a:t>要这样，是因为可能会出现已提交的日志又被覆盖的</a:t>
            </a:r>
            <a:r>
              <a:rPr lang="zh-CN" altLang="en-US" sz="1600" b="0" dirty="0" smtClean="0"/>
              <a:t>情况</a:t>
            </a:r>
            <a:endParaRPr lang="zh-CN" altLang="en-US" sz="1600" b="0" dirty="0"/>
          </a:p>
          <a:p>
            <a:pPr marL="0" indent="0">
              <a:buNone/>
            </a:pPr>
            <a:endParaRPr lang="zh-CN" altLang="en-US" sz="1600" dirty="0"/>
          </a:p>
        </p:txBody>
      </p:sp>
      <p:sp>
        <p:nvSpPr>
          <p:cNvPr id="4" name="灯片编号占位符 3"/>
          <p:cNvSpPr>
            <a:spLocks noGrp="1"/>
          </p:cNvSpPr>
          <p:nvPr>
            <p:ph type="sldNum" sz="quarter" idx="12"/>
          </p:nvPr>
        </p:nvSpPr>
        <p:spPr/>
        <p:txBody>
          <a:bodyPr/>
          <a:lstStyle/>
          <a:p>
            <a:fld id="{B13F0FA4-29F4-4B1D-A16B-0D7169EBD889}" type="slidenum">
              <a:rPr lang="en-US" smtClean="0"/>
              <a:t>148</a:t>
            </a:fld>
            <a:endParaRPr lang="en-US"/>
          </a:p>
        </p:txBody>
      </p:sp>
      <p:sp>
        <p:nvSpPr>
          <p:cNvPr id="5" name="标题 1"/>
          <p:cNvSpPr>
            <a:spLocks noGrp="1"/>
          </p:cNvSpPr>
          <p:nvPr>
            <p:ph type="title"/>
          </p:nvPr>
        </p:nvSpPr>
        <p:spPr/>
        <p:txBody>
          <a:bodyPr/>
          <a:lstStyle/>
          <a:p>
            <a:r>
              <a:rPr lang="en-US" altLang="zh-CN" dirty="0"/>
              <a:t>7.3 </a:t>
            </a:r>
            <a:r>
              <a:rPr lang="zh-CN" altLang="en-US" dirty="0"/>
              <a:t>大数据系统的协调技术</a:t>
            </a:r>
          </a:p>
        </p:txBody>
      </p:sp>
      <p:pic>
        <p:nvPicPr>
          <p:cNvPr id="5122" name="Picture 2" descr="https://pic4.zhimg.com/v2-12a5ebab63781f9ec49e14e331775537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71" y="3998063"/>
            <a:ext cx="5722341" cy="268476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874870" y="1044183"/>
            <a:ext cx="6317130" cy="5509200"/>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191B1F"/>
                </a:solidFill>
                <a:latin typeface="-apple-system"/>
              </a:rPr>
              <a:t>在阶段</a:t>
            </a:r>
            <a:r>
              <a:rPr lang="en-US" altLang="zh-CN" sz="1600" dirty="0">
                <a:solidFill>
                  <a:srgbClr val="191B1F"/>
                </a:solidFill>
                <a:latin typeface="-apple-system"/>
              </a:rPr>
              <a:t>a</a:t>
            </a:r>
            <a:r>
              <a:rPr lang="zh-CN" altLang="en-US" sz="1600" dirty="0">
                <a:solidFill>
                  <a:srgbClr val="191B1F"/>
                </a:solidFill>
                <a:latin typeface="-apple-system"/>
              </a:rPr>
              <a:t>，</a:t>
            </a:r>
            <a:r>
              <a:rPr lang="en-US" altLang="zh-CN" sz="1600" dirty="0">
                <a:solidFill>
                  <a:srgbClr val="191B1F"/>
                </a:solidFill>
                <a:latin typeface="-apple-system"/>
              </a:rPr>
              <a:t>term</a:t>
            </a:r>
            <a:r>
              <a:rPr lang="zh-CN" altLang="en-US" sz="1600" dirty="0">
                <a:solidFill>
                  <a:srgbClr val="191B1F"/>
                </a:solidFill>
                <a:latin typeface="-apple-system"/>
              </a:rPr>
              <a:t>为</a:t>
            </a:r>
            <a:r>
              <a:rPr lang="en-US" altLang="zh-CN" sz="1600" dirty="0">
                <a:solidFill>
                  <a:srgbClr val="191B1F"/>
                </a:solidFill>
                <a:latin typeface="-apple-system"/>
              </a:rPr>
              <a:t>2</a:t>
            </a:r>
            <a:r>
              <a:rPr lang="zh-CN" altLang="en-US" sz="1600" dirty="0">
                <a:solidFill>
                  <a:srgbClr val="191B1F"/>
                </a:solidFill>
                <a:latin typeface="-apple-system"/>
              </a:rPr>
              <a:t>，</a:t>
            </a:r>
            <a:r>
              <a:rPr lang="en-US" altLang="zh-CN" sz="1600" dirty="0">
                <a:solidFill>
                  <a:srgbClr val="191B1F"/>
                </a:solidFill>
                <a:latin typeface="-apple-system"/>
              </a:rPr>
              <a:t>S1</a:t>
            </a:r>
            <a:r>
              <a:rPr lang="zh-CN" altLang="en-US" sz="1600" dirty="0">
                <a:solidFill>
                  <a:srgbClr val="191B1F"/>
                </a:solidFill>
                <a:latin typeface="-apple-system"/>
              </a:rPr>
              <a:t>是</a:t>
            </a:r>
            <a:r>
              <a:rPr lang="en-US" altLang="zh-CN" sz="1600" dirty="0">
                <a:solidFill>
                  <a:srgbClr val="191B1F"/>
                </a:solidFill>
                <a:latin typeface="-apple-system"/>
              </a:rPr>
              <a:t>Leader</a:t>
            </a:r>
            <a:r>
              <a:rPr lang="zh-CN" altLang="en-US" sz="1600" dirty="0">
                <a:solidFill>
                  <a:srgbClr val="191B1F"/>
                </a:solidFill>
                <a:latin typeface="-apple-system"/>
              </a:rPr>
              <a:t>，且</a:t>
            </a:r>
            <a:r>
              <a:rPr lang="en-US" altLang="zh-CN" sz="1600" dirty="0">
                <a:solidFill>
                  <a:srgbClr val="191B1F"/>
                </a:solidFill>
                <a:latin typeface="-apple-system"/>
              </a:rPr>
              <a:t>S1</a:t>
            </a:r>
            <a:r>
              <a:rPr lang="zh-CN" altLang="en-US" sz="1600" dirty="0">
                <a:solidFill>
                  <a:srgbClr val="191B1F"/>
                </a:solidFill>
                <a:latin typeface="-apple-system"/>
              </a:rPr>
              <a:t>写入日志（</a:t>
            </a:r>
            <a:r>
              <a:rPr lang="en-US" altLang="zh-CN" sz="1600" dirty="0">
                <a:solidFill>
                  <a:srgbClr val="191B1F"/>
                </a:solidFill>
                <a:latin typeface="-apple-system"/>
              </a:rPr>
              <a:t>term, index</a:t>
            </a:r>
            <a:r>
              <a:rPr lang="zh-CN" altLang="en-US" sz="1600" dirty="0">
                <a:solidFill>
                  <a:srgbClr val="191B1F"/>
                </a:solidFill>
                <a:latin typeface="-apple-system"/>
              </a:rPr>
              <a:t>）为</a:t>
            </a:r>
            <a:r>
              <a:rPr lang="en-US" altLang="zh-CN" sz="1600" dirty="0">
                <a:solidFill>
                  <a:srgbClr val="191B1F"/>
                </a:solidFill>
                <a:latin typeface="-apple-system"/>
              </a:rPr>
              <a:t>(2, 2)</a:t>
            </a:r>
            <a:r>
              <a:rPr lang="zh-CN" altLang="en-US" sz="1600" dirty="0">
                <a:solidFill>
                  <a:srgbClr val="191B1F"/>
                </a:solidFill>
                <a:latin typeface="-apple-system"/>
              </a:rPr>
              <a:t>，并且日志被同步写入了</a:t>
            </a:r>
            <a:r>
              <a:rPr lang="en-US" altLang="zh-CN" sz="1600" dirty="0">
                <a:solidFill>
                  <a:srgbClr val="191B1F"/>
                </a:solidFill>
                <a:latin typeface="-apple-system"/>
              </a:rPr>
              <a:t>S2</a:t>
            </a:r>
            <a:r>
              <a:rPr lang="zh-CN" altLang="en-US" sz="1600" dirty="0">
                <a:solidFill>
                  <a:srgbClr val="191B1F"/>
                </a:solidFill>
                <a:latin typeface="-apple-system"/>
              </a:rPr>
              <a:t>；</a:t>
            </a:r>
          </a:p>
          <a:p>
            <a:pPr marL="285750" indent="-285750">
              <a:buFont typeface="Arial" panose="020B0604020202020204" pitchFamily="34" charset="0"/>
              <a:buChar char="•"/>
            </a:pPr>
            <a:r>
              <a:rPr lang="zh-CN" altLang="en-US" sz="1600" dirty="0">
                <a:solidFill>
                  <a:srgbClr val="191B1F"/>
                </a:solidFill>
                <a:latin typeface="-apple-system"/>
              </a:rPr>
              <a:t>在阶段</a:t>
            </a:r>
            <a:r>
              <a:rPr lang="en-US" altLang="zh-CN" sz="1600" dirty="0">
                <a:solidFill>
                  <a:srgbClr val="191B1F"/>
                </a:solidFill>
                <a:latin typeface="-apple-system"/>
              </a:rPr>
              <a:t>b</a:t>
            </a:r>
            <a:r>
              <a:rPr lang="zh-CN" altLang="en-US" sz="1600" dirty="0">
                <a:solidFill>
                  <a:srgbClr val="191B1F"/>
                </a:solidFill>
                <a:latin typeface="-apple-system"/>
              </a:rPr>
              <a:t>，</a:t>
            </a:r>
            <a:r>
              <a:rPr lang="en-US" altLang="zh-CN" sz="1600" dirty="0">
                <a:solidFill>
                  <a:srgbClr val="191B1F"/>
                </a:solidFill>
                <a:latin typeface="-apple-system"/>
              </a:rPr>
              <a:t>S1</a:t>
            </a:r>
            <a:r>
              <a:rPr lang="zh-CN" altLang="en-US" sz="1600" dirty="0">
                <a:solidFill>
                  <a:srgbClr val="191B1F"/>
                </a:solidFill>
                <a:latin typeface="-apple-system"/>
              </a:rPr>
              <a:t>离线，触发一次新的选主，此时</a:t>
            </a:r>
            <a:r>
              <a:rPr lang="en-US" altLang="zh-CN" sz="1600" dirty="0">
                <a:solidFill>
                  <a:srgbClr val="191B1F"/>
                </a:solidFill>
                <a:latin typeface="-apple-system"/>
              </a:rPr>
              <a:t>S5</a:t>
            </a:r>
            <a:r>
              <a:rPr lang="zh-CN" altLang="en-US" sz="1600" dirty="0">
                <a:solidFill>
                  <a:srgbClr val="191B1F"/>
                </a:solidFill>
                <a:latin typeface="-apple-system"/>
              </a:rPr>
              <a:t>被选为新的</a:t>
            </a:r>
            <a:r>
              <a:rPr lang="en-US" altLang="zh-CN" sz="1600" dirty="0">
                <a:solidFill>
                  <a:srgbClr val="191B1F"/>
                </a:solidFill>
                <a:latin typeface="-apple-system"/>
              </a:rPr>
              <a:t>Leader</a:t>
            </a:r>
            <a:r>
              <a:rPr lang="zh-CN" altLang="en-US" sz="1600" dirty="0">
                <a:solidFill>
                  <a:srgbClr val="191B1F"/>
                </a:solidFill>
                <a:latin typeface="-apple-system"/>
              </a:rPr>
              <a:t>，此时系统</a:t>
            </a:r>
            <a:r>
              <a:rPr lang="en-US" altLang="zh-CN" sz="1600" dirty="0">
                <a:solidFill>
                  <a:srgbClr val="191B1F"/>
                </a:solidFill>
                <a:latin typeface="-apple-system"/>
              </a:rPr>
              <a:t>term</a:t>
            </a:r>
            <a:r>
              <a:rPr lang="zh-CN" altLang="en-US" sz="1600" dirty="0">
                <a:solidFill>
                  <a:srgbClr val="191B1F"/>
                </a:solidFill>
                <a:latin typeface="-apple-system"/>
              </a:rPr>
              <a:t>为</a:t>
            </a:r>
            <a:r>
              <a:rPr lang="en-US" altLang="zh-CN" sz="1600" dirty="0">
                <a:solidFill>
                  <a:srgbClr val="191B1F"/>
                </a:solidFill>
                <a:latin typeface="-apple-system"/>
              </a:rPr>
              <a:t>3</a:t>
            </a:r>
            <a:r>
              <a:rPr lang="zh-CN" altLang="en-US" sz="1600" dirty="0">
                <a:solidFill>
                  <a:srgbClr val="191B1F"/>
                </a:solidFill>
                <a:latin typeface="-apple-system"/>
              </a:rPr>
              <a:t>，且写入了日志（</a:t>
            </a:r>
            <a:r>
              <a:rPr lang="en-US" altLang="zh-CN" sz="1600" dirty="0">
                <a:solidFill>
                  <a:srgbClr val="191B1F"/>
                </a:solidFill>
                <a:latin typeface="-apple-system"/>
              </a:rPr>
              <a:t>term, index</a:t>
            </a:r>
            <a:r>
              <a:rPr lang="zh-CN" altLang="en-US" sz="1600" dirty="0">
                <a:solidFill>
                  <a:srgbClr val="191B1F"/>
                </a:solidFill>
                <a:latin typeface="-apple-system"/>
              </a:rPr>
              <a:t>）为（</a:t>
            </a:r>
            <a:r>
              <a:rPr lang="en-US" altLang="zh-CN" sz="1600" dirty="0">
                <a:solidFill>
                  <a:srgbClr val="191B1F"/>
                </a:solidFill>
                <a:latin typeface="-apple-system"/>
              </a:rPr>
              <a:t>3</a:t>
            </a:r>
            <a:r>
              <a:rPr lang="zh-CN" altLang="en-US" sz="1600" dirty="0">
                <a:solidFill>
                  <a:srgbClr val="191B1F"/>
                </a:solidFill>
                <a:latin typeface="-apple-system"/>
              </a:rPr>
              <a:t>， </a:t>
            </a:r>
            <a:r>
              <a:rPr lang="en-US" altLang="zh-CN" sz="1600" dirty="0">
                <a:solidFill>
                  <a:srgbClr val="191B1F"/>
                </a:solidFill>
                <a:latin typeface="-apple-system"/>
              </a:rPr>
              <a:t>2</a:t>
            </a:r>
            <a:r>
              <a:rPr lang="zh-CN" altLang="en-US" sz="1600" dirty="0">
                <a:solidFill>
                  <a:srgbClr val="191B1F"/>
                </a:solidFill>
                <a:latin typeface="-apple-system"/>
              </a:rPr>
              <a:t>）</a:t>
            </a:r>
            <a:r>
              <a:rPr lang="en-US" altLang="zh-CN" sz="1600" dirty="0">
                <a:solidFill>
                  <a:srgbClr val="191B1F"/>
                </a:solidFill>
                <a:latin typeface="-apple-system"/>
              </a:rPr>
              <a:t>;</a:t>
            </a:r>
          </a:p>
          <a:p>
            <a:pPr marL="285750" indent="-285750">
              <a:buFont typeface="Arial" panose="020B0604020202020204" pitchFamily="34" charset="0"/>
              <a:buChar char="•"/>
            </a:pPr>
            <a:r>
              <a:rPr lang="en-US" altLang="zh-CN" sz="1600" dirty="0">
                <a:solidFill>
                  <a:srgbClr val="191B1F"/>
                </a:solidFill>
                <a:latin typeface="-apple-system"/>
              </a:rPr>
              <a:t>S5</a:t>
            </a:r>
            <a:r>
              <a:rPr lang="zh-CN" altLang="en-US" sz="1600" dirty="0">
                <a:solidFill>
                  <a:srgbClr val="191B1F"/>
                </a:solidFill>
                <a:latin typeface="-apple-system"/>
              </a:rPr>
              <a:t>尚未将日志推送到</a:t>
            </a:r>
            <a:r>
              <a:rPr lang="en-US" altLang="zh-CN" sz="1600" dirty="0">
                <a:solidFill>
                  <a:srgbClr val="191B1F"/>
                </a:solidFill>
                <a:latin typeface="-apple-system"/>
              </a:rPr>
              <a:t>Followers</a:t>
            </a:r>
            <a:r>
              <a:rPr lang="zh-CN" altLang="en-US" sz="1600" dirty="0">
                <a:solidFill>
                  <a:srgbClr val="191B1F"/>
                </a:solidFill>
                <a:latin typeface="-apple-system"/>
              </a:rPr>
              <a:t>就离线了，进而触发了一次新的选主，而之前离线的</a:t>
            </a:r>
            <a:r>
              <a:rPr lang="en-US" altLang="zh-CN" sz="1600" dirty="0">
                <a:solidFill>
                  <a:srgbClr val="191B1F"/>
                </a:solidFill>
                <a:latin typeface="-apple-system"/>
              </a:rPr>
              <a:t>S1</a:t>
            </a:r>
            <a:r>
              <a:rPr lang="zh-CN" altLang="en-US" sz="1600" dirty="0">
                <a:solidFill>
                  <a:srgbClr val="191B1F"/>
                </a:solidFill>
                <a:latin typeface="-apple-system"/>
              </a:rPr>
              <a:t>经过重新上线后被选中变成</a:t>
            </a:r>
            <a:r>
              <a:rPr lang="en-US" altLang="zh-CN" sz="1600" dirty="0">
                <a:solidFill>
                  <a:srgbClr val="191B1F"/>
                </a:solidFill>
                <a:latin typeface="-apple-system"/>
              </a:rPr>
              <a:t>Leader</a:t>
            </a:r>
            <a:r>
              <a:rPr lang="zh-CN" altLang="en-US" sz="1600" dirty="0">
                <a:solidFill>
                  <a:srgbClr val="191B1F"/>
                </a:solidFill>
                <a:latin typeface="-apple-system"/>
              </a:rPr>
              <a:t>，此时系统</a:t>
            </a:r>
            <a:r>
              <a:rPr lang="en-US" altLang="zh-CN" sz="1600" dirty="0">
                <a:solidFill>
                  <a:srgbClr val="191B1F"/>
                </a:solidFill>
                <a:latin typeface="-apple-system"/>
              </a:rPr>
              <a:t>term</a:t>
            </a:r>
            <a:r>
              <a:rPr lang="zh-CN" altLang="en-US" sz="1600" dirty="0">
                <a:solidFill>
                  <a:srgbClr val="191B1F"/>
                </a:solidFill>
                <a:latin typeface="-apple-system"/>
              </a:rPr>
              <a:t>为</a:t>
            </a:r>
            <a:r>
              <a:rPr lang="en-US" altLang="zh-CN" sz="1600" dirty="0">
                <a:solidFill>
                  <a:srgbClr val="191B1F"/>
                </a:solidFill>
                <a:latin typeface="-apple-system"/>
              </a:rPr>
              <a:t>4</a:t>
            </a:r>
            <a:r>
              <a:rPr lang="zh-CN" altLang="en-US" sz="1600" dirty="0">
                <a:solidFill>
                  <a:srgbClr val="191B1F"/>
                </a:solidFill>
                <a:latin typeface="-apple-system"/>
              </a:rPr>
              <a:t>，此时</a:t>
            </a:r>
            <a:r>
              <a:rPr lang="en-US" altLang="zh-CN" sz="1600" dirty="0">
                <a:solidFill>
                  <a:srgbClr val="191B1F"/>
                </a:solidFill>
                <a:latin typeface="-apple-system"/>
              </a:rPr>
              <a:t>S1</a:t>
            </a:r>
            <a:r>
              <a:rPr lang="zh-CN" altLang="en-US" sz="1600" dirty="0">
                <a:solidFill>
                  <a:srgbClr val="191B1F"/>
                </a:solidFill>
                <a:latin typeface="-apple-system"/>
              </a:rPr>
              <a:t>会将自己的日志同步到</a:t>
            </a:r>
            <a:r>
              <a:rPr lang="en-US" altLang="zh-CN" sz="1600" dirty="0">
                <a:solidFill>
                  <a:srgbClr val="191B1F"/>
                </a:solidFill>
                <a:latin typeface="-apple-system"/>
              </a:rPr>
              <a:t>Followers</a:t>
            </a:r>
            <a:r>
              <a:rPr lang="zh-CN" altLang="en-US" sz="1600" dirty="0">
                <a:solidFill>
                  <a:srgbClr val="191B1F"/>
                </a:solidFill>
                <a:latin typeface="-apple-system"/>
              </a:rPr>
              <a:t>，按照上图就是将日志（</a:t>
            </a:r>
            <a:r>
              <a:rPr lang="en-US" altLang="zh-CN" sz="1600" dirty="0">
                <a:solidFill>
                  <a:srgbClr val="191B1F"/>
                </a:solidFill>
                <a:latin typeface="-apple-system"/>
              </a:rPr>
              <a:t>2</a:t>
            </a:r>
            <a:r>
              <a:rPr lang="zh-CN" altLang="en-US" sz="1600" dirty="0">
                <a:solidFill>
                  <a:srgbClr val="191B1F"/>
                </a:solidFill>
                <a:latin typeface="-apple-system"/>
              </a:rPr>
              <a:t>， </a:t>
            </a:r>
            <a:r>
              <a:rPr lang="en-US" altLang="zh-CN" sz="1600" dirty="0">
                <a:solidFill>
                  <a:srgbClr val="191B1F"/>
                </a:solidFill>
                <a:latin typeface="-apple-system"/>
              </a:rPr>
              <a:t>2</a:t>
            </a:r>
            <a:r>
              <a:rPr lang="zh-CN" altLang="en-US" sz="1600" dirty="0">
                <a:solidFill>
                  <a:srgbClr val="191B1F"/>
                </a:solidFill>
                <a:latin typeface="-apple-system"/>
              </a:rPr>
              <a:t>）同步到了</a:t>
            </a:r>
            <a:r>
              <a:rPr lang="en-US" altLang="zh-CN" sz="1600" dirty="0">
                <a:solidFill>
                  <a:srgbClr val="191B1F"/>
                </a:solidFill>
                <a:latin typeface="-apple-system"/>
              </a:rPr>
              <a:t>S3</a:t>
            </a:r>
            <a:r>
              <a:rPr lang="zh-CN" altLang="en-US" sz="1600" dirty="0">
                <a:solidFill>
                  <a:srgbClr val="191B1F"/>
                </a:solidFill>
                <a:latin typeface="-apple-system"/>
              </a:rPr>
              <a:t>，而此时由于该日志已经被同步到了多数节点（</a:t>
            </a:r>
            <a:r>
              <a:rPr lang="en-US" altLang="zh-CN" sz="1600" dirty="0">
                <a:solidFill>
                  <a:srgbClr val="191B1F"/>
                </a:solidFill>
                <a:latin typeface="-apple-system"/>
              </a:rPr>
              <a:t>S1, S2, S3</a:t>
            </a:r>
            <a:r>
              <a:rPr lang="zh-CN" altLang="en-US" sz="1600" dirty="0">
                <a:solidFill>
                  <a:srgbClr val="191B1F"/>
                </a:solidFill>
                <a:latin typeface="-apple-system"/>
              </a:rPr>
              <a:t>），因此，此时日志（</a:t>
            </a:r>
            <a:r>
              <a:rPr lang="en-US" altLang="zh-CN" sz="1600" dirty="0">
                <a:solidFill>
                  <a:srgbClr val="191B1F"/>
                </a:solidFill>
                <a:latin typeface="-apple-system"/>
              </a:rPr>
              <a:t>2</a:t>
            </a:r>
            <a:r>
              <a:rPr lang="zh-CN" altLang="en-US" sz="1600" dirty="0">
                <a:solidFill>
                  <a:srgbClr val="191B1F"/>
                </a:solidFill>
                <a:latin typeface="-apple-system"/>
              </a:rPr>
              <a:t>，</a:t>
            </a:r>
            <a:r>
              <a:rPr lang="en-US" altLang="zh-CN" sz="1600" dirty="0">
                <a:solidFill>
                  <a:srgbClr val="191B1F"/>
                </a:solidFill>
                <a:latin typeface="-apple-system"/>
              </a:rPr>
              <a:t>2</a:t>
            </a:r>
            <a:r>
              <a:rPr lang="zh-CN" altLang="en-US" sz="1600" dirty="0">
                <a:solidFill>
                  <a:srgbClr val="191B1F"/>
                </a:solidFill>
                <a:latin typeface="-apple-system"/>
              </a:rPr>
              <a:t>）可以被提交了</a:t>
            </a:r>
            <a:r>
              <a:rPr lang="zh-CN" altLang="en-US" sz="1600" dirty="0" smtClean="0">
                <a:solidFill>
                  <a:srgbClr val="191B1F"/>
                </a:solidFill>
                <a:latin typeface="-apple-system"/>
              </a:rPr>
              <a:t>。</a:t>
            </a:r>
            <a:endParaRPr lang="zh-CN" altLang="en-US" sz="1600" dirty="0">
              <a:solidFill>
                <a:srgbClr val="191B1F"/>
              </a:solidFill>
              <a:latin typeface="-apple-system"/>
            </a:endParaRPr>
          </a:p>
          <a:p>
            <a:pPr marL="285750" indent="-285750">
              <a:buFont typeface="Arial" panose="020B0604020202020204" pitchFamily="34" charset="0"/>
              <a:buChar char="•"/>
            </a:pPr>
            <a:r>
              <a:rPr lang="zh-CN" altLang="en-US" sz="1600" dirty="0">
                <a:solidFill>
                  <a:srgbClr val="191B1F"/>
                </a:solidFill>
                <a:latin typeface="-apple-system"/>
              </a:rPr>
              <a:t>在阶段</a:t>
            </a:r>
            <a:r>
              <a:rPr lang="en-US" altLang="zh-CN" sz="1600" dirty="0">
                <a:solidFill>
                  <a:srgbClr val="191B1F"/>
                </a:solidFill>
                <a:latin typeface="-apple-system"/>
              </a:rPr>
              <a:t>d</a:t>
            </a:r>
            <a:r>
              <a:rPr lang="zh-CN" altLang="en-US" sz="1600" dirty="0">
                <a:solidFill>
                  <a:srgbClr val="191B1F"/>
                </a:solidFill>
                <a:latin typeface="-apple-system"/>
              </a:rPr>
              <a:t>，</a:t>
            </a:r>
            <a:r>
              <a:rPr lang="en-US" altLang="zh-CN" sz="1600" dirty="0">
                <a:solidFill>
                  <a:srgbClr val="191B1F"/>
                </a:solidFill>
                <a:latin typeface="-apple-system"/>
              </a:rPr>
              <a:t>S1</a:t>
            </a:r>
            <a:r>
              <a:rPr lang="zh-CN" altLang="en-US" sz="1600" dirty="0">
                <a:solidFill>
                  <a:srgbClr val="191B1F"/>
                </a:solidFill>
                <a:latin typeface="-apple-system"/>
              </a:rPr>
              <a:t>又下线了，触发一次选主，而</a:t>
            </a:r>
            <a:r>
              <a:rPr lang="en-US" altLang="zh-CN" sz="1600" dirty="0">
                <a:solidFill>
                  <a:srgbClr val="191B1F"/>
                </a:solidFill>
                <a:latin typeface="-apple-system"/>
              </a:rPr>
              <a:t>S5</a:t>
            </a:r>
            <a:r>
              <a:rPr lang="zh-CN" altLang="en-US" sz="1600" dirty="0">
                <a:solidFill>
                  <a:srgbClr val="191B1F"/>
                </a:solidFill>
                <a:latin typeface="-apple-system"/>
              </a:rPr>
              <a:t>有可能被选为新的</a:t>
            </a:r>
            <a:r>
              <a:rPr lang="en-US" altLang="zh-CN" sz="1600" dirty="0">
                <a:solidFill>
                  <a:srgbClr val="191B1F"/>
                </a:solidFill>
                <a:latin typeface="-apple-system"/>
              </a:rPr>
              <a:t>Leader</a:t>
            </a:r>
            <a:r>
              <a:rPr lang="zh-CN" altLang="en-US" sz="1600" dirty="0">
                <a:solidFill>
                  <a:srgbClr val="191B1F"/>
                </a:solidFill>
                <a:latin typeface="-apple-system"/>
              </a:rPr>
              <a:t>（这是因为</a:t>
            </a:r>
            <a:r>
              <a:rPr lang="en-US" altLang="zh-CN" sz="1600" dirty="0">
                <a:solidFill>
                  <a:srgbClr val="191B1F"/>
                </a:solidFill>
                <a:latin typeface="-apple-system"/>
              </a:rPr>
              <a:t>S5</a:t>
            </a:r>
            <a:r>
              <a:rPr lang="zh-CN" altLang="en-US" sz="1600" dirty="0">
                <a:solidFill>
                  <a:srgbClr val="191B1F"/>
                </a:solidFill>
                <a:latin typeface="-apple-system"/>
              </a:rPr>
              <a:t>可以满足</a:t>
            </a:r>
            <a:r>
              <a:rPr lang="zh-CN" altLang="en-US" sz="1600" dirty="0" smtClean="0">
                <a:solidFill>
                  <a:srgbClr val="191B1F"/>
                </a:solidFill>
                <a:latin typeface="-apple-system"/>
              </a:rPr>
              <a:t>作为</a:t>
            </a:r>
            <a:r>
              <a:rPr lang="en-US" altLang="zh-CN" sz="1600" dirty="0" smtClean="0">
                <a:solidFill>
                  <a:srgbClr val="191B1F"/>
                </a:solidFill>
                <a:latin typeface="-apple-system"/>
              </a:rPr>
              <a:t>leader</a:t>
            </a:r>
            <a:r>
              <a:rPr lang="zh-CN" altLang="en-US" sz="1600" dirty="0" smtClean="0">
                <a:solidFill>
                  <a:srgbClr val="191B1F"/>
                </a:solidFill>
                <a:latin typeface="-apple-system"/>
              </a:rPr>
              <a:t>的</a:t>
            </a:r>
            <a:r>
              <a:rPr lang="zh-CN" altLang="en-US" sz="1600" dirty="0">
                <a:solidFill>
                  <a:srgbClr val="191B1F"/>
                </a:solidFill>
                <a:latin typeface="-apple-system"/>
              </a:rPr>
              <a:t>一切条件</a:t>
            </a:r>
            <a:r>
              <a:rPr lang="zh-CN" altLang="en-US" sz="1600" dirty="0" smtClean="0">
                <a:solidFill>
                  <a:srgbClr val="191B1F"/>
                </a:solidFill>
                <a:latin typeface="-apple-system"/>
              </a:rPr>
              <a:t>：</a:t>
            </a:r>
            <a:r>
              <a:rPr lang="en-US" altLang="zh-CN" sz="1600" dirty="0" smtClean="0">
                <a:solidFill>
                  <a:srgbClr val="191B1F"/>
                </a:solidFill>
                <a:latin typeface="-apple-system"/>
              </a:rPr>
              <a:t> </a:t>
            </a:r>
            <a:r>
              <a:rPr lang="en-US" altLang="zh-CN" sz="1600" dirty="0">
                <a:solidFill>
                  <a:srgbClr val="191B1F"/>
                </a:solidFill>
                <a:latin typeface="-apple-system"/>
              </a:rPr>
              <a:t>term = 5 &gt; 4</a:t>
            </a:r>
            <a:r>
              <a:rPr lang="zh-CN" altLang="en-US" sz="1600" dirty="0" smtClean="0">
                <a:solidFill>
                  <a:srgbClr val="191B1F"/>
                </a:solidFill>
                <a:latin typeface="-apple-system"/>
              </a:rPr>
              <a:t>，</a:t>
            </a:r>
            <a:r>
              <a:rPr lang="zh-CN" altLang="en-US" sz="1600" dirty="0">
                <a:solidFill>
                  <a:srgbClr val="191B1F"/>
                </a:solidFill>
                <a:latin typeface="-apple-system"/>
              </a:rPr>
              <a:t>且</a:t>
            </a:r>
            <a:r>
              <a:rPr lang="zh-CN" altLang="en-US" sz="1600" dirty="0" smtClean="0">
                <a:solidFill>
                  <a:srgbClr val="191B1F"/>
                </a:solidFill>
                <a:latin typeface="-apple-system"/>
              </a:rPr>
              <a:t>最新</a:t>
            </a:r>
            <a:r>
              <a:rPr lang="zh-CN" altLang="en-US" sz="1600" dirty="0">
                <a:solidFill>
                  <a:srgbClr val="191B1F"/>
                </a:solidFill>
                <a:latin typeface="-apple-system"/>
              </a:rPr>
              <a:t>的日志为（</a:t>
            </a:r>
            <a:r>
              <a:rPr lang="en-US" altLang="zh-CN" sz="1600" dirty="0">
                <a:solidFill>
                  <a:srgbClr val="191B1F"/>
                </a:solidFill>
                <a:latin typeface="-apple-system"/>
              </a:rPr>
              <a:t>3</a:t>
            </a:r>
            <a:r>
              <a:rPr lang="zh-CN" altLang="en-US" sz="1600" dirty="0">
                <a:solidFill>
                  <a:srgbClr val="191B1F"/>
                </a:solidFill>
                <a:latin typeface="-apple-system"/>
              </a:rPr>
              <a:t>，</a:t>
            </a:r>
            <a:r>
              <a:rPr lang="en-US" altLang="zh-CN" sz="1600" dirty="0">
                <a:solidFill>
                  <a:srgbClr val="191B1F"/>
                </a:solidFill>
                <a:latin typeface="-apple-system"/>
              </a:rPr>
              <a:t>2</a:t>
            </a:r>
            <a:r>
              <a:rPr lang="zh-CN" altLang="en-US" sz="1600" dirty="0">
                <a:solidFill>
                  <a:srgbClr val="191B1F"/>
                </a:solidFill>
                <a:latin typeface="-apple-system"/>
              </a:rPr>
              <a:t>），比大多数节点（如</a:t>
            </a:r>
            <a:r>
              <a:rPr lang="en-US" altLang="zh-CN" sz="1600" dirty="0">
                <a:solidFill>
                  <a:srgbClr val="191B1F"/>
                </a:solidFill>
                <a:latin typeface="-apple-system"/>
              </a:rPr>
              <a:t>S2/S3/S4</a:t>
            </a:r>
            <a:r>
              <a:rPr lang="zh-CN" altLang="en-US" sz="1600" dirty="0">
                <a:solidFill>
                  <a:srgbClr val="191B1F"/>
                </a:solidFill>
                <a:latin typeface="-apple-system"/>
              </a:rPr>
              <a:t>的日志都新），然后</a:t>
            </a:r>
            <a:r>
              <a:rPr lang="en-US" altLang="zh-CN" sz="1600" dirty="0">
                <a:solidFill>
                  <a:srgbClr val="191B1F"/>
                </a:solidFill>
                <a:latin typeface="-apple-system"/>
              </a:rPr>
              <a:t>S5</a:t>
            </a:r>
            <a:r>
              <a:rPr lang="zh-CN" altLang="en-US" sz="1600" dirty="0">
                <a:solidFill>
                  <a:srgbClr val="191B1F"/>
                </a:solidFill>
                <a:latin typeface="-apple-system"/>
              </a:rPr>
              <a:t>会将自己的日志更新到</a:t>
            </a:r>
            <a:r>
              <a:rPr lang="en-US" altLang="zh-CN" sz="1600" dirty="0">
                <a:solidFill>
                  <a:srgbClr val="191B1F"/>
                </a:solidFill>
                <a:latin typeface="-apple-system"/>
              </a:rPr>
              <a:t>Followers</a:t>
            </a:r>
            <a:r>
              <a:rPr lang="zh-CN" altLang="en-US" sz="1600" dirty="0">
                <a:solidFill>
                  <a:srgbClr val="191B1F"/>
                </a:solidFill>
                <a:latin typeface="-apple-system"/>
              </a:rPr>
              <a:t>，于是</a:t>
            </a:r>
            <a:r>
              <a:rPr lang="en-US" altLang="zh-CN" sz="1600" dirty="0">
                <a:solidFill>
                  <a:srgbClr val="191B1F"/>
                </a:solidFill>
                <a:latin typeface="-apple-system"/>
              </a:rPr>
              <a:t>S2</a:t>
            </a:r>
            <a:r>
              <a:rPr lang="zh-CN" altLang="en-US" sz="1600" dirty="0">
                <a:solidFill>
                  <a:srgbClr val="191B1F"/>
                </a:solidFill>
                <a:latin typeface="-apple-system"/>
              </a:rPr>
              <a:t>、</a:t>
            </a:r>
            <a:r>
              <a:rPr lang="en-US" altLang="zh-CN" sz="1600" dirty="0">
                <a:solidFill>
                  <a:srgbClr val="191B1F"/>
                </a:solidFill>
                <a:latin typeface="-apple-system"/>
              </a:rPr>
              <a:t>S3</a:t>
            </a:r>
            <a:r>
              <a:rPr lang="zh-CN" altLang="en-US" sz="1600" dirty="0">
                <a:solidFill>
                  <a:srgbClr val="191B1F"/>
                </a:solidFill>
                <a:latin typeface="-apple-system"/>
              </a:rPr>
              <a:t>中已经被提交的日志（</a:t>
            </a:r>
            <a:r>
              <a:rPr lang="en-US" altLang="zh-CN" sz="1600" dirty="0">
                <a:solidFill>
                  <a:srgbClr val="191B1F"/>
                </a:solidFill>
                <a:latin typeface="-apple-system"/>
              </a:rPr>
              <a:t>2</a:t>
            </a:r>
            <a:r>
              <a:rPr lang="zh-CN" altLang="en-US" sz="1600" dirty="0">
                <a:solidFill>
                  <a:srgbClr val="191B1F"/>
                </a:solidFill>
                <a:latin typeface="-apple-system"/>
              </a:rPr>
              <a:t>，</a:t>
            </a:r>
            <a:r>
              <a:rPr lang="en-US" altLang="zh-CN" sz="1600" dirty="0">
                <a:solidFill>
                  <a:srgbClr val="191B1F"/>
                </a:solidFill>
                <a:latin typeface="-apple-system"/>
              </a:rPr>
              <a:t>2</a:t>
            </a:r>
            <a:r>
              <a:rPr lang="zh-CN" altLang="en-US" sz="1600" dirty="0" smtClean="0">
                <a:solidFill>
                  <a:srgbClr val="191B1F"/>
                </a:solidFill>
                <a:latin typeface="-apple-system"/>
              </a:rPr>
              <a:t>）就会被截断。</a:t>
            </a:r>
            <a:endParaRPr lang="zh-CN" altLang="en-US" sz="1600" dirty="0">
              <a:solidFill>
                <a:srgbClr val="191B1F"/>
              </a:solidFill>
              <a:latin typeface="-apple-system"/>
            </a:endParaRPr>
          </a:p>
          <a:p>
            <a:pPr marL="285750" indent="-285750">
              <a:buFont typeface="Arial" panose="020B0604020202020204" pitchFamily="34" charset="0"/>
              <a:buChar char="•"/>
            </a:pPr>
            <a:r>
              <a:rPr lang="zh-CN" altLang="en-US" sz="1600" dirty="0">
                <a:solidFill>
                  <a:srgbClr val="191B1F"/>
                </a:solidFill>
                <a:latin typeface="-apple-system"/>
              </a:rPr>
              <a:t>增加上述限制后，即使日志（</a:t>
            </a:r>
            <a:r>
              <a:rPr lang="en-US" altLang="zh-CN" sz="1600" dirty="0">
                <a:solidFill>
                  <a:srgbClr val="191B1F"/>
                </a:solidFill>
                <a:latin typeface="-apple-system"/>
              </a:rPr>
              <a:t>2</a:t>
            </a:r>
            <a:r>
              <a:rPr lang="zh-CN" altLang="en-US" sz="1600" dirty="0">
                <a:solidFill>
                  <a:srgbClr val="191B1F"/>
                </a:solidFill>
                <a:latin typeface="-apple-system"/>
              </a:rPr>
              <a:t>，</a:t>
            </a:r>
            <a:r>
              <a:rPr lang="en-US" altLang="zh-CN" sz="1600" dirty="0">
                <a:solidFill>
                  <a:srgbClr val="191B1F"/>
                </a:solidFill>
                <a:latin typeface="-apple-system"/>
              </a:rPr>
              <a:t>2</a:t>
            </a:r>
            <a:r>
              <a:rPr lang="zh-CN" altLang="en-US" sz="1600" dirty="0">
                <a:solidFill>
                  <a:srgbClr val="191B1F"/>
                </a:solidFill>
                <a:latin typeface="-apple-system"/>
              </a:rPr>
              <a:t>）已经被大多数节点（</a:t>
            </a:r>
            <a:r>
              <a:rPr lang="en-US" altLang="zh-CN" sz="1600" dirty="0">
                <a:solidFill>
                  <a:srgbClr val="191B1F"/>
                </a:solidFill>
                <a:latin typeface="-apple-system"/>
              </a:rPr>
              <a:t>S1</a:t>
            </a:r>
            <a:r>
              <a:rPr lang="zh-CN" altLang="en-US" sz="1600" dirty="0">
                <a:solidFill>
                  <a:srgbClr val="191B1F"/>
                </a:solidFill>
                <a:latin typeface="-apple-system"/>
              </a:rPr>
              <a:t>、</a:t>
            </a:r>
            <a:r>
              <a:rPr lang="en-US" altLang="zh-CN" sz="1600" dirty="0">
                <a:solidFill>
                  <a:srgbClr val="191B1F"/>
                </a:solidFill>
                <a:latin typeface="-apple-system"/>
              </a:rPr>
              <a:t>S2</a:t>
            </a:r>
            <a:r>
              <a:rPr lang="zh-CN" altLang="en-US" sz="1600" dirty="0">
                <a:solidFill>
                  <a:srgbClr val="191B1F"/>
                </a:solidFill>
                <a:latin typeface="-apple-system"/>
              </a:rPr>
              <a:t>、</a:t>
            </a:r>
            <a:r>
              <a:rPr lang="en-US" altLang="zh-CN" sz="1600" dirty="0">
                <a:solidFill>
                  <a:srgbClr val="191B1F"/>
                </a:solidFill>
                <a:latin typeface="-apple-system"/>
              </a:rPr>
              <a:t>S3</a:t>
            </a:r>
            <a:r>
              <a:rPr lang="zh-CN" altLang="en-US" sz="1600" dirty="0">
                <a:solidFill>
                  <a:srgbClr val="191B1F"/>
                </a:solidFill>
                <a:latin typeface="-apple-system"/>
              </a:rPr>
              <a:t>）确认了，但是它不能被提交，因为它是来自之前</a:t>
            </a:r>
            <a:r>
              <a:rPr lang="en-US" altLang="zh-CN" sz="1600" dirty="0">
                <a:solidFill>
                  <a:srgbClr val="191B1F"/>
                </a:solidFill>
                <a:latin typeface="-apple-system"/>
              </a:rPr>
              <a:t>term</a:t>
            </a:r>
            <a:r>
              <a:rPr lang="zh-CN" altLang="en-US" sz="1600" dirty="0">
                <a:solidFill>
                  <a:srgbClr val="191B1F"/>
                </a:solidFill>
                <a:latin typeface="-apple-system"/>
              </a:rPr>
              <a:t>（</a:t>
            </a:r>
            <a:r>
              <a:rPr lang="en-US" altLang="zh-CN" sz="1600" dirty="0">
                <a:solidFill>
                  <a:srgbClr val="191B1F"/>
                </a:solidFill>
                <a:latin typeface="-apple-system"/>
              </a:rPr>
              <a:t>2</a:t>
            </a:r>
            <a:r>
              <a:rPr lang="zh-CN" altLang="en-US" sz="1600" dirty="0">
                <a:solidFill>
                  <a:srgbClr val="191B1F"/>
                </a:solidFill>
                <a:latin typeface="-apple-system"/>
              </a:rPr>
              <a:t>）的日志，直到</a:t>
            </a:r>
            <a:r>
              <a:rPr lang="en-US" altLang="zh-CN" sz="1600" dirty="0">
                <a:solidFill>
                  <a:srgbClr val="191B1F"/>
                </a:solidFill>
                <a:latin typeface="-apple-system"/>
              </a:rPr>
              <a:t>S1</a:t>
            </a:r>
            <a:r>
              <a:rPr lang="zh-CN" altLang="en-US" sz="1600" dirty="0">
                <a:solidFill>
                  <a:srgbClr val="191B1F"/>
                </a:solidFill>
                <a:latin typeface="-apple-system"/>
              </a:rPr>
              <a:t>在当前</a:t>
            </a:r>
            <a:r>
              <a:rPr lang="en-US" altLang="zh-CN" sz="1600" dirty="0">
                <a:solidFill>
                  <a:srgbClr val="191B1F"/>
                </a:solidFill>
                <a:latin typeface="-apple-system"/>
              </a:rPr>
              <a:t>term</a:t>
            </a:r>
            <a:r>
              <a:rPr lang="zh-CN" altLang="en-US" sz="1600" dirty="0">
                <a:solidFill>
                  <a:srgbClr val="191B1F"/>
                </a:solidFill>
                <a:latin typeface="-apple-system"/>
              </a:rPr>
              <a:t>（</a:t>
            </a:r>
            <a:r>
              <a:rPr lang="en-US" altLang="zh-CN" sz="1600" dirty="0">
                <a:solidFill>
                  <a:srgbClr val="191B1F"/>
                </a:solidFill>
                <a:latin typeface="-apple-system"/>
              </a:rPr>
              <a:t>4</a:t>
            </a:r>
            <a:r>
              <a:rPr lang="zh-CN" altLang="en-US" sz="1600" dirty="0">
                <a:solidFill>
                  <a:srgbClr val="191B1F"/>
                </a:solidFill>
                <a:latin typeface="-apple-system"/>
              </a:rPr>
              <a:t>）产生的日志（</a:t>
            </a:r>
            <a:r>
              <a:rPr lang="en-US" altLang="zh-CN" sz="1600" dirty="0">
                <a:solidFill>
                  <a:srgbClr val="191B1F"/>
                </a:solidFill>
                <a:latin typeface="-apple-system"/>
              </a:rPr>
              <a:t>4</a:t>
            </a:r>
            <a:r>
              <a:rPr lang="zh-CN" altLang="en-US" sz="1600" dirty="0">
                <a:solidFill>
                  <a:srgbClr val="191B1F"/>
                </a:solidFill>
                <a:latin typeface="-apple-system"/>
              </a:rPr>
              <a:t>， </a:t>
            </a:r>
            <a:r>
              <a:rPr lang="en-US" altLang="zh-CN" sz="1600" dirty="0">
                <a:solidFill>
                  <a:srgbClr val="191B1F"/>
                </a:solidFill>
                <a:latin typeface="-apple-system"/>
              </a:rPr>
              <a:t>4</a:t>
            </a:r>
            <a:r>
              <a:rPr lang="zh-CN" altLang="en-US" sz="1600" dirty="0">
                <a:solidFill>
                  <a:srgbClr val="191B1F"/>
                </a:solidFill>
                <a:latin typeface="-apple-system"/>
              </a:rPr>
              <a:t>）被大多数</a:t>
            </a:r>
            <a:r>
              <a:rPr lang="en-US" altLang="zh-CN" sz="1600" dirty="0">
                <a:solidFill>
                  <a:srgbClr val="191B1F"/>
                </a:solidFill>
                <a:latin typeface="-apple-system"/>
              </a:rPr>
              <a:t>Followers</a:t>
            </a:r>
            <a:r>
              <a:rPr lang="zh-CN" altLang="en-US" sz="1600" dirty="0">
                <a:solidFill>
                  <a:srgbClr val="191B1F"/>
                </a:solidFill>
                <a:latin typeface="-apple-system"/>
              </a:rPr>
              <a:t>确认，</a:t>
            </a:r>
            <a:r>
              <a:rPr lang="en-US" altLang="zh-CN" sz="1600" dirty="0">
                <a:solidFill>
                  <a:srgbClr val="191B1F"/>
                </a:solidFill>
                <a:latin typeface="-apple-system"/>
              </a:rPr>
              <a:t>S1</a:t>
            </a:r>
            <a:r>
              <a:rPr lang="zh-CN" altLang="en-US" sz="1600" dirty="0">
                <a:solidFill>
                  <a:srgbClr val="191B1F"/>
                </a:solidFill>
                <a:latin typeface="-apple-system"/>
              </a:rPr>
              <a:t>方可提交日志（</a:t>
            </a:r>
            <a:r>
              <a:rPr lang="en-US" altLang="zh-CN" sz="1600" dirty="0">
                <a:solidFill>
                  <a:srgbClr val="191B1F"/>
                </a:solidFill>
                <a:latin typeface="-apple-system"/>
              </a:rPr>
              <a:t>4</a:t>
            </a:r>
            <a:r>
              <a:rPr lang="zh-CN" altLang="en-US" sz="1600" dirty="0">
                <a:solidFill>
                  <a:srgbClr val="191B1F"/>
                </a:solidFill>
                <a:latin typeface="-apple-system"/>
              </a:rPr>
              <a:t>，</a:t>
            </a:r>
            <a:r>
              <a:rPr lang="en-US" altLang="zh-CN" sz="1600" dirty="0">
                <a:solidFill>
                  <a:srgbClr val="191B1F"/>
                </a:solidFill>
                <a:latin typeface="-apple-system"/>
              </a:rPr>
              <a:t>4</a:t>
            </a:r>
            <a:r>
              <a:rPr lang="zh-CN" altLang="en-US" sz="1600" dirty="0">
                <a:solidFill>
                  <a:srgbClr val="191B1F"/>
                </a:solidFill>
                <a:latin typeface="-apple-system"/>
              </a:rPr>
              <a:t>）这条日志，当然，根据</a:t>
            </a:r>
            <a:r>
              <a:rPr lang="en-US" altLang="zh-CN" sz="1600" dirty="0">
                <a:solidFill>
                  <a:srgbClr val="191B1F"/>
                </a:solidFill>
                <a:latin typeface="-apple-system"/>
              </a:rPr>
              <a:t>Raft</a:t>
            </a:r>
            <a:r>
              <a:rPr lang="zh-CN" altLang="en-US" sz="1600" dirty="0">
                <a:solidFill>
                  <a:srgbClr val="191B1F"/>
                </a:solidFill>
                <a:latin typeface="-apple-system"/>
              </a:rPr>
              <a:t>定义，（</a:t>
            </a:r>
            <a:r>
              <a:rPr lang="en-US" altLang="zh-CN" sz="1600" dirty="0">
                <a:solidFill>
                  <a:srgbClr val="191B1F"/>
                </a:solidFill>
                <a:latin typeface="-apple-system"/>
              </a:rPr>
              <a:t>4</a:t>
            </a:r>
            <a:r>
              <a:rPr lang="zh-CN" altLang="en-US" sz="1600" dirty="0">
                <a:solidFill>
                  <a:srgbClr val="191B1F"/>
                </a:solidFill>
                <a:latin typeface="-apple-system"/>
              </a:rPr>
              <a:t>，</a:t>
            </a:r>
            <a:r>
              <a:rPr lang="en-US" altLang="zh-CN" sz="1600" dirty="0">
                <a:solidFill>
                  <a:srgbClr val="191B1F"/>
                </a:solidFill>
                <a:latin typeface="-apple-system"/>
              </a:rPr>
              <a:t>4</a:t>
            </a:r>
            <a:r>
              <a:rPr lang="zh-CN" altLang="en-US" sz="1600" dirty="0">
                <a:solidFill>
                  <a:srgbClr val="191B1F"/>
                </a:solidFill>
                <a:latin typeface="-apple-system"/>
              </a:rPr>
              <a:t>）之前的所有日志也会被提交。此时即使</a:t>
            </a:r>
            <a:r>
              <a:rPr lang="en-US" altLang="zh-CN" sz="1600" dirty="0">
                <a:solidFill>
                  <a:srgbClr val="191B1F"/>
                </a:solidFill>
                <a:latin typeface="-apple-system"/>
              </a:rPr>
              <a:t>S1</a:t>
            </a:r>
            <a:r>
              <a:rPr lang="zh-CN" altLang="en-US" sz="1600" dirty="0">
                <a:solidFill>
                  <a:srgbClr val="191B1F"/>
                </a:solidFill>
                <a:latin typeface="-apple-system"/>
              </a:rPr>
              <a:t>再下线，重新选主时</a:t>
            </a:r>
            <a:r>
              <a:rPr lang="en-US" altLang="zh-CN" sz="1600" dirty="0">
                <a:solidFill>
                  <a:srgbClr val="191B1F"/>
                </a:solidFill>
                <a:latin typeface="-apple-system"/>
              </a:rPr>
              <a:t>S5</a:t>
            </a:r>
            <a:r>
              <a:rPr lang="zh-CN" altLang="en-US" sz="1600" dirty="0">
                <a:solidFill>
                  <a:srgbClr val="191B1F"/>
                </a:solidFill>
                <a:latin typeface="-apple-system"/>
              </a:rPr>
              <a:t>不可能成为</a:t>
            </a:r>
            <a:r>
              <a:rPr lang="en-US" altLang="zh-CN" sz="1600" dirty="0">
                <a:solidFill>
                  <a:srgbClr val="191B1F"/>
                </a:solidFill>
                <a:latin typeface="-apple-system"/>
              </a:rPr>
              <a:t>Leader</a:t>
            </a:r>
            <a:r>
              <a:rPr lang="zh-CN" altLang="en-US" sz="1600" dirty="0">
                <a:solidFill>
                  <a:srgbClr val="191B1F"/>
                </a:solidFill>
                <a:latin typeface="-apple-system"/>
              </a:rPr>
              <a:t>，因为它没有包含大多数节点已经拥有的日志（</a:t>
            </a:r>
            <a:r>
              <a:rPr lang="en-US" altLang="zh-CN" sz="1600" dirty="0">
                <a:solidFill>
                  <a:srgbClr val="191B1F"/>
                </a:solidFill>
                <a:latin typeface="-apple-system"/>
              </a:rPr>
              <a:t>4</a:t>
            </a:r>
            <a:r>
              <a:rPr lang="zh-CN" altLang="en-US" sz="1600" dirty="0">
                <a:solidFill>
                  <a:srgbClr val="191B1F"/>
                </a:solidFill>
                <a:latin typeface="-apple-system"/>
              </a:rPr>
              <a:t>，</a:t>
            </a:r>
            <a:r>
              <a:rPr lang="en-US" altLang="zh-CN" sz="1600" dirty="0">
                <a:solidFill>
                  <a:srgbClr val="191B1F"/>
                </a:solidFill>
                <a:latin typeface="-apple-system"/>
              </a:rPr>
              <a:t>4</a:t>
            </a:r>
            <a:r>
              <a:rPr lang="zh-CN" altLang="en-US" sz="1600" dirty="0">
                <a:solidFill>
                  <a:srgbClr val="191B1F"/>
                </a:solidFill>
                <a:latin typeface="-apple-system"/>
              </a:rPr>
              <a:t>）。</a:t>
            </a:r>
            <a:endParaRPr lang="zh-CN" altLang="en-US" sz="1600" b="0" i="0" dirty="0">
              <a:solidFill>
                <a:srgbClr val="191B1F"/>
              </a:solidFill>
              <a:effectLst/>
              <a:latin typeface="-apple-system"/>
            </a:endParaRPr>
          </a:p>
        </p:txBody>
      </p:sp>
    </p:spTree>
    <p:extLst>
      <p:ext uri="{BB962C8B-B14F-4D97-AF65-F5344CB8AC3E}">
        <p14:creationId xmlns:p14="http://schemas.microsoft.com/office/powerpoint/2010/main" val="34974189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 </a:t>
            </a:r>
            <a:r>
              <a:rPr lang="zh-CN" altLang="en-US" dirty="0"/>
              <a:t>大数据系统的协调技术</a:t>
            </a:r>
          </a:p>
        </p:txBody>
      </p:sp>
      <p:sp>
        <p:nvSpPr>
          <p:cNvPr id="3" name="内容占位符 2"/>
          <p:cNvSpPr>
            <a:spLocks noGrp="1"/>
          </p:cNvSpPr>
          <p:nvPr>
            <p:ph idx="1"/>
          </p:nvPr>
        </p:nvSpPr>
        <p:spPr>
          <a:xfrm>
            <a:off x="216818" y="1119596"/>
            <a:ext cx="7183224" cy="5016207"/>
          </a:xfrm>
        </p:spPr>
        <p:txBody>
          <a:bodyPr>
            <a:noAutofit/>
          </a:bodyPr>
          <a:lstStyle/>
          <a:p>
            <a:r>
              <a:rPr lang="zh-CN" altLang="en-US" sz="1600" dirty="0"/>
              <a:t>日志压缩</a:t>
            </a:r>
          </a:p>
          <a:p>
            <a:r>
              <a:rPr lang="zh-CN" altLang="en-US" sz="1600" b="0" dirty="0"/>
              <a:t>在实际的系统中，不能让日志无限增长，否则系统重启时需要花很长的时间进行回放，从而影响可用性。</a:t>
            </a:r>
            <a:r>
              <a:rPr lang="en-US" altLang="zh-CN" sz="1600" b="0" dirty="0"/>
              <a:t>Raft</a:t>
            </a:r>
            <a:r>
              <a:rPr lang="zh-CN" altLang="en-US" sz="1600" b="0" dirty="0"/>
              <a:t>采用对整个系统进行</a:t>
            </a:r>
            <a:r>
              <a:rPr lang="en-US" altLang="zh-CN" sz="1600" b="0" dirty="0"/>
              <a:t>snapshot</a:t>
            </a:r>
            <a:r>
              <a:rPr lang="zh-CN" altLang="en-US" sz="1600" b="0" dirty="0"/>
              <a:t>来解决，</a:t>
            </a:r>
            <a:r>
              <a:rPr lang="en-US" altLang="zh-CN" sz="1600" b="0" dirty="0"/>
              <a:t>snapshot</a:t>
            </a:r>
            <a:r>
              <a:rPr lang="zh-CN" altLang="en-US" sz="1600" b="0" dirty="0"/>
              <a:t>之前的日志都可以丢弃。</a:t>
            </a:r>
          </a:p>
          <a:p>
            <a:r>
              <a:rPr lang="zh-CN" altLang="en-US" sz="1600" b="0" dirty="0"/>
              <a:t>每个副本独立的对自己的系统状态进行</a:t>
            </a:r>
            <a:r>
              <a:rPr lang="en-US" altLang="zh-CN" sz="1600" b="0" dirty="0"/>
              <a:t>snapshot</a:t>
            </a:r>
            <a:r>
              <a:rPr lang="zh-CN" altLang="en-US" sz="1600" b="0" dirty="0"/>
              <a:t>，并且只能对已经提交的日志记录进行</a:t>
            </a:r>
            <a:r>
              <a:rPr lang="en-US" altLang="zh-CN" sz="1600" b="0" dirty="0"/>
              <a:t>snapshot</a:t>
            </a:r>
            <a:r>
              <a:rPr lang="zh-CN" altLang="en-US" sz="1600" b="0" dirty="0"/>
              <a:t>。</a:t>
            </a:r>
          </a:p>
          <a:p>
            <a:r>
              <a:rPr lang="en-US" altLang="zh-CN" sz="1600" b="0" dirty="0"/>
              <a:t>Snapshot</a:t>
            </a:r>
            <a:r>
              <a:rPr lang="zh-CN" altLang="en-US" sz="1600" b="0" dirty="0"/>
              <a:t>中包含以下内容：</a:t>
            </a:r>
          </a:p>
          <a:p>
            <a:pPr lvl="1"/>
            <a:r>
              <a:rPr lang="zh-CN" altLang="en-US" sz="1400" b="0" dirty="0"/>
              <a:t>日志元数据。最后一条已提交的 </a:t>
            </a:r>
            <a:r>
              <a:rPr lang="en-US" altLang="zh-CN" sz="1400" b="0" dirty="0"/>
              <a:t>log entry</a:t>
            </a:r>
            <a:r>
              <a:rPr lang="zh-CN" altLang="en-US" sz="1400" b="0" dirty="0"/>
              <a:t>的 </a:t>
            </a:r>
            <a:r>
              <a:rPr lang="en-US" altLang="zh-CN" sz="1400" b="0" dirty="0"/>
              <a:t>log index</a:t>
            </a:r>
            <a:r>
              <a:rPr lang="zh-CN" altLang="en-US" sz="1400" b="0" dirty="0"/>
              <a:t>和</a:t>
            </a:r>
            <a:r>
              <a:rPr lang="en-US" altLang="zh-CN" sz="1400" b="0" dirty="0"/>
              <a:t>term</a:t>
            </a:r>
            <a:r>
              <a:rPr lang="zh-CN" altLang="en-US" sz="1400" b="0" dirty="0"/>
              <a:t>。这两个值在</a:t>
            </a:r>
            <a:r>
              <a:rPr lang="en-US" altLang="zh-CN" sz="1400" b="0" dirty="0"/>
              <a:t>snapshot</a:t>
            </a:r>
            <a:r>
              <a:rPr lang="zh-CN" altLang="en-US" sz="1400" b="0" dirty="0"/>
              <a:t>之后的第一条</a:t>
            </a:r>
            <a:r>
              <a:rPr lang="en-US" altLang="zh-CN" sz="1400" b="0" dirty="0"/>
              <a:t>log entry</a:t>
            </a:r>
            <a:r>
              <a:rPr lang="zh-CN" altLang="en-US" sz="1400" b="0" dirty="0"/>
              <a:t>的</a:t>
            </a:r>
            <a:r>
              <a:rPr lang="en-US" altLang="zh-CN" sz="1400" b="0" dirty="0" err="1"/>
              <a:t>AppendEntries</a:t>
            </a:r>
            <a:r>
              <a:rPr lang="en-US" altLang="zh-CN" sz="1400" b="0" dirty="0"/>
              <a:t> RPC</a:t>
            </a:r>
            <a:r>
              <a:rPr lang="zh-CN" altLang="en-US" sz="1400" b="0" dirty="0"/>
              <a:t>的完整性检查的时候会被用上。</a:t>
            </a:r>
          </a:p>
          <a:p>
            <a:pPr lvl="1"/>
            <a:r>
              <a:rPr lang="zh-CN" altLang="en-US" sz="1400" b="0" dirty="0"/>
              <a:t>系统当前</a:t>
            </a:r>
            <a:r>
              <a:rPr lang="zh-CN" altLang="en-US" sz="1400" dirty="0"/>
              <a:t>状态</a:t>
            </a:r>
            <a:r>
              <a:rPr lang="zh-CN" altLang="en-US" sz="1400" dirty="0" smtClean="0"/>
              <a:t>。</a:t>
            </a:r>
            <a:r>
              <a:rPr lang="zh-CN" altLang="en-US" sz="1400" dirty="0"/>
              <a:t>右</a:t>
            </a:r>
            <a:r>
              <a:rPr lang="zh-CN" altLang="en-US" sz="1400" dirty="0" smtClean="0"/>
              <a:t>面的</a:t>
            </a:r>
            <a:r>
              <a:rPr lang="zh-CN" altLang="en-US" sz="1400" dirty="0"/>
              <a:t>例子中，</a:t>
            </a:r>
            <a:r>
              <a:rPr lang="en-US" altLang="zh-CN" sz="1400" dirty="0"/>
              <a:t>x</a:t>
            </a:r>
            <a:r>
              <a:rPr lang="zh-CN" altLang="en-US" sz="1400" dirty="0"/>
              <a:t>为</a:t>
            </a:r>
            <a:r>
              <a:rPr lang="en-US" altLang="zh-CN" sz="1400" dirty="0"/>
              <a:t>0</a:t>
            </a:r>
            <a:r>
              <a:rPr lang="zh-CN" altLang="en-US" sz="1400" dirty="0"/>
              <a:t>，</a:t>
            </a:r>
            <a:r>
              <a:rPr lang="en-US" altLang="zh-CN" sz="1400" dirty="0"/>
              <a:t>y</a:t>
            </a:r>
            <a:r>
              <a:rPr lang="zh-CN" altLang="en-US" sz="1400" dirty="0"/>
              <a:t>为</a:t>
            </a:r>
            <a:r>
              <a:rPr lang="en-US" altLang="zh-CN" sz="1400" dirty="0"/>
              <a:t>9.</a:t>
            </a:r>
            <a:endParaRPr lang="zh-CN" altLang="en-US" sz="1400" dirty="0"/>
          </a:p>
          <a:p>
            <a:r>
              <a:rPr lang="zh-CN" altLang="en-US" sz="1600" b="0" dirty="0"/>
              <a:t>当</a:t>
            </a:r>
            <a:r>
              <a:rPr lang="en-US" altLang="zh-CN" sz="1600" b="0" dirty="0"/>
              <a:t>Leader</a:t>
            </a:r>
            <a:r>
              <a:rPr lang="zh-CN" altLang="en-US" sz="1600" b="0" dirty="0"/>
              <a:t>要发给某个日志落后太多的</a:t>
            </a:r>
            <a:r>
              <a:rPr lang="en-US" altLang="zh-CN" sz="1600" b="0" dirty="0"/>
              <a:t>Follower</a:t>
            </a:r>
            <a:r>
              <a:rPr lang="zh-CN" altLang="en-US" sz="1600" b="0" dirty="0"/>
              <a:t>的</a:t>
            </a:r>
            <a:r>
              <a:rPr lang="en-US" altLang="zh-CN" sz="1600" b="0" dirty="0"/>
              <a:t>log entry</a:t>
            </a:r>
            <a:r>
              <a:rPr lang="zh-CN" altLang="en-US" sz="1600" b="0" dirty="0"/>
              <a:t>被丢弃，</a:t>
            </a:r>
            <a:r>
              <a:rPr lang="en-US" altLang="zh-CN" sz="1600" b="0" dirty="0"/>
              <a:t>Leader</a:t>
            </a:r>
            <a:r>
              <a:rPr lang="zh-CN" altLang="en-US" sz="1600" b="0" dirty="0"/>
              <a:t>会将</a:t>
            </a:r>
            <a:r>
              <a:rPr lang="en-US" altLang="zh-CN" sz="1600" b="0" dirty="0"/>
              <a:t>snapshot</a:t>
            </a:r>
            <a:r>
              <a:rPr lang="zh-CN" altLang="en-US" sz="1600" b="0" dirty="0"/>
              <a:t>发给</a:t>
            </a:r>
            <a:r>
              <a:rPr lang="en-US" altLang="zh-CN" sz="1600" b="0" dirty="0"/>
              <a:t>Follower</a:t>
            </a:r>
            <a:r>
              <a:rPr lang="zh-CN" altLang="en-US" sz="1600" b="0" dirty="0"/>
              <a:t>。或者当新加进一台机器时，也会发送</a:t>
            </a:r>
            <a:r>
              <a:rPr lang="en-US" altLang="zh-CN" sz="1600" b="0" dirty="0"/>
              <a:t>snapshot</a:t>
            </a:r>
            <a:r>
              <a:rPr lang="zh-CN" altLang="en-US" sz="1600" b="0" dirty="0"/>
              <a:t>给它。发送</a:t>
            </a:r>
            <a:r>
              <a:rPr lang="en-US" altLang="zh-CN" sz="1600" b="0" dirty="0"/>
              <a:t>snapshot</a:t>
            </a:r>
            <a:r>
              <a:rPr lang="zh-CN" altLang="en-US" sz="1600" b="0" dirty="0"/>
              <a:t>使用</a:t>
            </a:r>
            <a:r>
              <a:rPr lang="en-US" altLang="zh-CN" sz="1600" b="0" dirty="0" err="1"/>
              <a:t>InstalledSnapshot</a:t>
            </a:r>
            <a:r>
              <a:rPr lang="en-US" altLang="zh-CN" sz="1600" b="0" dirty="0"/>
              <a:t> RPC</a:t>
            </a:r>
            <a:r>
              <a:rPr lang="zh-CN" altLang="en-US" sz="1600" b="0" dirty="0"/>
              <a:t>（</a:t>
            </a:r>
            <a:r>
              <a:rPr lang="en-US" altLang="zh-CN" sz="1600" b="0" dirty="0"/>
              <a:t>RPC</a:t>
            </a:r>
            <a:r>
              <a:rPr lang="zh-CN" altLang="en-US" sz="1600" b="0" dirty="0"/>
              <a:t>细节参见八、</a:t>
            </a:r>
            <a:r>
              <a:rPr lang="en-US" altLang="zh-CN" sz="1600" b="0" dirty="0"/>
              <a:t>Raft</a:t>
            </a:r>
            <a:r>
              <a:rPr lang="zh-CN" altLang="en-US" sz="1600" b="0" dirty="0"/>
              <a:t>算法总结）。</a:t>
            </a:r>
          </a:p>
          <a:p>
            <a:r>
              <a:rPr lang="zh-CN" altLang="en-US" sz="1600" b="0" dirty="0"/>
              <a:t>做</a:t>
            </a:r>
            <a:r>
              <a:rPr lang="en-US" altLang="zh-CN" sz="1600" b="0" dirty="0"/>
              <a:t>snapshot</a:t>
            </a:r>
            <a:r>
              <a:rPr lang="zh-CN" altLang="en-US" sz="1600" b="0" dirty="0"/>
              <a:t>既不要做的太频繁，否则消耗磁盘带宽， 也不要做的太不频繁，否则一旦节点重启需要回放大量日志，影响可用性。推荐当日志达到某个固定的大小做一次</a:t>
            </a:r>
            <a:r>
              <a:rPr lang="en-US" altLang="zh-CN" sz="1600" b="0" dirty="0"/>
              <a:t>snapshot</a:t>
            </a:r>
            <a:r>
              <a:rPr lang="zh-CN" altLang="en-US" sz="1600" b="0" dirty="0"/>
              <a:t>。</a:t>
            </a:r>
          </a:p>
          <a:p>
            <a:r>
              <a:rPr lang="zh-CN" altLang="en-US" sz="1600" b="0" dirty="0"/>
              <a:t>做一次</a:t>
            </a:r>
            <a:r>
              <a:rPr lang="en-US" altLang="zh-CN" sz="1600" b="0" dirty="0"/>
              <a:t>snapshot</a:t>
            </a:r>
            <a:r>
              <a:rPr lang="zh-CN" altLang="en-US" sz="1600" b="0" dirty="0"/>
              <a:t>可能耗时过长，会影响正常日志同步。可以通过使用</a:t>
            </a:r>
            <a:r>
              <a:rPr lang="en-US" altLang="zh-CN" sz="1600" b="0" dirty="0"/>
              <a:t>copy-on-write</a:t>
            </a:r>
            <a:r>
              <a:rPr lang="zh-CN" altLang="en-US" sz="1600" b="0" dirty="0"/>
              <a:t>技术避免</a:t>
            </a:r>
            <a:r>
              <a:rPr lang="en-US" altLang="zh-CN" sz="1600" b="0" dirty="0"/>
              <a:t>snapshot</a:t>
            </a:r>
            <a:r>
              <a:rPr lang="zh-CN" altLang="en-US" sz="1600" b="0" dirty="0"/>
              <a:t>过程影响正常日志同步。</a:t>
            </a:r>
          </a:p>
          <a:p>
            <a:endParaRPr lang="zh-CN" altLang="en-US" sz="1600" dirty="0"/>
          </a:p>
        </p:txBody>
      </p:sp>
      <p:sp>
        <p:nvSpPr>
          <p:cNvPr id="4" name="灯片编号占位符 3"/>
          <p:cNvSpPr>
            <a:spLocks noGrp="1"/>
          </p:cNvSpPr>
          <p:nvPr>
            <p:ph type="sldNum" sz="quarter" idx="12"/>
          </p:nvPr>
        </p:nvSpPr>
        <p:spPr/>
        <p:txBody>
          <a:bodyPr/>
          <a:lstStyle/>
          <a:p>
            <a:fld id="{B13F0FA4-29F4-4B1D-A16B-0D7169EBD889}" type="slidenum">
              <a:rPr lang="en-US" smtClean="0"/>
              <a:t>149</a:t>
            </a:fld>
            <a:endParaRPr lang="en-US"/>
          </a:p>
        </p:txBody>
      </p:sp>
      <p:pic>
        <p:nvPicPr>
          <p:cNvPr id="13314" name="Picture 2" descr="bFOq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030" y="1904706"/>
            <a:ext cx="4923769" cy="306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5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420DE-FED7-4DED-87AB-AF3BB77964AD}"/>
              </a:ext>
            </a:extLst>
          </p:cNvPr>
          <p:cNvSpPr>
            <a:spLocks noGrp="1"/>
          </p:cNvSpPr>
          <p:nvPr>
            <p:ph type="title"/>
          </p:nvPr>
        </p:nvSpPr>
        <p:spPr/>
        <p:txBody>
          <a:bodyPr/>
          <a:lstStyle/>
          <a:p>
            <a:r>
              <a:rPr lang="en-US" altLang="zh-CN"/>
              <a:t>1.3 </a:t>
            </a:r>
            <a:r>
              <a:rPr lang="zh-CN" altLang="en-US"/>
              <a:t>大数据处理模式：分布式处理</a:t>
            </a:r>
            <a:endParaRPr lang="en-US"/>
          </a:p>
        </p:txBody>
      </p:sp>
      <p:sp>
        <p:nvSpPr>
          <p:cNvPr id="3" name="Content Placeholder 2">
            <a:extLst>
              <a:ext uri="{FF2B5EF4-FFF2-40B4-BE49-F238E27FC236}">
                <a16:creationId xmlns:a16="http://schemas.microsoft.com/office/drawing/2014/main" id="{E8EC96B7-B4EF-4BAD-82F0-262BF5A26895}"/>
              </a:ext>
            </a:extLst>
          </p:cNvPr>
          <p:cNvSpPr>
            <a:spLocks noGrp="1"/>
          </p:cNvSpPr>
          <p:nvPr>
            <p:ph idx="1"/>
          </p:nvPr>
        </p:nvSpPr>
        <p:spPr>
          <a:xfrm>
            <a:off x="680483" y="1160756"/>
            <a:ext cx="10930269" cy="5016207"/>
          </a:xfrm>
        </p:spPr>
        <p:txBody>
          <a:bodyPr/>
          <a:lstStyle/>
          <a:p>
            <a:r>
              <a:rPr lang="zh-CN" altLang="en-US" dirty="0"/>
              <a:t>数据流的处理</a:t>
            </a:r>
            <a:endParaRPr lang="en-US" altLang="zh-CN" dirty="0"/>
          </a:p>
          <a:p>
            <a:pPr lvl="1"/>
            <a:r>
              <a:rPr lang="zh-CN" altLang="en-US" dirty="0"/>
              <a:t>控制流模式中，数据通过存储器的读写和跨多个线程的同步影响执行效率</a:t>
            </a:r>
            <a:endParaRPr lang="en-US" altLang="zh-CN" dirty="0"/>
          </a:p>
          <a:p>
            <a:pPr lvl="1"/>
            <a:r>
              <a:rPr lang="zh-CN" altLang="en-US" dirty="0"/>
              <a:t>不通过硬件控制数据流的程序，而通过写一个配置硬件的程序。当数据进入其输入端口时，只通过配置的硬件快速执行，产生结果的速度快两三个数量级</a:t>
            </a:r>
            <a:endParaRPr lang="en-US" altLang="zh-CN" dirty="0"/>
          </a:p>
          <a:p>
            <a:pPr lvl="1"/>
            <a:r>
              <a:rPr lang="zh-CN" altLang="en-US" dirty="0"/>
              <a:t>数据流的基本模型是数据流图 </a:t>
            </a:r>
            <a:r>
              <a:rPr lang="en-US" altLang="zh-CN" dirty="0"/>
              <a:t>(data flow graph, DFG)</a:t>
            </a:r>
          </a:p>
          <a:p>
            <a:pPr lvl="1"/>
            <a:r>
              <a:rPr lang="zh-CN" altLang="en-US" dirty="0"/>
              <a:t>数据流图基本特征：</a:t>
            </a:r>
            <a:endParaRPr lang="en-US" altLang="zh-CN" dirty="0"/>
          </a:p>
          <a:p>
            <a:pPr lvl="1"/>
            <a:endParaRPr lang="en-US" altLang="zh-CN" dirty="0"/>
          </a:p>
          <a:p>
            <a:pPr lvl="1"/>
            <a:endParaRPr lang="en-US" dirty="0"/>
          </a:p>
        </p:txBody>
      </p:sp>
      <p:sp>
        <p:nvSpPr>
          <p:cNvPr id="6" name="Rectangle 5">
            <a:extLst>
              <a:ext uri="{FF2B5EF4-FFF2-40B4-BE49-F238E27FC236}">
                <a16:creationId xmlns:a16="http://schemas.microsoft.com/office/drawing/2014/main" id="{01280EBC-DB8D-4591-A903-82BC67E9F4FB}"/>
              </a:ext>
            </a:extLst>
          </p:cNvPr>
          <p:cNvSpPr/>
          <p:nvPr/>
        </p:nvSpPr>
        <p:spPr>
          <a:xfrm>
            <a:off x="1363132" y="4118316"/>
            <a:ext cx="7442201" cy="1200329"/>
          </a:xfrm>
          <a:prstGeom prst="rect">
            <a:avLst/>
          </a:prstGeom>
        </p:spPr>
        <p:txBody>
          <a:bodyPr wrap="square">
            <a:spAutoFit/>
          </a:bodyPr>
          <a:lstStyle/>
          <a:p>
            <a:pPr marL="285750" indent="-285750">
              <a:buFont typeface="Arial" panose="020B0604020202020204" pitchFamily="34" charset="0"/>
              <a:buChar char="•"/>
            </a:pPr>
            <a:r>
              <a:rPr lang="en-US" dirty="0" err="1"/>
              <a:t>DFG是有向图</a:t>
            </a:r>
            <a:endParaRPr lang="en-US" dirty="0"/>
          </a:p>
          <a:p>
            <a:pPr marL="285750" indent="-285750">
              <a:buFont typeface="Arial" panose="020B0604020202020204" pitchFamily="34" charset="0"/>
              <a:buChar char="•"/>
            </a:pPr>
            <a:r>
              <a:rPr lang="en-US" dirty="0" err="1"/>
              <a:t>DFG的一个节点通过动态地接收来自其输入的一个或多个数据项，执行一些技术，并将结果数据项传送到其输出从而发挥作用</a:t>
            </a:r>
            <a:endParaRPr lang="en-US" dirty="0"/>
          </a:p>
          <a:p>
            <a:pPr marL="285750" indent="-285750">
              <a:buFont typeface="Arial" panose="020B0604020202020204" pitchFamily="34" charset="0"/>
              <a:buChar char="•"/>
            </a:pPr>
            <a:r>
              <a:rPr lang="en-US" dirty="0" err="1"/>
              <a:t>输入数据会触发节点的操作</a:t>
            </a:r>
            <a:endParaRPr lang="en-US" dirty="0"/>
          </a:p>
        </p:txBody>
      </p:sp>
      <p:sp>
        <p:nvSpPr>
          <p:cNvPr id="9" name="Rectangle 8">
            <a:extLst>
              <a:ext uri="{FF2B5EF4-FFF2-40B4-BE49-F238E27FC236}">
                <a16:creationId xmlns:a16="http://schemas.microsoft.com/office/drawing/2014/main" id="{04898ED6-4558-47B4-9FB3-98A5A211824E}"/>
              </a:ext>
            </a:extLst>
          </p:cNvPr>
          <p:cNvSpPr/>
          <p:nvPr/>
        </p:nvSpPr>
        <p:spPr>
          <a:xfrm>
            <a:off x="9662923" y="6519604"/>
            <a:ext cx="1477355" cy="307777"/>
          </a:xfrm>
          <a:prstGeom prst="rect">
            <a:avLst/>
          </a:prstGeom>
        </p:spPr>
        <p:txBody>
          <a:bodyPr wrap="square">
            <a:spAutoFit/>
          </a:bodyPr>
          <a:lstStyle/>
          <a:p>
            <a:pPr marL="0" lvl="1" algn="ctr"/>
            <a:r>
              <a:rPr lang="zh-CN" altLang="en-US" sz="1400" dirty="0"/>
              <a:t>数据流图示例</a:t>
            </a:r>
            <a:endParaRPr lang="en-US" altLang="zh-CN" sz="1400" dirty="0"/>
          </a:p>
        </p:txBody>
      </p:sp>
      <p:grpSp>
        <p:nvGrpSpPr>
          <p:cNvPr id="50" name="组合 49">
            <a:extLst>
              <a:ext uri="{FF2B5EF4-FFF2-40B4-BE49-F238E27FC236}">
                <a16:creationId xmlns:a16="http://schemas.microsoft.com/office/drawing/2014/main" id="{B2DAC00D-3D2C-4709-8347-A362574417FC}"/>
              </a:ext>
            </a:extLst>
          </p:cNvPr>
          <p:cNvGrpSpPr/>
          <p:nvPr/>
        </p:nvGrpSpPr>
        <p:grpSpPr>
          <a:xfrm>
            <a:off x="9024079" y="2833141"/>
            <a:ext cx="2275111" cy="3664814"/>
            <a:chOff x="13930" y="4042"/>
            <a:chExt cx="4256" cy="6628"/>
          </a:xfrm>
        </p:grpSpPr>
        <p:sp>
          <p:nvSpPr>
            <p:cNvPr id="51" name="椭圆 50">
              <a:extLst>
                <a:ext uri="{FF2B5EF4-FFF2-40B4-BE49-F238E27FC236}">
                  <a16:creationId xmlns:a16="http://schemas.microsoft.com/office/drawing/2014/main" id="{F812DA47-5670-4C09-A101-FFA8CE88B0B6}"/>
                </a:ext>
              </a:extLst>
            </p:cNvPr>
            <p:cNvSpPr/>
            <p:nvPr/>
          </p:nvSpPr>
          <p:spPr>
            <a:xfrm>
              <a:off x="15294" y="5495"/>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5B60914-F66C-4300-8B12-50C991B678D7}"/>
                </a:ext>
              </a:extLst>
            </p:cNvPr>
            <p:cNvSpPr/>
            <p:nvPr/>
          </p:nvSpPr>
          <p:spPr>
            <a:xfrm>
              <a:off x="15294" y="6396"/>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02BB5375-7D3D-44ED-94C9-6C58A757AEA4}"/>
                </a:ext>
              </a:extLst>
            </p:cNvPr>
            <p:cNvSpPr/>
            <p:nvPr/>
          </p:nvSpPr>
          <p:spPr>
            <a:xfrm>
              <a:off x="16819" y="5494"/>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04D1D6B-9C4B-4246-BA4B-99D8213AD1EC}"/>
                </a:ext>
              </a:extLst>
            </p:cNvPr>
            <p:cNvSpPr/>
            <p:nvPr/>
          </p:nvSpPr>
          <p:spPr>
            <a:xfrm>
              <a:off x="16158" y="8052"/>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776E162-EAEA-4298-B45F-3C5E526E460F}"/>
                </a:ext>
              </a:extLst>
            </p:cNvPr>
            <p:cNvSpPr/>
            <p:nvPr/>
          </p:nvSpPr>
          <p:spPr>
            <a:xfrm>
              <a:off x="16158" y="7300"/>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23450A4-D1F4-44B1-84AB-2F61064A7E1E}"/>
                </a:ext>
              </a:extLst>
            </p:cNvPr>
            <p:cNvSpPr/>
            <p:nvPr/>
          </p:nvSpPr>
          <p:spPr>
            <a:xfrm>
              <a:off x="17386" y="8619"/>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61F1548-0F34-45BA-9E00-924AE5B967DE}"/>
                </a:ext>
              </a:extLst>
            </p:cNvPr>
            <p:cNvSpPr/>
            <p:nvPr/>
          </p:nvSpPr>
          <p:spPr>
            <a:xfrm>
              <a:off x="15294" y="9728"/>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肘形连接符 15">
              <a:extLst>
                <a:ext uri="{FF2B5EF4-FFF2-40B4-BE49-F238E27FC236}">
                  <a16:creationId xmlns:a16="http://schemas.microsoft.com/office/drawing/2014/main" id="{7D60846D-5C4F-47EF-989A-EDF3B55F0B7C}"/>
                </a:ext>
              </a:extLst>
            </p:cNvPr>
            <p:cNvCxnSpPr>
              <a:stCxn id="76" idx="0"/>
              <a:endCxn id="51" idx="1"/>
            </p:cNvCxnSpPr>
            <p:nvPr/>
          </p:nvCxnSpPr>
          <p:spPr>
            <a:xfrm rot="16200000">
              <a:off x="14798" y="5251"/>
              <a:ext cx="251" cy="905"/>
            </a:xfrm>
            <a:prstGeom prst="bentConnector3">
              <a:avLst>
                <a:gd name="adj1" fmla="val 282470"/>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149BA68-F341-49A0-8CA8-354C83421A5D}"/>
                </a:ext>
              </a:extLst>
            </p:cNvPr>
            <p:cNvCxnSpPr/>
            <p:nvPr/>
          </p:nvCxnSpPr>
          <p:spPr>
            <a:xfrm>
              <a:off x="14882" y="4787"/>
              <a:ext cx="0" cy="317"/>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B466A65D-1DB9-4136-851A-3733B981F7E8}"/>
                </a:ext>
              </a:extLst>
            </p:cNvPr>
            <p:cNvGrpSpPr/>
            <p:nvPr/>
          </p:nvGrpSpPr>
          <p:grpSpPr>
            <a:xfrm>
              <a:off x="14725" y="4042"/>
              <a:ext cx="301" cy="750"/>
              <a:chOff x="14725" y="4042"/>
              <a:chExt cx="301" cy="750"/>
            </a:xfrm>
          </p:grpSpPr>
          <p:sp>
            <p:nvSpPr>
              <p:cNvPr id="89" name="椭圆 88">
                <a:extLst>
                  <a:ext uri="{FF2B5EF4-FFF2-40B4-BE49-F238E27FC236}">
                    <a16:creationId xmlns:a16="http://schemas.microsoft.com/office/drawing/2014/main" id="{FC63685E-17B0-4FF6-AD60-273A5FA948FB}"/>
                  </a:ext>
                </a:extLst>
              </p:cNvPr>
              <p:cNvSpPr/>
              <p:nvPr/>
            </p:nvSpPr>
            <p:spPr>
              <a:xfrm>
                <a:off x="14791" y="4622"/>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4D61A0DE-5DEB-4981-A852-C887DF9F78FE}"/>
                  </a:ext>
                </a:extLst>
              </p:cNvPr>
              <p:cNvSpPr txBox="1"/>
              <p:nvPr/>
            </p:nvSpPr>
            <p:spPr>
              <a:xfrm>
                <a:off x="14725" y="4042"/>
                <a:ext cx="301" cy="638"/>
              </a:xfrm>
              <a:prstGeom prst="rect">
                <a:avLst/>
              </a:prstGeom>
              <a:noFill/>
            </p:spPr>
            <p:txBody>
              <a:bodyPr wrap="square" rtlCol="0">
                <a:spAutoFit/>
              </a:bodyPr>
              <a:lstStyle/>
              <a:p>
                <a:pPr algn="ctr"/>
                <a:r>
                  <a:rPr lang="en-US" altLang="zh-CN">
                    <a:latin typeface="+mj-lt"/>
                    <a:ea typeface="楷体" panose="02010609060101010101" charset="-122"/>
                    <a:cs typeface="+mj-lt"/>
                  </a:rPr>
                  <a:t>a</a:t>
                </a:r>
              </a:p>
            </p:txBody>
          </p:sp>
        </p:grpSp>
        <p:grpSp>
          <p:nvGrpSpPr>
            <p:cNvPr id="61" name="组合 60">
              <a:extLst>
                <a:ext uri="{FF2B5EF4-FFF2-40B4-BE49-F238E27FC236}">
                  <a16:creationId xmlns:a16="http://schemas.microsoft.com/office/drawing/2014/main" id="{B515CC84-A32F-46D3-997B-A4DD78717D53}"/>
                </a:ext>
              </a:extLst>
            </p:cNvPr>
            <p:cNvGrpSpPr/>
            <p:nvPr/>
          </p:nvGrpSpPr>
          <p:grpSpPr>
            <a:xfrm>
              <a:off x="15293" y="4042"/>
              <a:ext cx="567" cy="745"/>
              <a:chOff x="15293" y="4042"/>
              <a:chExt cx="567" cy="745"/>
            </a:xfrm>
          </p:grpSpPr>
          <p:sp>
            <p:nvSpPr>
              <p:cNvPr id="87" name="椭圆 86">
                <a:extLst>
                  <a:ext uri="{FF2B5EF4-FFF2-40B4-BE49-F238E27FC236}">
                    <a16:creationId xmlns:a16="http://schemas.microsoft.com/office/drawing/2014/main" id="{9E1D9EB4-7AA2-4BA6-8F65-6279C0D28B85}"/>
                  </a:ext>
                </a:extLst>
              </p:cNvPr>
              <p:cNvSpPr/>
              <p:nvPr/>
            </p:nvSpPr>
            <p:spPr>
              <a:xfrm>
                <a:off x="15492" y="4617"/>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153F12C1-CBDF-449A-A277-CC8869AC4825}"/>
                  </a:ext>
                </a:extLst>
              </p:cNvPr>
              <p:cNvSpPr txBox="1"/>
              <p:nvPr/>
            </p:nvSpPr>
            <p:spPr>
              <a:xfrm>
                <a:off x="15293" y="4042"/>
                <a:ext cx="567" cy="638"/>
              </a:xfrm>
              <a:prstGeom prst="rect">
                <a:avLst/>
              </a:prstGeom>
              <a:noFill/>
            </p:spPr>
            <p:txBody>
              <a:bodyPr wrap="square" rtlCol="0">
                <a:spAutoFit/>
              </a:bodyPr>
              <a:lstStyle/>
              <a:p>
                <a:pPr algn="ctr"/>
                <a:r>
                  <a:rPr lang="en-US" altLang="zh-CN">
                    <a:latin typeface="+mj-lt"/>
                    <a:ea typeface="楷体" panose="02010609060101010101" charset="-122"/>
                    <a:cs typeface="+mj-lt"/>
                  </a:rPr>
                  <a:t>b</a:t>
                </a:r>
              </a:p>
            </p:txBody>
          </p:sp>
        </p:grpSp>
        <p:grpSp>
          <p:nvGrpSpPr>
            <p:cNvPr id="62" name="组合 61">
              <a:extLst>
                <a:ext uri="{FF2B5EF4-FFF2-40B4-BE49-F238E27FC236}">
                  <a16:creationId xmlns:a16="http://schemas.microsoft.com/office/drawing/2014/main" id="{7B104B18-3B77-485E-A541-9A7F4810DC15}"/>
                </a:ext>
              </a:extLst>
            </p:cNvPr>
            <p:cNvGrpSpPr/>
            <p:nvPr/>
          </p:nvGrpSpPr>
          <p:grpSpPr>
            <a:xfrm>
              <a:off x="16063" y="4042"/>
              <a:ext cx="301" cy="750"/>
              <a:chOff x="16290" y="4042"/>
              <a:chExt cx="301" cy="750"/>
            </a:xfrm>
          </p:grpSpPr>
          <p:sp>
            <p:nvSpPr>
              <p:cNvPr id="85" name="椭圆 84">
                <a:extLst>
                  <a:ext uri="{FF2B5EF4-FFF2-40B4-BE49-F238E27FC236}">
                    <a16:creationId xmlns:a16="http://schemas.microsoft.com/office/drawing/2014/main" id="{8B3C97E4-B7CC-4591-BE19-939334631A34}"/>
                  </a:ext>
                </a:extLst>
              </p:cNvPr>
              <p:cNvSpPr/>
              <p:nvPr/>
            </p:nvSpPr>
            <p:spPr>
              <a:xfrm>
                <a:off x="16356" y="4622"/>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B975DDB3-5CDC-4B6E-863B-34C9664F8592}"/>
                  </a:ext>
                </a:extLst>
              </p:cNvPr>
              <p:cNvSpPr txBox="1"/>
              <p:nvPr/>
            </p:nvSpPr>
            <p:spPr>
              <a:xfrm>
                <a:off x="16290" y="4042"/>
                <a:ext cx="301" cy="638"/>
              </a:xfrm>
              <a:prstGeom prst="rect">
                <a:avLst/>
              </a:prstGeom>
              <a:noFill/>
            </p:spPr>
            <p:txBody>
              <a:bodyPr wrap="square" rtlCol="0">
                <a:spAutoFit/>
              </a:bodyPr>
              <a:lstStyle/>
              <a:p>
                <a:pPr algn="ctr"/>
                <a:r>
                  <a:rPr lang="en-US" altLang="zh-CN">
                    <a:latin typeface="+mj-lt"/>
                    <a:ea typeface="楷体" panose="02010609060101010101" charset="-122"/>
                    <a:cs typeface="+mj-lt"/>
                  </a:rPr>
                  <a:t>c</a:t>
                </a:r>
              </a:p>
            </p:txBody>
          </p:sp>
        </p:grpSp>
        <p:cxnSp>
          <p:nvCxnSpPr>
            <p:cNvPr id="63" name="肘形连接符 27">
              <a:extLst>
                <a:ext uri="{FF2B5EF4-FFF2-40B4-BE49-F238E27FC236}">
                  <a16:creationId xmlns:a16="http://schemas.microsoft.com/office/drawing/2014/main" id="{7B847570-9C75-4E4E-B8C9-09D55C421450}"/>
                </a:ext>
              </a:extLst>
            </p:cNvPr>
            <p:cNvCxnSpPr>
              <a:stCxn id="51" idx="7"/>
              <a:endCxn id="85" idx="4"/>
            </p:cNvCxnSpPr>
            <p:nvPr/>
          </p:nvCxnSpPr>
          <p:spPr>
            <a:xfrm rot="16200000">
              <a:off x="15603" y="4967"/>
              <a:ext cx="786" cy="436"/>
            </a:xfrm>
            <a:prstGeom prst="bentConnector3">
              <a:avLst>
                <a:gd name="adj1" fmla="val 55216"/>
              </a:avLst>
            </a:prstGeom>
          </p:spPr>
          <p:style>
            <a:lnRef idx="1">
              <a:schemeClr val="accent1"/>
            </a:lnRef>
            <a:fillRef idx="0">
              <a:schemeClr val="accent1"/>
            </a:fillRef>
            <a:effectRef idx="0">
              <a:schemeClr val="accent1"/>
            </a:effectRef>
            <a:fontRef idx="minor">
              <a:schemeClr val="tx1"/>
            </a:fontRef>
          </p:style>
        </p:cxnSp>
        <p:cxnSp>
          <p:nvCxnSpPr>
            <p:cNvPr id="64" name="肘形连接符 28">
              <a:extLst>
                <a:ext uri="{FF2B5EF4-FFF2-40B4-BE49-F238E27FC236}">
                  <a16:creationId xmlns:a16="http://schemas.microsoft.com/office/drawing/2014/main" id="{E808A5DD-4836-446B-8C97-C2BEB82DCBF4}"/>
                </a:ext>
              </a:extLst>
            </p:cNvPr>
            <p:cNvCxnSpPr>
              <a:stCxn id="76" idx="4"/>
              <a:endCxn id="57" idx="7"/>
            </p:cNvCxnSpPr>
            <p:nvPr/>
          </p:nvCxnSpPr>
          <p:spPr>
            <a:xfrm rot="5400000" flipV="1">
              <a:off x="13418" y="7450"/>
              <a:ext cx="3415" cy="1306"/>
            </a:xfrm>
            <a:prstGeom prst="bentConnector3">
              <a:avLst>
                <a:gd name="adj1" fmla="val 48770"/>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82D73FF5-C2D7-492D-9FB0-3AF049C10793}"/>
                </a:ext>
              </a:extLst>
            </p:cNvPr>
            <p:cNvCxnSpPr>
              <a:stCxn id="51" idx="4"/>
              <a:endCxn id="52" idx="0"/>
            </p:cNvCxnSpPr>
            <p:nvPr/>
          </p:nvCxnSpPr>
          <p:spPr>
            <a:xfrm>
              <a:off x="15578" y="6062"/>
              <a:ext cx="0" cy="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肘形连接符 30">
              <a:extLst>
                <a:ext uri="{FF2B5EF4-FFF2-40B4-BE49-F238E27FC236}">
                  <a16:creationId xmlns:a16="http://schemas.microsoft.com/office/drawing/2014/main" id="{450B008A-9EC1-4E33-8BC2-501A92AFC687}"/>
                </a:ext>
              </a:extLst>
            </p:cNvPr>
            <p:cNvCxnSpPr>
              <a:stCxn id="87" idx="4"/>
              <a:endCxn id="56" idx="6"/>
            </p:cNvCxnSpPr>
            <p:nvPr/>
          </p:nvCxnSpPr>
          <p:spPr>
            <a:xfrm rot="5400000" flipV="1">
              <a:off x="14707" y="5657"/>
              <a:ext cx="4116" cy="2376"/>
            </a:xfrm>
            <a:prstGeom prst="bentConnector4">
              <a:avLst>
                <a:gd name="adj1" fmla="val 6219"/>
                <a:gd name="adj2" fmla="val 115783"/>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3814F33-AD58-4CD6-BADB-268961C29B33}"/>
                </a:ext>
              </a:extLst>
            </p:cNvPr>
            <p:cNvCxnSpPr>
              <a:endCxn id="53" idx="1"/>
            </p:cNvCxnSpPr>
            <p:nvPr/>
          </p:nvCxnSpPr>
          <p:spPr>
            <a:xfrm>
              <a:off x="16889" y="5044"/>
              <a:ext cx="13" cy="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D57CCD6-D376-417C-8CCA-C55405F15F6D}"/>
                </a:ext>
              </a:extLst>
            </p:cNvPr>
            <p:cNvCxnSpPr/>
            <p:nvPr/>
          </p:nvCxnSpPr>
          <p:spPr>
            <a:xfrm>
              <a:off x="17271" y="5045"/>
              <a:ext cx="13" cy="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肘形连接符 34">
              <a:extLst>
                <a:ext uri="{FF2B5EF4-FFF2-40B4-BE49-F238E27FC236}">
                  <a16:creationId xmlns:a16="http://schemas.microsoft.com/office/drawing/2014/main" id="{65E3A591-0721-472C-BC62-245E1AD351F5}"/>
                </a:ext>
              </a:extLst>
            </p:cNvPr>
            <p:cNvCxnSpPr>
              <a:stCxn id="52" idx="4"/>
              <a:endCxn id="55" idx="7"/>
            </p:cNvCxnSpPr>
            <p:nvPr/>
          </p:nvCxnSpPr>
          <p:spPr>
            <a:xfrm rot="5400000" flipV="1">
              <a:off x="15900" y="6641"/>
              <a:ext cx="420" cy="1064"/>
            </a:xfrm>
            <a:prstGeom prst="bentConnector3">
              <a:avLst>
                <a:gd name="adj1" fmla="val 40238"/>
              </a:avLst>
            </a:prstGeom>
          </p:spPr>
          <p:style>
            <a:lnRef idx="1">
              <a:schemeClr val="accent1"/>
            </a:lnRef>
            <a:fillRef idx="0">
              <a:schemeClr val="accent1"/>
            </a:fillRef>
            <a:effectRef idx="0">
              <a:schemeClr val="accent1"/>
            </a:effectRef>
            <a:fontRef idx="minor">
              <a:schemeClr val="tx1"/>
            </a:fontRef>
          </p:style>
        </p:cxnSp>
        <p:cxnSp>
          <p:nvCxnSpPr>
            <p:cNvPr id="70" name="肘形连接符 35">
              <a:extLst>
                <a:ext uri="{FF2B5EF4-FFF2-40B4-BE49-F238E27FC236}">
                  <a16:creationId xmlns:a16="http://schemas.microsoft.com/office/drawing/2014/main" id="{6FA3EFBE-9DA1-49C6-8DD9-96C2850CA70C}"/>
                </a:ext>
              </a:extLst>
            </p:cNvPr>
            <p:cNvCxnSpPr>
              <a:stCxn id="53" idx="4"/>
              <a:endCxn id="55" idx="1"/>
            </p:cNvCxnSpPr>
            <p:nvPr/>
          </p:nvCxnSpPr>
          <p:spPr>
            <a:xfrm rot="5400000">
              <a:off x="16011" y="6291"/>
              <a:ext cx="1322" cy="862"/>
            </a:xfrm>
            <a:prstGeom prst="bentConnector3">
              <a:avLst>
                <a:gd name="adj1" fmla="val 70877"/>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C9A77A2-35BB-42DC-A736-169A6159D84C}"/>
                </a:ext>
              </a:extLst>
            </p:cNvPr>
            <p:cNvCxnSpPr/>
            <p:nvPr/>
          </p:nvCxnSpPr>
          <p:spPr>
            <a:xfrm flipH="1">
              <a:off x="16436" y="7867"/>
              <a:ext cx="6" cy="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肘形连接符 37">
              <a:extLst>
                <a:ext uri="{FF2B5EF4-FFF2-40B4-BE49-F238E27FC236}">
                  <a16:creationId xmlns:a16="http://schemas.microsoft.com/office/drawing/2014/main" id="{4679E2AB-AD3C-465D-B385-BFC8D17C9F72}"/>
                </a:ext>
              </a:extLst>
            </p:cNvPr>
            <p:cNvCxnSpPr>
              <a:stCxn id="54" idx="4"/>
            </p:cNvCxnSpPr>
            <p:nvPr/>
          </p:nvCxnSpPr>
          <p:spPr>
            <a:xfrm rot="5400000" flipV="1">
              <a:off x="16792" y="8268"/>
              <a:ext cx="244" cy="94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3" name="肘形连接符 38">
              <a:extLst>
                <a:ext uri="{FF2B5EF4-FFF2-40B4-BE49-F238E27FC236}">
                  <a16:creationId xmlns:a16="http://schemas.microsoft.com/office/drawing/2014/main" id="{9219101B-D464-4BAD-B9B2-0A1DE4038F60}"/>
                </a:ext>
              </a:extLst>
            </p:cNvPr>
            <p:cNvCxnSpPr>
              <a:stCxn id="56" idx="4"/>
              <a:endCxn id="57" idx="1"/>
            </p:cNvCxnSpPr>
            <p:nvPr/>
          </p:nvCxnSpPr>
          <p:spPr>
            <a:xfrm rot="5400000">
              <a:off x="16211" y="8351"/>
              <a:ext cx="625" cy="2293"/>
            </a:xfrm>
            <a:prstGeom prst="bentConnector3">
              <a:avLst>
                <a:gd name="adj1" fmla="val 43360"/>
              </a:avLst>
            </a:prstGeom>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474BC38B-2AAD-42A0-B5D9-967AB5D69BC3}"/>
                </a:ext>
              </a:extLst>
            </p:cNvPr>
            <p:cNvSpPr/>
            <p:nvPr/>
          </p:nvSpPr>
          <p:spPr>
            <a:xfrm>
              <a:off x="15493" y="10500"/>
              <a:ext cx="170" cy="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1AB503AE-2F52-480B-A313-3C8971A73340}"/>
                </a:ext>
              </a:extLst>
            </p:cNvPr>
            <p:cNvCxnSpPr>
              <a:stCxn id="57" idx="4"/>
              <a:endCxn id="74" idx="0"/>
            </p:cNvCxnSpPr>
            <p:nvPr/>
          </p:nvCxnSpPr>
          <p:spPr>
            <a:xfrm>
              <a:off x="15578" y="10295"/>
              <a:ext cx="0" cy="205"/>
            </a:xfrm>
            <a:prstGeom prst="line">
              <a:avLst/>
            </a:prstGeom>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F4F6DA40-9125-4EE8-B927-5475BBC2104B}"/>
                </a:ext>
              </a:extLst>
            </p:cNvPr>
            <p:cNvSpPr/>
            <p:nvPr/>
          </p:nvSpPr>
          <p:spPr>
            <a:xfrm>
              <a:off x="14188" y="5829"/>
              <a:ext cx="567" cy="5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a:solidFill>
                  <a:schemeClr val="tx1"/>
                </a:solidFill>
              </a:endParaRPr>
            </a:p>
          </p:txBody>
        </p:sp>
        <p:sp>
          <p:nvSpPr>
            <p:cNvPr id="77" name="文本框 76">
              <a:extLst>
                <a:ext uri="{FF2B5EF4-FFF2-40B4-BE49-F238E27FC236}">
                  <a16:creationId xmlns:a16="http://schemas.microsoft.com/office/drawing/2014/main" id="{7A66A944-C064-45FA-9B0C-87ADA80A8B97}"/>
                </a:ext>
              </a:extLst>
            </p:cNvPr>
            <p:cNvSpPr txBox="1"/>
            <p:nvPr/>
          </p:nvSpPr>
          <p:spPr>
            <a:xfrm>
              <a:off x="13930" y="5829"/>
              <a:ext cx="1083" cy="584"/>
            </a:xfrm>
            <a:prstGeom prst="rect">
              <a:avLst/>
            </a:prstGeom>
            <a:noFill/>
          </p:spPr>
          <p:txBody>
            <a:bodyPr wrap="square" rtlCol="0">
              <a:spAutoFit/>
            </a:bodyPr>
            <a:lstStyle/>
            <a:p>
              <a:pPr algn="ctr"/>
              <a:r>
                <a:rPr lang="zh-CN" altLang="en-US" sz="1600"/>
                <a:t>×</a:t>
              </a:r>
              <a:r>
                <a:rPr lang="en-US" altLang="zh-CN" sz="1600"/>
                <a:t>2</a:t>
              </a:r>
            </a:p>
          </p:txBody>
        </p:sp>
        <p:sp>
          <p:nvSpPr>
            <p:cNvPr id="78" name="文本框 77">
              <a:extLst>
                <a:ext uri="{FF2B5EF4-FFF2-40B4-BE49-F238E27FC236}">
                  <a16:creationId xmlns:a16="http://schemas.microsoft.com/office/drawing/2014/main" id="{21783497-4569-430F-AEA0-37038A4709EB}"/>
                </a:ext>
              </a:extLst>
            </p:cNvPr>
            <p:cNvSpPr txBox="1"/>
            <p:nvPr/>
          </p:nvSpPr>
          <p:spPr>
            <a:xfrm>
              <a:off x="16561" y="5513"/>
              <a:ext cx="1083" cy="584"/>
            </a:xfrm>
            <a:prstGeom prst="rect">
              <a:avLst/>
            </a:prstGeom>
            <a:noFill/>
          </p:spPr>
          <p:txBody>
            <a:bodyPr wrap="square" rtlCol="0">
              <a:spAutoFit/>
            </a:bodyPr>
            <a:lstStyle/>
            <a:p>
              <a:pPr algn="ctr"/>
              <a:r>
                <a:rPr lang="zh-CN" altLang="en-US" sz="1600"/>
                <a:t>×</a:t>
              </a:r>
              <a:endParaRPr lang="en-US" altLang="zh-CN" sz="1600"/>
            </a:p>
          </p:txBody>
        </p:sp>
        <p:sp>
          <p:nvSpPr>
            <p:cNvPr id="79" name="文本框 78">
              <a:extLst>
                <a:ext uri="{FF2B5EF4-FFF2-40B4-BE49-F238E27FC236}">
                  <a16:creationId xmlns:a16="http://schemas.microsoft.com/office/drawing/2014/main" id="{A6900095-5BC2-4899-BBC4-407F31586DD9}"/>
                </a:ext>
              </a:extLst>
            </p:cNvPr>
            <p:cNvSpPr txBox="1"/>
            <p:nvPr/>
          </p:nvSpPr>
          <p:spPr>
            <a:xfrm>
              <a:off x="15013" y="6414"/>
              <a:ext cx="1083" cy="584"/>
            </a:xfrm>
            <a:prstGeom prst="rect">
              <a:avLst/>
            </a:prstGeom>
            <a:noFill/>
          </p:spPr>
          <p:txBody>
            <a:bodyPr wrap="square" rtlCol="0">
              <a:spAutoFit/>
            </a:bodyPr>
            <a:lstStyle/>
            <a:p>
              <a:pPr algn="ctr"/>
              <a:r>
                <a:rPr lang="zh-CN" altLang="en-US" sz="1600"/>
                <a:t>×</a:t>
              </a:r>
              <a:r>
                <a:rPr lang="en-US" altLang="zh-CN" sz="1600"/>
                <a:t>4</a:t>
              </a:r>
            </a:p>
          </p:txBody>
        </p:sp>
        <p:sp>
          <p:nvSpPr>
            <p:cNvPr id="80" name="文本框 79">
              <a:extLst>
                <a:ext uri="{FF2B5EF4-FFF2-40B4-BE49-F238E27FC236}">
                  <a16:creationId xmlns:a16="http://schemas.microsoft.com/office/drawing/2014/main" id="{B224CD05-0398-4984-9C0C-7361FEB41D80}"/>
                </a:ext>
              </a:extLst>
            </p:cNvPr>
            <p:cNvSpPr txBox="1"/>
            <p:nvPr/>
          </p:nvSpPr>
          <p:spPr>
            <a:xfrm>
              <a:off x="15046" y="5494"/>
              <a:ext cx="1083" cy="584"/>
            </a:xfrm>
            <a:prstGeom prst="rect">
              <a:avLst/>
            </a:prstGeom>
            <a:noFill/>
          </p:spPr>
          <p:txBody>
            <a:bodyPr wrap="square" rtlCol="0">
              <a:spAutoFit/>
            </a:bodyPr>
            <a:lstStyle/>
            <a:p>
              <a:pPr algn="ctr"/>
              <a:r>
                <a:rPr lang="zh-CN" altLang="en-US" sz="1600"/>
                <a:t>×</a:t>
              </a:r>
              <a:endParaRPr lang="en-US" altLang="zh-CN" sz="1600"/>
            </a:p>
          </p:txBody>
        </p:sp>
        <p:sp>
          <p:nvSpPr>
            <p:cNvPr id="81" name="文本框 80">
              <a:extLst>
                <a:ext uri="{FF2B5EF4-FFF2-40B4-BE49-F238E27FC236}">
                  <a16:creationId xmlns:a16="http://schemas.microsoft.com/office/drawing/2014/main" id="{AFCF6B43-FC61-40FF-AD50-B5B8574AE828}"/>
                </a:ext>
              </a:extLst>
            </p:cNvPr>
            <p:cNvSpPr txBox="1"/>
            <p:nvPr/>
          </p:nvSpPr>
          <p:spPr>
            <a:xfrm>
              <a:off x="15861" y="7300"/>
              <a:ext cx="1083" cy="584"/>
            </a:xfrm>
            <a:prstGeom prst="rect">
              <a:avLst/>
            </a:prstGeom>
            <a:noFill/>
          </p:spPr>
          <p:txBody>
            <a:bodyPr wrap="square" rtlCol="0">
              <a:spAutoFit/>
            </a:bodyPr>
            <a:lstStyle/>
            <a:p>
              <a:pPr algn="ctr"/>
              <a:r>
                <a:rPr lang="en-US" altLang="zh-CN" sz="1600">
                  <a:latin typeface="宋体" panose="02010600030101010101" pitchFamily="2" charset="-122"/>
                  <a:ea typeface="宋体" panose="02010600030101010101" pitchFamily="2" charset="-122"/>
                </a:rPr>
                <a:t>－</a:t>
              </a:r>
            </a:p>
          </p:txBody>
        </p:sp>
        <p:pic>
          <p:nvPicPr>
            <p:cNvPr id="82" name="图片 81" descr="C:/Users/ADMINI~1/AppData/Local/Temp/kaimatting/20200714171740/output_aiMatting_20200714171742.pngoutput_aiMatting_20200714171742">
              <a:extLst>
                <a:ext uri="{FF2B5EF4-FFF2-40B4-BE49-F238E27FC236}">
                  <a16:creationId xmlns:a16="http://schemas.microsoft.com/office/drawing/2014/main" id="{E1535D2B-C9EE-433A-BB22-86874468FADD}"/>
                </a:ext>
              </a:extLst>
            </p:cNvPr>
            <p:cNvPicPr>
              <a:picLocks noChangeAspect="1"/>
            </p:cNvPicPr>
            <p:nvPr/>
          </p:nvPicPr>
          <p:blipFill>
            <a:blip r:embed="rId2"/>
            <a:stretch>
              <a:fillRect/>
            </a:stretch>
          </p:blipFill>
          <p:spPr>
            <a:xfrm>
              <a:off x="16294" y="8168"/>
              <a:ext cx="296" cy="335"/>
            </a:xfrm>
            <a:prstGeom prst="rect">
              <a:avLst/>
            </a:prstGeom>
          </p:spPr>
        </p:pic>
        <p:sp>
          <p:nvSpPr>
            <p:cNvPr id="83" name="文本框 82">
              <a:extLst>
                <a:ext uri="{FF2B5EF4-FFF2-40B4-BE49-F238E27FC236}">
                  <a16:creationId xmlns:a16="http://schemas.microsoft.com/office/drawing/2014/main" id="{D5F24060-158B-41B0-91CE-6CC63AFBA49E}"/>
                </a:ext>
              </a:extLst>
            </p:cNvPr>
            <p:cNvSpPr txBox="1"/>
            <p:nvPr/>
          </p:nvSpPr>
          <p:spPr>
            <a:xfrm>
              <a:off x="17103" y="8724"/>
              <a:ext cx="1083" cy="445"/>
            </a:xfrm>
            <a:prstGeom prst="rect">
              <a:avLst/>
            </a:prstGeom>
            <a:noFill/>
          </p:spPr>
          <p:txBody>
            <a:bodyPr wrap="square" lIns="0" tIns="0" rIns="0" bIns="0" rtlCol="0" anchor="ctr">
              <a:spAutoFit/>
            </a:bodyPr>
            <a:lstStyle/>
            <a:p>
              <a:pPr algn="ctr"/>
              <a:r>
                <a:rPr lang="zh-CN" altLang="en-US" sz="1600" dirty="0">
                  <a:latin typeface="宋体" panose="02010600030101010101" pitchFamily="2" charset="-122"/>
                  <a:ea typeface="宋体" panose="02010600030101010101" pitchFamily="2" charset="-122"/>
                </a:rPr>
                <a:t>＋</a:t>
              </a:r>
            </a:p>
          </p:txBody>
        </p:sp>
        <p:sp>
          <p:nvSpPr>
            <p:cNvPr id="84" name="文本框 83">
              <a:extLst>
                <a:ext uri="{FF2B5EF4-FFF2-40B4-BE49-F238E27FC236}">
                  <a16:creationId xmlns:a16="http://schemas.microsoft.com/office/drawing/2014/main" id="{0641908A-D308-4C33-8733-1D095B0C6FEE}"/>
                </a:ext>
              </a:extLst>
            </p:cNvPr>
            <p:cNvSpPr txBox="1"/>
            <p:nvPr/>
          </p:nvSpPr>
          <p:spPr>
            <a:xfrm>
              <a:off x="15046" y="9728"/>
              <a:ext cx="1083" cy="584"/>
            </a:xfrm>
            <a:prstGeom prst="rect">
              <a:avLst/>
            </a:prstGeom>
            <a:noFill/>
          </p:spPr>
          <p:txBody>
            <a:bodyPr wrap="square" rtlCol="0">
              <a:spAutoFit/>
            </a:bodyPr>
            <a:lstStyle/>
            <a:p>
              <a:pPr algn="ctr"/>
              <a:r>
                <a:rPr lang="en-US" altLang="zh-CN" sz="1600">
                  <a:latin typeface="宋体" panose="02010600030101010101" pitchFamily="2" charset="-122"/>
                  <a:ea typeface="宋体" panose="02010600030101010101" pitchFamily="2" charset="-122"/>
                </a:rPr>
                <a:t>/</a:t>
              </a:r>
            </a:p>
          </p:txBody>
        </p:sp>
      </p:grpSp>
    </p:spTree>
    <p:extLst>
      <p:ext uri="{BB962C8B-B14F-4D97-AF65-F5344CB8AC3E}">
        <p14:creationId xmlns:p14="http://schemas.microsoft.com/office/powerpoint/2010/main" val="1896413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smtClean="0"/>
              <a:t>第八章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t>8</a:t>
            </a:r>
            <a:r>
              <a:rPr lang="en-US" dirty="0"/>
              <a:t>.1 </a:t>
            </a:r>
            <a:r>
              <a:rPr lang="zh-CN" altLang="en-US" dirty="0"/>
              <a:t>存储优化</a:t>
            </a:r>
            <a:endParaRPr lang="en-US" altLang="zh-CN" dirty="0"/>
          </a:p>
          <a:p>
            <a:r>
              <a:rPr lang="en-US" altLang="zh-CN" dirty="0"/>
              <a:t>8.2 </a:t>
            </a:r>
            <a:r>
              <a:rPr lang="zh-CN" altLang="en-US" dirty="0"/>
              <a:t>调度优化</a:t>
            </a:r>
            <a:endParaRPr lang="en-US" altLang="zh-CN" dirty="0"/>
          </a:p>
          <a:p>
            <a:r>
              <a:rPr lang="en-US" altLang="zh-CN" dirty="0"/>
              <a:t>8.3 </a:t>
            </a:r>
            <a:r>
              <a:rPr lang="zh-CN" altLang="en-US" dirty="0"/>
              <a:t>运行时优化</a:t>
            </a:r>
            <a:endParaRPr lang="en-US" altLang="zh-CN" dirty="0"/>
          </a:p>
        </p:txBody>
      </p:sp>
      <p:sp>
        <p:nvSpPr>
          <p:cNvPr id="4" name="灯片编号占位符 3">
            <a:extLst>
              <a:ext uri="{FF2B5EF4-FFF2-40B4-BE49-F238E27FC236}">
                <a16:creationId xmlns:a16="http://schemas.microsoft.com/office/drawing/2014/main" id="{8E400A84-4425-9E48-985B-53168226123F}"/>
              </a:ext>
            </a:extLst>
          </p:cNvPr>
          <p:cNvSpPr>
            <a:spLocks noGrp="1"/>
          </p:cNvSpPr>
          <p:nvPr>
            <p:ph type="sldNum" sz="quarter" idx="12"/>
          </p:nvPr>
        </p:nvSpPr>
        <p:spPr/>
        <p:txBody>
          <a:bodyPr/>
          <a:lstStyle/>
          <a:p>
            <a:fld id="{B13F0FA4-29F4-4B1D-A16B-0D7169EBD889}" type="slidenum">
              <a:rPr lang="en-US" smtClean="0"/>
              <a:t>150</a:t>
            </a:fld>
            <a:endParaRPr lang="en-US"/>
          </a:p>
        </p:txBody>
      </p:sp>
    </p:spTree>
    <p:extLst>
      <p:ext uri="{BB962C8B-B14F-4D97-AF65-F5344CB8AC3E}">
        <p14:creationId xmlns:p14="http://schemas.microsoft.com/office/powerpoint/2010/main" val="34769372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7044-CA11-4F1E-A3D4-C1CEE6F7B309}"/>
              </a:ext>
            </a:extLst>
          </p:cNvPr>
          <p:cNvSpPr>
            <a:spLocks noGrp="1"/>
          </p:cNvSpPr>
          <p:nvPr>
            <p:ph type="title"/>
          </p:nvPr>
        </p:nvSpPr>
        <p:spPr/>
        <p:txBody>
          <a:bodyPr/>
          <a:lstStyle/>
          <a:p>
            <a:r>
              <a:rPr lang="zh-CN" altLang="en-US" dirty="0"/>
              <a:t>大数据系统优化</a:t>
            </a:r>
          </a:p>
        </p:txBody>
      </p:sp>
      <p:sp>
        <p:nvSpPr>
          <p:cNvPr id="4" name="Rectangle 3">
            <a:extLst>
              <a:ext uri="{FF2B5EF4-FFF2-40B4-BE49-F238E27FC236}">
                <a16:creationId xmlns:a16="http://schemas.microsoft.com/office/drawing/2014/main" id="{73B7F932-30A1-46EC-A25F-11636077F7D5}"/>
              </a:ext>
            </a:extLst>
          </p:cNvPr>
          <p:cNvSpPr/>
          <p:nvPr/>
        </p:nvSpPr>
        <p:spPr>
          <a:xfrm>
            <a:off x="1491176" y="1890275"/>
            <a:ext cx="3538025" cy="9061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大数据处理分析应用执行具有</a:t>
            </a:r>
            <a:r>
              <a:rPr lang="en-US" altLang="zh-CN" sz="2400" dirty="0">
                <a:solidFill>
                  <a:schemeClr val="tx1"/>
                </a:solidFill>
                <a:latin typeface="微软雅黑" panose="020B0503020204020204" pitchFamily="34" charset="-122"/>
                <a:ea typeface="微软雅黑" panose="020B0503020204020204" pitchFamily="34" charset="-122"/>
              </a:rPr>
              <a:t>I/O</a:t>
            </a:r>
            <a:r>
              <a:rPr lang="zh-CN" altLang="en-US" sz="2400" dirty="0">
                <a:solidFill>
                  <a:schemeClr val="tx1"/>
                </a:solidFill>
                <a:latin typeface="微软雅黑" panose="020B0503020204020204" pitchFamily="34" charset="-122"/>
                <a:ea typeface="微软雅黑" panose="020B0503020204020204" pitchFamily="34" charset="-122"/>
              </a:rPr>
              <a:t>密集型特征</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7" name="Rectangle: Rounded Corners 6">
            <a:extLst>
              <a:ext uri="{FF2B5EF4-FFF2-40B4-BE49-F238E27FC236}">
                <a16:creationId xmlns:a16="http://schemas.microsoft.com/office/drawing/2014/main" id="{0AD33DE9-680F-462A-BD14-F26009753AFD}"/>
              </a:ext>
            </a:extLst>
          </p:cNvPr>
          <p:cNvSpPr/>
          <p:nvPr/>
        </p:nvSpPr>
        <p:spPr>
          <a:xfrm>
            <a:off x="7315199" y="2373902"/>
            <a:ext cx="2346691" cy="7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存储优化</a:t>
            </a:r>
          </a:p>
        </p:txBody>
      </p:sp>
      <p:sp>
        <p:nvSpPr>
          <p:cNvPr id="9" name="Rectangle 8">
            <a:extLst>
              <a:ext uri="{FF2B5EF4-FFF2-40B4-BE49-F238E27FC236}">
                <a16:creationId xmlns:a16="http://schemas.microsoft.com/office/drawing/2014/main" id="{7D4F8AC3-EC57-4316-A941-64EC34F06865}"/>
              </a:ext>
            </a:extLst>
          </p:cNvPr>
          <p:cNvSpPr/>
          <p:nvPr/>
        </p:nvSpPr>
        <p:spPr>
          <a:xfrm>
            <a:off x="1491175" y="3429000"/>
            <a:ext cx="3538025" cy="9061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更好的任务执行计划</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作业更快时间完成</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47B11C2E-B097-4405-9A89-34CC1A86F232}"/>
              </a:ext>
            </a:extLst>
          </p:cNvPr>
          <p:cNvSpPr/>
          <p:nvPr/>
        </p:nvSpPr>
        <p:spPr>
          <a:xfrm>
            <a:off x="1491174" y="4967725"/>
            <a:ext cx="3538025" cy="9061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计算任务在节点运行优化来提升性能</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2B3D217-E2EC-43E0-B34B-3138F20901F8}"/>
              </a:ext>
            </a:extLst>
          </p:cNvPr>
          <p:cNvSpPr/>
          <p:nvPr/>
        </p:nvSpPr>
        <p:spPr>
          <a:xfrm>
            <a:off x="7315199" y="3532238"/>
            <a:ext cx="2346691" cy="7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调度优化</a:t>
            </a:r>
          </a:p>
        </p:txBody>
      </p:sp>
      <p:sp>
        <p:nvSpPr>
          <p:cNvPr id="15" name="Rectangle: Rounded Corners 14">
            <a:extLst>
              <a:ext uri="{FF2B5EF4-FFF2-40B4-BE49-F238E27FC236}">
                <a16:creationId xmlns:a16="http://schemas.microsoft.com/office/drawing/2014/main" id="{5E286E0C-09B3-40AB-B822-45853EC5FDBA}"/>
              </a:ext>
            </a:extLst>
          </p:cNvPr>
          <p:cNvSpPr/>
          <p:nvPr/>
        </p:nvSpPr>
        <p:spPr>
          <a:xfrm>
            <a:off x="7315199" y="4690574"/>
            <a:ext cx="2346691" cy="731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运行时优化</a:t>
            </a:r>
          </a:p>
        </p:txBody>
      </p:sp>
      <p:cxnSp>
        <p:nvCxnSpPr>
          <p:cNvPr id="17" name="Straight Arrow Connector 16">
            <a:extLst>
              <a:ext uri="{FF2B5EF4-FFF2-40B4-BE49-F238E27FC236}">
                <a16:creationId xmlns:a16="http://schemas.microsoft.com/office/drawing/2014/main" id="{7802569A-98EC-42F0-BA5D-3E7E3AA44BE0}"/>
              </a:ext>
            </a:extLst>
          </p:cNvPr>
          <p:cNvCxnSpPr>
            <a:cxnSpLocks/>
            <a:stCxn id="4" idx="3"/>
            <a:endCxn id="7" idx="1"/>
          </p:cNvCxnSpPr>
          <p:nvPr/>
        </p:nvCxnSpPr>
        <p:spPr>
          <a:xfrm>
            <a:off x="5029201" y="2343372"/>
            <a:ext cx="2285998" cy="3960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FFFD37-F462-4D83-A1BF-23775D733AFF}"/>
              </a:ext>
            </a:extLst>
          </p:cNvPr>
          <p:cNvCxnSpPr>
            <a:cxnSpLocks/>
            <a:stCxn id="9" idx="3"/>
            <a:endCxn id="13" idx="1"/>
          </p:cNvCxnSpPr>
          <p:nvPr/>
        </p:nvCxnSpPr>
        <p:spPr>
          <a:xfrm>
            <a:off x="5029200" y="3882097"/>
            <a:ext cx="2285999" cy="1568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7C043B-04FC-41F1-A9F3-41E0A72295B5}"/>
              </a:ext>
            </a:extLst>
          </p:cNvPr>
          <p:cNvCxnSpPr>
            <a:cxnSpLocks/>
            <a:stCxn id="11" idx="3"/>
            <a:endCxn id="15" idx="1"/>
          </p:cNvCxnSpPr>
          <p:nvPr/>
        </p:nvCxnSpPr>
        <p:spPr>
          <a:xfrm flipV="1">
            <a:off x="5029199" y="5056119"/>
            <a:ext cx="2286000" cy="3647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43A7786-945F-2145-AC69-89BCC10526F9}"/>
              </a:ext>
            </a:extLst>
          </p:cNvPr>
          <p:cNvSpPr>
            <a:spLocks noGrp="1"/>
          </p:cNvSpPr>
          <p:nvPr>
            <p:ph type="sldNum" sz="quarter" idx="12"/>
          </p:nvPr>
        </p:nvSpPr>
        <p:spPr/>
        <p:txBody>
          <a:bodyPr/>
          <a:lstStyle/>
          <a:p>
            <a:fld id="{B13F0FA4-29F4-4B1D-A16B-0D7169EBD889}" type="slidenum">
              <a:rPr lang="en-US" smtClean="0"/>
              <a:t>151</a:t>
            </a:fld>
            <a:endParaRPr lang="en-US"/>
          </a:p>
        </p:txBody>
      </p:sp>
    </p:spTree>
    <p:extLst>
      <p:ext uri="{BB962C8B-B14F-4D97-AF65-F5344CB8AC3E}">
        <p14:creationId xmlns:p14="http://schemas.microsoft.com/office/powerpoint/2010/main" val="141450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2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CF9-B75E-4D0E-B136-7AAD0FD9B863}"/>
              </a:ext>
            </a:extLst>
          </p:cNvPr>
          <p:cNvSpPr>
            <a:spLocks noGrp="1"/>
          </p:cNvSpPr>
          <p:nvPr>
            <p:ph type="title"/>
          </p:nvPr>
        </p:nvSpPr>
        <p:spPr/>
        <p:txBody>
          <a:bodyPr/>
          <a:lstStyle/>
          <a:p>
            <a:r>
              <a:rPr lang="en-US" altLang="zh-CN" dirty="0"/>
              <a:t>8.1 </a:t>
            </a:r>
            <a:r>
              <a:rPr lang="zh-CN" altLang="en-US" dirty="0"/>
              <a:t>存储优化</a:t>
            </a:r>
            <a:endParaRPr lang="en-US" dirty="0"/>
          </a:p>
        </p:txBody>
      </p:sp>
      <p:sp>
        <p:nvSpPr>
          <p:cNvPr id="3" name="Content Placeholder 2">
            <a:extLst>
              <a:ext uri="{FF2B5EF4-FFF2-40B4-BE49-F238E27FC236}">
                <a16:creationId xmlns:a16="http://schemas.microsoft.com/office/drawing/2014/main" id="{A907969A-F3DD-48C6-9660-6FB3F123C1C1}"/>
              </a:ext>
            </a:extLst>
          </p:cNvPr>
          <p:cNvSpPr>
            <a:spLocks noGrp="1"/>
          </p:cNvSpPr>
          <p:nvPr>
            <p:ph idx="1"/>
          </p:nvPr>
        </p:nvSpPr>
        <p:spPr>
          <a:xfrm>
            <a:off x="680483" y="1160756"/>
            <a:ext cx="10930269" cy="5016207"/>
          </a:xfrm>
        </p:spPr>
        <p:txBody>
          <a:bodyPr/>
          <a:lstStyle/>
          <a:p>
            <a:r>
              <a:rPr lang="zh-CN" altLang="en-US" dirty="0">
                <a:latin typeface="微软雅黑" panose="020B0503020204020204" pitchFamily="34" charset="-122"/>
              </a:rPr>
              <a:t>多阶段作业缓存效果</a:t>
            </a:r>
            <a:endParaRPr lang="en-US" altLang="zh-CN" dirty="0">
              <a:latin typeface="微软雅黑" panose="020B0503020204020204" pitchFamily="34" charset="-122"/>
            </a:endParaRPr>
          </a:p>
          <a:p>
            <a:pPr lvl="1"/>
            <a:r>
              <a:rPr lang="zh-CN" altLang="en-US" dirty="0">
                <a:latin typeface="微软雅黑" panose="020B0503020204020204" pitchFamily="34" charset="-122"/>
              </a:rPr>
              <a:t>如图，两阶段</a:t>
            </a:r>
            <a:r>
              <a:rPr lang="en-US" altLang="zh-CN" dirty="0">
                <a:latin typeface="微软雅黑" panose="020B0503020204020204" pitchFamily="34" charset="-122"/>
              </a:rPr>
              <a:t>MapReduce</a:t>
            </a:r>
            <a:r>
              <a:rPr lang="zh-CN" altLang="en-US" dirty="0">
                <a:latin typeface="微软雅黑" panose="020B0503020204020204" pitchFamily="34" charset="-122"/>
              </a:rPr>
              <a:t>作业中，仅一个执行时间较长的</a:t>
            </a:r>
            <a:r>
              <a:rPr lang="en-US" altLang="zh-CN" dirty="0">
                <a:latin typeface="微软雅黑" panose="020B0503020204020204" pitchFamily="34" charset="-122"/>
              </a:rPr>
              <a:t>map</a:t>
            </a:r>
            <a:r>
              <a:rPr lang="zh-CN" altLang="en-US" dirty="0">
                <a:latin typeface="微软雅黑" panose="020B0503020204020204" pitchFamily="34" charset="-122"/>
              </a:rPr>
              <a:t>任务使得整个</a:t>
            </a:r>
            <a:r>
              <a:rPr lang="en-US" altLang="zh-CN" dirty="0">
                <a:latin typeface="微软雅黑" panose="020B0503020204020204" pitchFamily="34" charset="-122"/>
              </a:rPr>
              <a:t>reduce</a:t>
            </a:r>
            <a:r>
              <a:rPr lang="zh-CN" altLang="en-US" dirty="0">
                <a:latin typeface="微软雅黑" panose="020B0503020204020204" pitchFamily="34" charset="-122"/>
              </a:rPr>
              <a:t>阶段执行延后，最终导致作业执行时间延长</a:t>
            </a:r>
            <a:endParaRPr lang="en-US" altLang="zh-CN" dirty="0">
              <a:latin typeface="微软雅黑" panose="020B0503020204020204" pitchFamily="34" charset="-122"/>
            </a:endParaRPr>
          </a:p>
          <a:p>
            <a:endParaRPr lang="en-US" dirty="0"/>
          </a:p>
        </p:txBody>
      </p:sp>
      <p:sp>
        <p:nvSpPr>
          <p:cNvPr id="4" name="文本框 48">
            <a:extLst>
              <a:ext uri="{FF2B5EF4-FFF2-40B4-BE49-F238E27FC236}">
                <a16:creationId xmlns:a16="http://schemas.microsoft.com/office/drawing/2014/main" id="{FFEF138E-A172-4BFE-9ECE-3A71833A0644}"/>
              </a:ext>
            </a:extLst>
          </p:cNvPr>
          <p:cNvSpPr txBox="1"/>
          <p:nvPr/>
        </p:nvSpPr>
        <p:spPr>
          <a:xfrm rot="16200000">
            <a:off x="1854300" y="3426259"/>
            <a:ext cx="594995" cy="368300"/>
          </a:xfrm>
          <a:prstGeom prst="rect">
            <a:avLst/>
          </a:prstGeom>
          <a:noFill/>
        </p:spPr>
        <p:txBody>
          <a:bodyPr wrap="none" rtlCol="0">
            <a:spAutoFit/>
          </a:bodyPr>
          <a:lstStyle/>
          <a:p>
            <a:r>
              <a:rPr lang="en-US" altLang="zh-CN"/>
              <a:t>map</a:t>
            </a:r>
          </a:p>
        </p:txBody>
      </p:sp>
      <p:sp>
        <p:nvSpPr>
          <p:cNvPr id="5" name="文本框 49">
            <a:extLst>
              <a:ext uri="{FF2B5EF4-FFF2-40B4-BE49-F238E27FC236}">
                <a16:creationId xmlns:a16="http://schemas.microsoft.com/office/drawing/2014/main" id="{A01BCB27-FB63-4757-820E-1EF3C15731E7}"/>
              </a:ext>
            </a:extLst>
          </p:cNvPr>
          <p:cNvSpPr txBox="1"/>
          <p:nvPr/>
        </p:nvSpPr>
        <p:spPr>
          <a:xfrm rot="16200000">
            <a:off x="1842235" y="4755949"/>
            <a:ext cx="823595" cy="368300"/>
          </a:xfrm>
          <a:prstGeom prst="rect">
            <a:avLst/>
          </a:prstGeom>
          <a:noFill/>
        </p:spPr>
        <p:txBody>
          <a:bodyPr wrap="none" rtlCol="0">
            <a:spAutoFit/>
          </a:bodyPr>
          <a:lstStyle/>
          <a:p>
            <a:r>
              <a:rPr lang="en-US" altLang="zh-CN"/>
              <a:t>reduce</a:t>
            </a:r>
          </a:p>
        </p:txBody>
      </p:sp>
      <p:grpSp>
        <p:nvGrpSpPr>
          <p:cNvPr id="6" name="组合 63">
            <a:extLst>
              <a:ext uri="{FF2B5EF4-FFF2-40B4-BE49-F238E27FC236}">
                <a16:creationId xmlns:a16="http://schemas.microsoft.com/office/drawing/2014/main" id="{90E128A0-6890-43B6-89C8-DE105B139A85}"/>
              </a:ext>
            </a:extLst>
          </p:cNvPr>
          <p:cNvGrpSpPr/>
          <p:nvPr/>
        </p:nvGrpSpPr>
        <p:grpSpPr>
          <a:xfrm>
            <a:off x="2431515" y="3063039"/>
            <a:ext cx="4244975" cy="2936875"/>
            <a:chOff x="1222" y="5142"/>
            <a:chExt cx="6906" cy="4625"/>
          </a:xfrm>
        </p:grpSpPr>
        <p:sp>
          <p:nvSpPr>
            <p:cNvPr id="7" name="矩形 33">
              <a:extLst>
                <a:ext uri="{FF2B5EF4-FFF2-40B4-BE49-F238E27FC236}">
                  <a16:creationId xmlns:a16="http://schemas.microsoft.com/office/drawing/2014/main" id="{8AE2016A-DCB0-4CD6-8EF4-97B046F912CF}"/>
                </a:ext>
              </a:extLst>
            </p:cNvPr>
            <p:cNvSpPr/>
            <p:nvPr/>
          </p:nvSpPr>
          <p:spPr>
            <a:xfrm>
              <a:off x="1447" y="5183"/>
              <a:ext cx="3833" cy="4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34">
              <a:extLst>
                <a:ext uri="{FF2B5EF4-FFF2-40B4-BE49-F238E27FC236}">
                  <a16:creationId xmlns:a16="http://schemas.microsoft.com/office/drawing/2014/main" id="{6A2A89F2-F778-40C5-BAB8-61029D28E030}"/>
                </a:ext>
              </a:extLst>
            </p:cNvPr>
            <p:cNvSpPr/>
            <p:nvPr/>
          </p:nvSpPr>
          <p:spPr>
            <a:xfrm>
              <a:off x="1446" y="5797"/>
              <a:ext cx="1522" cy="4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5">
              <a:extLst>
                <a:ext uri="{FF2B5EF4-FFF2-40B4-BE49-F238E27FC236}">
                  <a16:creationId xmlns:a16="http://schemas.microsoft.com/office/drawing/2014/main" id="{A31BD603-EE7D-4AD5-9580-AE2101FAEDA2}"/>
                </a:ext>
              </a:extLst>
            </p:cNvPr>
            <p:cNvSpPr/>
            <p:nvPr/>
          </p:nvSpPr>
          <p:spPr>
            <a:xfrm>
              <a:off x="1447" y="6386"/>
              <a:ext cx="1522" cy="4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36">
              <a:extLst>
                <a:ext uri="{FF2B5EF4-FFF2-40B4-BE49-F238E27FC236}">
                  <a16:creationId xmlns:a16="http://schemas.microsoft.com/office/drawing/2014/main" id="{B15241D8-024B-4B51-BDC7-0A770001350B}"/>
                </a:ext>
              </a:extLst>
            </p:cNvPr>
            <p:cNvSpPr/>
            <p:nvPr/>
          </p:nvSpPr>
          <p:spPr>
            <a:xfrm>
              <a:off x="2999" y="7629"/>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11" name="矩形 37">
              <a:extLst>
                <a:ext uri="{FF2B5EF4-FFF2-40B4-BE49-F238E27FC236}">
                  <a16:creationId xmlns:a16="http://schemas.microsoft.com/office/drawing/2014/main" id="{0FFC06C6-3E8E-47CA-BB1B-93F66CE5903D}"/>
                </a:ext>
              </a:extLst>
            </p:cNvPr>
            <p:cNvSpPr/>
            <p:nvPr/>
          </p:nvSpPr>
          <p:spPr>
            <a:xfrm>
              <a:off x="4126" y="7629"/>
              <a:ext cx="1144" cy="414"/>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Idle</a:t>
              </a:r>
            </a:p>
          </p:txBody>
        </p:sp>
        <p:sp>
          <p:nvSpPr>
            <p:cNvPr id="12" name="矩形 38">
              <a:extLst>
                <a:ext uri="{FF2B5EF4-FFF2-40B4-BE49-F238E27FC236}">
                  <a16:creationId xmlns:a16="http://schemas.microsoft.com/office/drawing/2014/main" id="{63508C7A-2D99-4B38-939B-313A1BB98F13}"/>
                </a:ext>
              </a:extLst>
            </p:cNvPr>
            <p:cNvSpPr/>
            <p:nvPr/>
          </p:nvSpPr>
          <p:spPr>
            <a:xfrm>
              <a:off x="5270" y="7629"/>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13" name="矩形 39">
              <a:extLst>
                <a:ext uri="{FF2B5EF4-FFF2-40B4-BE49-F238E27FC236}">
                  <a16:creationId xmlns:a16="http://schemas.microsoft.com/office/drawing/2014/main" id="{BED2AFD4-6E18-4404-8B0B-E96E013F314D}"/>
                </a:ext>
              </a:extLst>
            </p:cNvPr>
            <p:cNvSpPr/>
            <p:nvPr/>
          </p:nvSpPr>
          <p:spPr>
            <a:xfrm>
              <a:off x="6414" y="7629"/>
              <a:ext cx="171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compute</a:t>
              </a:r>
            </a:p>
          </p:txBody>
        </p:sp>
        <p:sp>
          <p:nvSpPr>
            <p:cNvPr id="14" name="矩形 40">
              <a:extLst>
                <a:ext uri="{FF2B5EF4-FFF2-40B4-BE49-F238E27FC236}">
                  <a16:creationId xmlns:a16="http://schemas.microsoft.com/office/drawing/2014/main" id="{4DD79F90-45B8-4FB3-B2D2-E9B669814E98}"/>
                </a:ext>
              </a:extLst>
            </p:cNvPr>
            <p:cNvSpPr/>
            <p:nvPr/>
          </p:nvSpPr>
          <p:spPr>
            <a:xfrm>
              <a:off x="2999" y="8322"/>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15" name="矩形 41">
              <a:extLst>
                <a:ext uri="{FF2B5EF4-FFF2-40B4-BE49-F238E27FC236}">
                  <a16:creationId xmlns:a16="http://schemas.microsoft.com/office/drawing/2014/main" id="{A06E79CF-D81D-41A1-8D8E-042A74505859}"/>
                </a:ext>
              </a:extLst>
            </p:cNvPr>
            <p:cNvSpPr/>
            <p:nvPr/>
          </p:nvSpPr>
          <p:spPr>
            <a:xfrm>
              <a:off x="4126" y="8322"/>
              <a:ext cx="1144" cy="414"/>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Idle</a:t>
              </a:r>
            </a:p>
          </p:txBody>
        </p:sp>
        <p:sp>
          <p:nvSpPr>
            <p:cNvPr id="16" name="矩形 42">
              <a:extLst>
                <a:ext uri="{FF2B5EF4-FFF2-40B4-BE49-F238E27FC236}">
                  <a16:creationId xmlns:a16="http://schemas.microsoft.com/office/drawing/2014/main" id="{2074E89C-5CF1-46F3-B141-00DD003188EE}"/>
                </a:ext>
              </a:extLst>
            </p:cNvPr>
            <p:cNvSpPr/>
            <p:nvPr/>
          </p:nvSpPr>
          <p:spPr>
            <a:xfrm>
              <a:off x="5270" y="8322"/>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17" name="矩形 43">
              <a:extLst>
                <a:ext uri="{FF2B5EF4-FFF2-40B4-BE49-F238E27FC236}">
                  <a16:creationId xmlns:a16="http://schemas.microsoft.com/office/drawing/2014/main" id="{DBEA6233-2FC7-4087-8FC1-953B8C91B7C2}"/>
                </a:ext>
              </a:extLst>
            </p:cNvPr>
            <p:cNvSpPr/>
            <p:nvPr/>
          </p:nvSpPr>
          <p:spPr>
            <a:xfrm>
              <a:off x="6414" y="8322"/>
              <a:ext cx="171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compute</a:t>
              </a:r>
            </a:p>
          </p:txBody>
        </p:sp>
        <p:cxnSp>
          <p:nvCxnSpPr>
            <p:cNvPr id="18" name="直接连接符 44">
              <a:extLst>
                <a:ext uri="{FF2B5EF4-FFF2-40B4-BE49-F238E27FC236}">
                  <a16:creationId xmlns:a16="http://schemas.microsoft.com/office/drawing/2014/main" id="{B9806AA0-601C-42ED-B974-B0B063609B14}"/>
                </a:ext>
              </a:extLst>
            </p:cNvPr>
            <p:cNvCxnSpPr/>
            <p:nvPr/>
          </p:nvCxnSpPr>
          <p:spPr>
            <a:xfrm flipH="1">
              <a:off x="2979" y="5797"/>
              <a:ext cx="10" cy="3231"/>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45">
              <a:extLst>
                <a:ext uri="{FF2B5EF4-FFF2-40B4-BE49-F238E27FC236}">
                  <a16:creationId xmlns:a16="http://schemas.microsoft.com/office/drawing/2014/main" id="{140BBC09-2726-4CFC-B1C2-0BD09BFC697A}"/>
                </a:ext>
              </a:extLst>
            </p:cNvPr>
            <p:cNvCxnSpPr/>
            <p:nvPr/>
          </p:nvCxnSpPr>
          <p:spPr>
            <a:xfrm flipH="1">
              <a:off x="5270" y="5617"/>
              <a:ext cx="10" cy="3402"/>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左大括号 46">
              <a:extLst>
                <a:ext uri="{FF2B5EF4-FFF2-40B4-BE49-F238E27FC236}">
                  <a16:creationId xmlns:a16="http://schemas.microsoft.com/office/drawing/2014/main" id="{2D89ECB2-6E33-4849-BE8E-4577C0090D0D}"/>
                </a:ext>
              </a:extLst>
            </p:cNvPr>
            <p:cNvSpPr/>
            <p:nvPr/>
          </p:nvSpPr>
          <p:spPr>
            <a:xfrm>
              <a:off x="1223" y="5142"/>
              <a:ext cx="119" cy="16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47">
              <a:extLst>
                <a:ext uri="{FF2B5EF4-FFF2-40B4-BE49-F238E27FC236}">
                  <a16:creationId xmlns:a16="http://schemas.microsoft.com/office/drawing/2014/main" id="{EDB673D2-BE0A-48A9-872C-129BB6457BBD}"/>
                </a:ext>
              </a:extLst>
            </p:cNvPr>
            <p:cNvSpPr/>
            <p:nvPr/>
          </p:nvSpPr>
          <p:spPr>
            <a:xfrm>
              <a:off x="1222" y="7630"/>
              <a:ext cx="120" cy="13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箭头连接符 50">
              <a:extLst>
                <a:ext uri="{FF2B5EF4-FFF2-40B4-BE49-F238E27FC236}">
                  <a16:creationId xmlns:a16="http://schemas.microsoft.com/office/drawing/2014/main" id="{F743D8B0-2DBD-40D7-A444-F4680F67708D}"/>
                </a:ext>
              </a:extLst>
            </p:cNvPr>
            <p:cNvCxnSpPr/>
            <p:nvPr/>
          </p:nvCxnSpPr>
          <p:spPr>
            <a:xfrm flipV="1">
              <a:off x="1381" y="9010"/>
              <a:ext cx="4440" cy="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51">
              <a:extLst>
                <a:ext uri="{FF2B5EF4-FFF2-40B4-BE49-F238E27FC236}">
                  <a16:creationId xmlns:a16="http://schemas.microsoft.com/office/drawing/2014/main" id="{CC7F5025-AE01-4C59-B377-AB2A02A3A015}"/>
                </a:ext>
              </a:extLst>
            </p:cNvPr>
            <p:cNvSpPr txBox="1"/>
            <p:nvPr/>
          </p:nvSpPr>
          <p:spPr>
            <a:xfrm>
              <a:off x="4788" y="9187"/>
              <a:ext cx="1177" cy="580"/>
            </a:xfrm>
            <a:prstGeom prst="rect">
              <a:avLst/>
            </a:prstGeom>
            <a:noFill/>
          </p:spPr>
          <p:txBody>
            <a:bodyPr wrap="square" rtlCol="0">
              <a:spAutoFit/>
            </a:bodyPr>
            <a:lstStyle/>
            <a:p>
              <a:r>
                <a:rPr lang="en-US" altLang="zh-CN"/>
                <a:t>(time)</a:t>
              </a:r>
            </a:p>
          </p:txBody>
        </p:sp>
      </p:grpSp>
      <p:grpSp>
        <p:nvGrpSpPr>
          <p:cNvPr id="24" name="组合 64">
            <a:extLst>
              <a:ext uri="{FF2B5EF4-FFF2-40B4-BE49-F238E27FC236}">
                <a16:creationId xmlns:a16="http://schemas.microsoft.com/office/drawing/2014/main" id="{F2F3BE11-2B69-4E3B-929A-C6AE9B521517}"/>
              </a:ext>
            </a:extLst>
          </p:cNvPr>
          <p:cNvGrpSpPr/>
          <p:nvPr/>
        </p:nvGrpSpPr>
        <p:grpSpPr>
          <a:xfrm>
            <a:off x="6820000" y="3275129"/>
            <a:ext cx="2644775" cy="2724785"/>
            <a:chOff x="8882" y="5475"/>
            <a:chExt cx="4440" cy="4292"/>
          </a:xfrm>
        </p:grpSpPr>
        <p:cxnSp>
          <p:nvCxnSpPr>
            <p:cNvPr id="25" name="直接连接符 52">
              <a:extLst>
                <a:ext uri="{FF2B5EF4-FFF2-40B4-BE49-F238E27FC236}">
                  <a16:creationId xmlns:a16="http://schemas.microsoft.com/office/drawing/2014/main" id="{E60079EF-01AE-47EB-A1CB-7A5286C3C2A2}"/>
                </a:ext>
              </a:extLst>
            </p:cNvPr>
            <p:cNvCxnSpPr/>
            <p:nvPr/>
          </p:nvCxnSpPr>
          <p:spPr>
            <a:xfrm flipH="1">
              <a:off x="10072" y="5485"/>
              <a:ext cx="10" cy="3402"/>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箭头连接符 53">
              <a:extLst>
                <a:ext uri="{FF2B5EF4-FFF2-40B4-BE49-F238E27FC236}">
                  <a16:creationId xmlns:a16="http://schemas.microsoft.com/office/drawing/2014/main" id="{B38C33DC-064C-40CD-A392-521A0901C677}"/>
                </a:ext>
              </a:extLst>
            </p:cNvPr>
            <p:cNvCxnSpPr/>
            <p:nvPr/>
          </p:nvCxnSpPr>
          <p:spPr>
            <a:xfrm flipV="1">
              <a:off x="8882" y="8867"/>
              <a:ext cx="4440" cy="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54">
              <a:extLst>
                <a:ext uri="{FF2B5EF4-FFF2-40B4-BE49-F238E27FC236}">
                  <a16:creationId xmlns:a16="http://schemas.microsoft.com/office/drawing/2014/main" id="{9C060953-D62E-45B6-8DB8-33D8B7EBE318}"/>
                </a:ext>
              </a:extLst>
            </p:cNvPr>
            <p:cNvSpPr/>
            <p:nvPr/>
          </p:nvSpPr>
          <p:spPr>
            <a:xfrm>
              <a:off x="8883" y="5475"/>
              <a:ext cx="1189" cy="4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55">
              <a:extLst>
                <a:ext uri="{FF2B5EF4-FFF2-40B4-BE49-F238E27FC236}">
                  <a16:creationId xmlns:a16="http://schemas.microsoft.com/office/drawing/2014/main" id="{641C185F-9110-45A4-B847-F5B9941E044D}"/>
                </a:ext>
              </a:extLst>
            </p:cNvPr>
            <p:cNvSpPr/>
            <p:nvPr/>
          </p:nvSpPr>
          <p:spPr>
            <a:xfrm>
              <a:off x="8882" y="6150"/>
              <a:ext cx="1189" cy="4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6">
              <a:extLst>
                <a:ext uri="{FF2B5EF4-FFF2-40B4-BE49-F238E27FC236}">
                  <a16:creationId xmlns:a16="http://schemas.microsoft.com/office/drawing/2014/main" id="{6C695E43-9D26-43E6-AB89-A2B43A5F5BC0}"/>
                </a:ext>
              </a:extLst>
            </p:cNvPr>
            <p:cNvSpPr/>
            <p:nvPr/>
          </p:nvSpPr>
          <p:spPr>
            <a:xfrm>
              <a:off x="8882" y="6882"/>
              <a:ext cx="1189" cy="4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57">
              <a:extLst>
                <a:ext uri="{FF2B5EF4-FFF2-40B4-BE49-F238E27FC236}">
                  <a16:creationId xmlns:a16="http://schemas.microsoft.com/office/drawing/2014/main" id="{6199FBE2-1AE9-4AAD-AB9D-ECDD7D6B500E}"/>
                </a:ext>
              </a:extLst>
            </p:cNvPr>
            <p:cNvSpPr/>
            <p:nvPr/>
          </p:nvSpPr>
          <p:spPr>
            <a:xfrm>
              <a:off x="10068" y="7720"/>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31" name="矩形 58">
              <a:extLst>
                <a:ext uri="{FF2B5EF4-FFF2-40B4-BE49-F238E27FC236}">
                  <a16:creationId xmlns:a16="http://schemas.microsoft.com/office/drawing/2014/main" id="{AB02E7D9-58EA-4D9F-90A0-0C04C717C226}"/>
                </a:ext>
              </a:extLst>
            </p:cNvPr>
            <p:cNvSpPr/>
            <p:nvPr/>
          </p:nvSpPr>
          <p:spPr>
            <a:xfrm>
              <a:off x="11212" y="7720"/>
              <a:ext cx="171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compute</a:t>
              </a:r>
            </a:p>
          </p:txBody>
        </p:sp>
        <p:sp>
          <p:nvSpPr>
            <p:cNvPr id="32" name="矩形 59">
              <a:extLst>
                <a:ext uri="{FF2B5EF4-FFF2-40B4-BE49-F238E27FC236}">
                  <a16:creationId xmlns:a16="http://schemas.microsoft.com/office/drawing/2014/main" id="{99889BC8-F9E2-4866-A701-40A561CD9BEB}"/>
                </a:ext>
              </a:extLst>
            </p:cNvPr>
            <p:cNvSpPr/>
            <p:nvPr/>
          </p:nvSpPr>
          <p:spPr>
            <a:xfrm>
              <a:off x="10068" y="8272"/>
              <a:ext cx="114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read</a:t>
              </a:r>
            </a:p>
          </p:txBody>
        </p:sp>
        <p:sp>
          <p:nvSpPr>
            <p:cNvPr id="33" name="矩形 60">
              <a:extLst>
                <a:ext uri="{FF2B5EF4-FFF2-40B4-BE49-F238E27FC236}">
                  <a16:creationId xmlns:a16="http://schemas.microsoft.com/office/drawing/2014/main" id="{36EBEDD8-A833-4DF1-812C-2E1F2D992B2B}"/>
                </a:ext>
              </a:extLst>
            </p:cNvPr>
            <p:cNvSpPr/>
            <p:nvPr/>
          </p:nvSpPr>
          <p:spPr>
            <a:xfrm>
              <a:off x="11212" y="8272"/>
              <a:ext cx="1714" cy="4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compute</a:t>
              </a:r>
            </a:p>
          </p:txBody>
        </p:sp>
        <p:sp>
          <p:nvSpPr>
            <p:cNvPr id="34" name="文本框 61">
              <a:extLst>
                <a:ext uri="{FF2B5EF4-FFF2-40B4-BE49-F238E27FC236}">
                  <a16:creationId xmlns:a16="http://schemas.microsoft.com/office/drawing/2014/main" id="{A3CB7259-8A30-4D35-BC3F-95D326F53CF4}"/>
                </a:ext>
              </a:extLst>
            </p:cNvPr>
            <p:cNvSpPr txBox="1"/>
            <p:nvPr/>
          </p:nvSpPr>
          <p:spPr>
            <a:xfrm>
              <a:off x="11963" y="9187"/>
              <a:ext cx="1177" cy="580"/>
            </a:xfrm>
            <a:prstGeom prst="rect">
              <a:avLst/>
            </a:prstGeom>
            <a:noFill/>
          </p:spPr>
          <p:txBody>
            <a:bodyPr wrap="square" rtlCol="0">
              <a:spAutoFit/>
            </a:bodyPr>
            <a:lstStyle/>
            <a:p>
              <a:r>
                <a:rPr lang="en-US" altLang="zh-CN"/>
                <a:t>(time)</a:t>
              </a:r>
            </a:p>
          </p:txBody>
        </p:sp>
      </p:grpSp>
      <p:sp>
        <p:nvSpPr>
          <p:cNvPr id="35" name="TextBox 34">
            <a:extLst>
              <a:ext uri="{FF2B5EF4-FFF2-40B4-BE49-F238E27FC236}">
                <a16:creationId xmlns:a16="http://schemas.microsoft.com/office/drawing/2014/main" id="{D202F1B8-B58D-4E4D-9815-163A57CE74CA}"/>
              </a:ext>
            </a:extLst>
          </p:cNvPr>
          <p:cNvSpPr txBox="1"/>
          <p:nvPr/>
        </p:nvSpPr>
        <p:spPr>
          <a:xfrm>
            <a:off x="5329840" y="6099609"/>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两阶段作业缓存效果</a:t>
            </a:r>
          </a:p>
        </p:txBody>
      </p:sp>
      <p:sp>
        <p:nvSpPr>
          <p:cNvPr id="36" name="灯片编号占位符 35">
            <a:extLst>
              <a:ext uri="{FF2B5EF4-FFF2-40B4-BE49-F238E27FC236}">
                <a16:creationId xmlns:a16="http://schemas.microsoft.com/office/drawing/2014/main" id="{3ABF2D44-3D4D-3D48-BD08-3D57204323D6}"/>
              </a:ext>
            </a:extLst>
          </p:cNvPr>
          <p:cNvSpPr>
            <a:spLocks noGrp="1"/>
          </p:cNvSpPr>
          <p:nvPr>
            <p:ph type="sldNum" sz="quarter" idx="12"/>
          </p:nvPr>
        </p:nvSpPr>
        <p:spPr/>
        <p:txBody>
          <a:bodyPr/>
          <a:lstStyle/>
          <a:p>
            <a:fld id="{B13F0FA4-29F4-4B1D-A16B-0D7169EBD889}" type="slidenum">
              <a:rPr lang="en-US" smtClean="0"/>
              <a:t>152</a:t>
            </a:fld>
            <a:endParaRPr lang="en-US"/>
          </a:p>
        </p:txBody>
      </p:sp>
    </p:spTree>
    <p:extLst>
      <p:ext uri="{BB962C8B-B14F-4D97-AF65-F5344CB8AC3E}">
        <p14:creationId xmlns:p14="http://schemas.microsoft.com/office/powerpoint/2010/main" val="32059354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C219-DB01-4860-80C9-2FDA3E5C4FAF}"/>
              </a:ext>
            </a:extLst>
          </p:cNvPr>
          <p:cNvSpPr>
            <a:spLocks noGrp="1"/>
          </p:cNvSpPr>
          <p:nvPr>
            <p:ph type="title"/>
          </p:nvPr>
        </p:nvSpPr>
        <p:spPr/>
        <p:txBody>
          <a:bodyPr/>
          <a:lstStyle/>
          <a:p>
            <a:r>
              <a:rPr lang="en-US" altLang="zh-CN" dirty="0"/>
              <a:t>8.1 </a:t>
            </a:r>
            <a:r>
              <a:rPr lang="zh-CN" altLang="en-US" dirty="0"/>
              <a:t>存储优化</a:t>
            </a:r>
            <a:endParaRPr lang="en-US" dirty="0"/>
          </a:p>
        </p:txBody>
      </p:sp>
      <p:sp>
        <p:nvSpPr>
          <p:cNvPr id="3" name="Content Placeholder 2">
            <a:extLst>
              <a:ext uri="{FF2B5EF4-FFF2-40B4-BE49-F238E27FC236}">
                <a16:creationId xmlns:a16="http://schemas.microsoft.com/office/drawing/2014/main" id="{D810B221-C306-4F82-A537-2E2E5B6F750B}"/>
              </a:ext>
            </a:extLst>
          </p:cNvPr>
          <p:cNvSpPr>
            <a:spLocks noGrp="1"/>
          </p:cNvSpPr>
          <p:nvPr>
            <p:ph idx="1"/>
          </p:nvPr>
        </p:nvSpPr>
        <p:spPr/>
        <p:txBody>
          <a:bodyPr/>
          <a:lstStyle/>
          <a:p>
            <a:r>
              <a:rPr lang="zh-CN" altLang="en-US" dirty="0"/>
              <a:t>全有</a:t>
            </a:r>
            <a:r>
              <a:rPr lang="en-US" altLang="zh-CN" dirty="0"/>
              <a:t>/</a:t>
            </a:r>
            <a:r>
              <a:rPr lang="zh-CN" altLang="en-US" dirty="0"/>
              <a:t>全无（</a:t>
            </a:r>
            <a:r>
              <a:rPr lang="en-US" altLang="zh-CN" dirty="0"/>
              <a:t>all-or-nothing</a:t>
            </a:r>
            <a:r>
              <a:rPr lang="zh-CN" altLang="en-US" dirty="0"/>
              <a:t>）缓存约束机制</a:t>
            </a:r>
            <a:endParaRPr lang="en-US" altLang="zh-CN" dirty="0"/>
          </a:p>
          <a:p>
            <a:pPr lvl="1"/>
            <a:r>
              <a:rPr lang="zh-CN" altLang="en-US" dirty="0"/>
              <a:t>需要缓存输入文件的所有数据分块，才能有效加速</a:t>
            </a:r>
            <a:endParaRPr lang="en-US" altLang="zh-CN" dirty="0"/>
          </a:p>
          <a:p>
            <a:pPr lvl="1"/>
            <a:r>
              <a:rPr lang="zh-CN" altLang="en-US" dirty="0"/>
              <a:t>主控节点需要全局协调，确保跨机器的不同分块统一缓存管理</a:t>
            </a:r>
            <a:endParaRPr lang="en-US" altLang="zh-CN" dirty="0"/>
          </a:p>
          <a:p>
            <a:pPr lvl="1"/>
            <a:r>
              <a:rPr lang="zh-CN" altLang="en-US" dirty="0"/>
              <a:t>机制设计目标：</a:t>
            </a:r>
            <a:endParaRPr lang="en-US" altLang="zh-CN" dirty="0"/>
          </a:p>
          <a:p>
            <a:pPr lvl="2"/>
            <a:r>
              <a:rPr lang="zh-CN" altLang="en-US" dirty="0"/>
              <a:t>支持数据块缓存的节点集合的查询</a:t>
            </a:r>
            <a:endParaRPr lang="en-US" altLang="zh-CN" dirty="0"/>
          </a:p>
          <a:p>
            <a:pPr lvl="2"/>
            <a:r>
              <a:rPr lang="zh-CN" altLang="en-US" dirty="0"/>
              <a:t>跨机器全局协调缓存替换</a:t>
            </a:r>
            <a:endParaRPr lang="en-US" altLang="zh-CN" dirty="0"/>
          </a:p>
          <a:p>
            <a:pPr lvl="1"/>
            <a:r>
              <a:rPr lang="zh-CN" altLang="en-US" dirty="0"/>
              <a:t>算法思想：通过查找不完整缓存的文件，利用该全局映射来实现</a:t>
            </a:r>
            <a:endParaRPr lang="en-US" dirty="0"/>
          </a:p>
        </p:txBody>
      </p:sp>
      <p:sp>
        <p:nvSpPr>
          <p:cNvPr id="4" name="灯片编号占位符 3">
            <a:extLst>
              <a:ext uri="{FF2B5EF4-FFF2-40B4-BE49-F238E27FC236}">
                <a16:creationId xmlns:a16="http://schemas.microsoft.com/office/drawing/2014/main" id="{E1738C3F-F76B-3E43-8D3B-468A01FE6C41}"/>
              </a:ext>
            </a:extLst>
          </p:cNvPr>
          <p:cNvSpPr>
            <a:spLocks noGrp="1"/>
          </p:cNvSpPr>
          <p:nvPr>
            <p:ph type="sldNum" sz="quarter" idx="12"/>
          </p:nvPr>
        </p:nvSpPr>
        <p:spPr/>
        <p:txBody>
          <a:bodyPr/>
          <a:lstStyle/>
          <a:p>
            <a:fld id="{B13F0FA4-29F4-4B1D-A16B-0D7169EBD889}" type="slidenum">
              <a:rPr lang="en-US" smtClean="0"/>
              <a:t>153</a:t>
            </a:fld>
            <a:endParaRPr lang="en-US"/>
          </a:p>
        </p:txBody>
      </p:sp>
    </p:spTree>
    <p:extLst>
      <p:ext uri="{BB962C8B-B14F-4D97-AF65-F5344CB8AC3E}">
        <p14:creationId xmlns:p14="http://schemas.microsoft.com/office/powerpoint/2010/main" val="42205065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33A5-511C-444E-908D-114F78635DA3}"/>
              </a:ext>
            </a:extLst>
          </p:cNvPr>
          <p:cNvSpPr>
            <a:spLocks noGrp="1"/>
          </p:cNvSpPr>
          <p:nvPr>
            <p:ph type="title"/>
          </p:nvPr>
        </p:nvSpPr>
        <p:spPr/>
        <p:txBody>
          <a:bodyPr/>
          <a:lstStyle/>
          <a:p>
            <a:r>
              <a:rPr lang="en-US" altLang="zh-CN" dirty="0"/>
              <a:t>8.1 </a:t>
            </a:r>
            <a:r>
              <a:rPr lang="zh-CN" altLang="en-US" dirty="0"/>
              <a:t>存储优化</a:t>
            </a:r>
            <a:endParaRPr lang="en-US" dirty="0"/>
          </a:p>
        </p:txBody>
      </p:sp>
      <p:sp>
        <p:nvSpPr>
          <p:cNvPr id="3" name="Content Placeholder 2">
            <a:extLst>
              <a:ext uri="{FF2B5EF4-FFF2-40B4-BE49-F238E27FC236}">
                <a16:creationId xmlns:a16="http://schemas.microsoft.com/office/drawing/2014/main" id="{E367F1A6-D1D8-4D03-83DE-EFFF23FFBBDB}"/>
              </a:ext>
            </a:extLst>
          </p:cNvPr>
          <p:cNvSpPr>
            <a:spLocks noGrp="1"/>
          </p:cNvSpPr>
          <p:nvPr>
            <p:ph idx="1"/>
          </p:nvPr>
        </p:nvSpPr>
        <p:spPr>
          <a:xfrm>
            <a:off x="680484" y="1160756"/>
            <a:ext cx="6605540" cy="5016207"/>
          </a:xfrm>
        </p:spPr>
        <p:txBody>
          <a:bodyPr/>
          <a:lstStyle/>
          <a:p>
            <a:r>
              <a:rPr lang="zh-CN" altLang="en-US" dirty="0"/>
              <a:t>全有</a:t>
            </a:r>
            <a:r>
              <a:rPr lang="en-US" altLang="zh-CN" dirty="0"/>
              <a:t>/</a:t>
            </a:r>
            <a:r>
              <a:rPr lang="zh-CN" altLang="en-US" dirty="0"/>
              <a:t>全无缓存策略系统：</a:t>
            </a:r>
            <a:r>
              <a:rPr lang="en-US" altLang="zh-CN" dirty="0" err="1"/>
              <a:t>PACMan</a:t>
            </a:r>
            <a:endParaRPr lang="en-US" altLang="zh-CN" dirty="0"/>
          </a:p>
          <a:p>
            <a:pPr lvl="1"/>
            <a:r>
              <a:rPr lang="zh-CN" altLang="en-US" dirty="0"/>
              <a:t>由一个中央</a:t>
            </a:r>
            <a:r>
              <a:rPr lang="zh-CN" altLang="en-US" b="1" dirty="0"/>
              <a:t>协调器</a:t>
            </a:r>
            <a:r>
              <a:rPr lang="zh-CN" altLang="en-US" dirty="0"/>
              <a:t>和位于集群存储节点的一组</a:t>
            </a:r>
            <a:r>
              <a:rPr lang="zh-CN" altLang="en-US" b="1" dirty="0"/>
              <a:t>工作节点</a:t>
            </a:r>
            <a:r>
              <a:rPr lang="zh-CN" altLang="en-US" dirty="0"/>
              <a:t>组成</a:t>
            </a:r>
            <a:endParaRPr lang="en-US" altLang="zh-CN" dirty="0"/>
          </a:p>
          <a:p>
            <a:pPr lvl="1"/>
            <a:r>
              <a:rPr lang="zh-CN" altLang="en-US" dirty="0"/>
              <a:t>协调器：全局协调对数据分块的缓存决策</a:t>
            </a:r>
            <a:endParaRPr lang="en-US" altLang="zh-CN" dirty="0"/>
          </a:p>
          <a:p>
            <a:pPr lvl="1"/>
            <a:r>
              <a:rPr lang="zh-CN" altLang="en-US" dirty="0"/>
              <a:t>工作节点：访问内存数据块，以及缓存新的数据块</a:t>
            </a:r>
            <a:endParaRPr lang="en-US" altLang="zh-CN" dirty="0"/>
          </a:p>
          <a:p>
            <a:pPr lvl="1"/>
            <a:endParaRPr lang="en-US" dirty="0"/>
          </a:p>
        </p:txBody>
      </p:sp>
      <p:sp>
        <p:nvSpPr>
          <p:cNvPr id="4" name="矩形 65">
            <a:extLst>
              <a:ext uri="{FF2B5EF4-FFF2-40B4-BE49-F238E27FC236}">
                <a16:creationId xmlns:a16="http://schemas.microsoft.com/office/drawing/2014/main" id="{C32D17A9-A06B-458E-984E-94AB6552E0E2}"/>
              </a:ext>
            </a:extLst>
          </p:cNvPr>
          <p:cNvSpPr/>
          <p:nvPr/>
        </p:nvSpPr>
        <p:spPr>
          <a:xfrm>
            <a:off x="8735093" y="1673249"/>
            <a:ext cx="1503680" cy="5137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PACMan</a:t>
            </a:r>
          </a:p>
          <a:p>
            <a:pPr algn="ctr"/>
            <a:r>
              <a:rPr lang="zh-CN" altLang="en-US" sz="1400">
                <a:solidFill>
                  <a:schemeClr val="tx1"/>
                </a:solidFill>
              </a:rPr>
              <a:t>中央协调器</a:t>
            </a:r>
          </a:p>
        </p:txBody>
      </p:sp>
      <p:sp>
        <p:nvSpPr>
          <p:cNvPr id="5" name="矩形 66">
            <a:extLst>
              <a:ext uri="{FF2B5EF4-FFF2-40B4-BE49-F238E27FC236}">
                <a16:creationId xmlns:a16="http://schemas.microsoft.com/office/drawing/2014/main" id="{0BAF9BC6-B7CE-4212-B4C8-A66C595597F1}"/>
              </a:ext>
            </a:extLst>
          </p:cNvPr>
          <p:cNvSpPr/>
          <p:nvPr/>
        </p:nvSpPr>
        <p:spPr>
          <a:xfrm>
            <a:off x="8902733" y="2877209"/>
            <a:ext cx="1167130" cy="5137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rPr>
              <a:t>PACMan</a:t>
            </a:r>
            <a:endParaRPr lang="en-US" altLang="zh-CN" sz="1400" dirty="0">
              <a:solidFill>
                <a:schemeClr val="tx1"/>
              </a:solidFill>
            </a:endParaRPr>
          </a:p>
          <a:p>
            <a:pPr algn="ctr"/>
            <a:r>
              <a:rPr lang="zh-CN" altLang="en-US" sz="1400" dirty="0">
                <a:solidFill>
                  <a:schemeClr val="tx1"/>
                </a:solidFill>
              </a:rPr>
              <a:t>客户端</a:t>
            </a:r>
          </a:p>
        </p:txBody>
      </p:sp>
      <p:sp>
        <p:nvSpPr>
          <p:cNvPr id="6" name="矩形 67">
            <a:extLst>
              <a:ext uri="{FF2B5EF4-FFF2-40B4-BE49-F238E27FC236}">
                <a16:creationId xmlns:a16="http://schemas.microsoft.com/office/drawing/2014/main" id="{84386697-8B8B-40AB-9D75-3C9B1A5276BC}"/>
              </a:ext>
            </a:extLst>
          </p:cNvPr>
          <p:cNvSpPr/>
          <p:nvPr/>
        </p:nvSpPr>
        <p:spPr>
          <a:xfrm>
            <a:off x="7385718" y="2877209"/>
            <a:ext cx="1167130" cy="5137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PACMan</a:t>
            </a:r>
          </a:p>
          <a:p>
            <a:pPr algn="ctr"/>
            <a:r>
              <a:rPr lang="zh-CN" altLang="en-US" sz="1400">
                <a:solidFill>
                  <a:schemeClr val="tx1"/>
                </a:solidFill>
              </a:rPr>
              <a:t>客户端</a:t>
            </a:r>
          </a:p>
        </p:txBody>
      </p:sp>
      <p:sp>
        <p:nvSpPr>
          <p:cNvPr id="7" name="矩形 68">
            <a:extLst>
              <a:ext uri="{FF2B5EF4-FFF2-40B4-BE49-F238E27FC236}">
                <a16:creationId xmlns:a16="http://schemas.microsoft.com/office/drawing/2014/main" id="{7B653D2B-C5D1-4D89-8169-A6F5484C7030}"/>
              </a:ext>
            </a:extLst>
          </p:cNvPr>
          <p:cNvSpPr/>
          <p:nvPr/>
        </p:nvSpPr>
        <p:spPr>
          <a:xfrm>
            <a:off x="10419748" y="2877209"/>
            <a:ext cx="1167130" cy="5137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PACMan</a:t>
            </a:r>
          </a:p>
          <a:p>
            <a:pPr algn="ctr"/>
            <a:r>
              <a:rPr lang="zh-CN" altLang="en-US" sz="1400">
                <a:solidFill>
                  <a:schemeClr val="tx1"/>
                </a:solidFill>
              </a:rPr>
              <a:t>客户端</a:t>
            </a:r>
          </a:p>
        </p:txBody>
      </p:sp>
      <p:sp>
        <p:nvSpPr>
          <p:cNvPr id="8" name="矩形 69">
            <a:extLst>
              <a:ext uri="{FF2B5EF4-FFF2-40B4-BE49-F238E27FC236}">
                <a16:creationId xmlns:a16="http://schemas.microsoft.com/office/drawing/2014/main" id="{834480F9-85DC-4AE7-BD8D-20D73C7FCBCA}"/>
              </a:ext>
            </a:extLst>
          </p:cNvPr>
          <p:cNvSpPr/>
          <p:nvPr/>
        </p:nvSpPr>
        <p:spPr>
          <a:xfrm>
            <a:off x="7385718" y="3880509"/>
            <a:ext cx="1167130" cy="5137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DFS</a:t>
            </a:r>
          </a:p>
          <a:p>
            <a:pPr algn="ctr"/>
            <a:r>
              <a:rPr lang="zh-CN" altLang="en-US" sz="1400">
                <a:solidFill>
                  <a:schemeClr val="tx1"/>
                </a:solidFill>
              </a:rPr>
              <a:t>从节点</a:t>
            </a:r>
          </a:p>
        </p:txBody>
      </p:sp>
      <p:sp>
        <p:nvSpPr>
          <p:cNvPr id="9" name="矩形 70">
            <a:extLst>
              <a:ext uri="{FF2B5EF4-FFF2-40B4-BE49-F238E27FC236}">
                <a16:creationId xmlns:a16="http://schemas.microsoft.com/office/drawing/2014/main" id="{31FCA256-95B0-4941-96AB-3D0091E25217}"/>
              </a:ext>
            </a:extLst>
          </p:cNvPr>
          <p:cNvSpPr/>
          <p:nvPr/>
        </p:nvSpPr>
        <p:spPr>
          <a:xfrm>
            <a:off x="8902733" y="3857014"/>
            <a:ext cx="1167130" cy="5137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DFS</a:t>
            </a:r>
          </a:p>
          <a:p>
            <a:pPr algn="ctr"/>
            <a:r>
              <a:rPr lang="zh-CN" altLang="en-US" sz="1400">
                <a:solidFill>
                  <a:schemeClr val="tx1"/>
                </a:solidFill>
              </a:rPr>
              <a:t>从节点</a:t>
            </a:r>
          </a:p>
        </p:txBody>
      </p:sp>
      <p:sp>
        <p:nvSpPr>
          <p:cNvPr id="10" name="矩形 71">
            <a:extLst>
              <a:ext uri="{FF2B5EF4-FFF2-40B4-BE49-F238E27FC236}">
                <a16:creationId xmlns:a16="http://schemas.microsoft.com/office/drawing/2014/main" id="{79779F41-D36D-4BEC-BF27-E662B40FEAB0}"/>
              </a:ext>
            </a:extLst>
          </p:cNvPr>
          <p:cNvSpPr/>
          <p:nvPr/>
        </p:nvSpPr>
        <p:spPr>
          <a:xfrm>
            <a:off x="10419748" y="3880509"/>
            <a:ext cx="1167130" cy="5137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DFS</a:t>
            </a:r>
          </a:p>
          <a:p>
            <a:pPr algn="ctr"/>
            <a:r>
              <a:rPr lang="zh-CN" altLang="en-US" sz="1400">
                <a:solidFill>
                  <a:schemeClr val="tx1"/>
                </a:solidFill>
              </a:rPr>
              <a:t>从节点</a:t>
            </a:r>
          </a:p>
        </p:txBody>
      </p:sp>
      <p:sp>
        <p:nvSpPr>
          <p:cNvPr id="11" name="上下箭头 72">
            <a:extLst>
              <a:ext uri="{FF2B5EF4-FFF2-40B4-BE49-F238E27FC236}">
                <a16:creationId xmlns:a16="http://schemas.microsoft.com/office/drawing/2014/main" id="{F98B4789-4BEA-4BAE-9F9B-B75959A82B12}"/>
              </a:ext>
            </a:extLst>
          </p:cNvPr>
          <p:cNvSpPr/>
          <p:nvPr/>
        </p:nvSpPr>
        <p:spPr>
          <a:xfrm>
            <a:off x="7881653" y="3367429"/>
            <a:ext cx="175260" cy="5010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下箭头 73">
            <a:extLst>
              <a:ext uri="{FF2B5EF4-FFF2-40B4-BE49-F238E27FC236}">
                <a16:creationId xmlns:a16="http://schemas.microsoft.com/office/drawing/2014/main" id="{39EA2739-A995-421E-8A4A-3CCAAF9F384E}"/>
              </a:ext>
            </a:extLst>
          </p:cNvPr>
          <p:cNvSpPr/>
          <p:nvPr/>
        </p:nvSpPr>
        <p:spPr>
          <a:xfrm>
            <a:off x="9398668" y="3390924"/>
            <a:ext cx="175260" cy="46545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下箭头 74">
            <a:extLst>
              <a:ext uri="{FF2B5EF4-FFF2-40B4-BE49-F238E27FC236}">
                <a16:creationId xmlns:a16="http://schemas.microsoft.com/office/drawing/2014/main" id="{1B4BE3EC-0439-4B7F-B094-DBC28DD644AF}"/>
              </a:ext>
            </a:extLst>
          </p:cNvPr>
          <p:cNvSpPr/>
          <p:nvPr/>
        </p:nvSpPr>
        <p:spPr>
          <a:xfrm>
            <a:off x="10915683" y="3379494"/>
            <a:ext cx="175260" cy="5010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5">
            <a:extLst>
              <a:ext uri="{FF2B5EF4-FFF2-40B4-BE49-F238E27FC236}">
                <a16:creationId xmlns:a16="http://schemas.microsoft.com/office/drawing/2014/main" id="{6721181C-F494-465B-863B-FEA023028E2A}"/>
              </a:ext>
            </a:extLst>
          </p:cNvPr>
          <p:cNvSpPr/>
          <p:nvPr/>
        </p:nvSpPr>
        <p:spPr>
          <a:xfrm>
            <a:off x="7293008" y="2790214"/>
            <a:ext cx="1365885" cy="1704340"/>
          </a:xfrm>
          <a:prstGeom prst="round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76">
            <a:extLst>
              <a:ext uri="{FF2B5EF4-FFF2-40B4-BE49-F238E27FC236}">
                <a16:creationId xmlns:a16="http://schemas.microsoft.com/office/drawing/2014/main" id="{B9EED29F-C415-4EB0-9D5F-76B408984531}"/>
              </a:ext>
            </a:extLst>
          </p:cNvPr>
          <p:cNvSpPr/>
          <p:nvPr/>
        </p:nvSpPr>
        <p:spPr>
          <a:xfrm>
            <a:off x="8804308" y="2778149"/>
            <a:ext cx="1365885" cy="1704340"/>
          </a:xfrm>
          <a:prstGeom prst="round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77">
            <a:extLst>
              <a:ext uri="{FF2B5EF4-FFF2-40B4-BE49-F238E27FC236}">
                <a16:creationId xmlns:a16="http://schemas.microsoft.com/office/drawing/2014/main" id="{0264C766-262C-421E-8EC0-77C3918F7DC5}"/>
              </a:ext>
            </a:extLst>
          </p:cNvPr>
          <p:cNvSpPr/>
          <p:nvPr/>
        </p:nvSpPr>
        <p:spPr>
          <a:xfrm>
            <a:off x="10320688" y="2778149"/>
            <a:ext cx="1365885" cy="1704340"/>
          </a:xfrm>
          <a:prstGeom prst="round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78">
            <a:extLst>
              <a:ext uri="{FF2B5EF4-FFF2-40B4-BE49-F238E27FC236}">
                <a16:creationId xmlns:a16="http://schemas.microsoft.com/office/drawing/2014/main" id="{98A36FF0-B3B9-4719-8794-9BD15F1981C1}"/>
              </a:ext>
            </a:extLst>
          </p:cNvPr>
          <p:cNvSpPr/>
          <p:nvPr/>
        </p:nvSpPr>
        <p:spPr>
          <a:xfrm>
            <a:off x="8734458" y="5183529"/>
            <a:ext cx="1503680" cy="51371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DFS</a:t>
            </a:r>
          </a:p>
          <a:p>
            <a:pPr algn="ctr"/>
            <a:r>
              <a:rPr lang="zh-CN" altLang="en-US" sz="1400">
                <a:solidFill>
                  <a:schemeClr val="tx1"/>
                </a:solidFill>
              </a:rPr>
              <a:t>主节点</a:t>
            </a:r>
          </a:p>
        </p:txBody>
      </p:sp>
      <p:cxnSp>
        <p:nvCxnSpPr>
          <p:cNvPr id="18" name="直接箭头连接符 79">
            <a:extLst>
              <a:ext uri="{FF2B5EF4-FFF2-40B4-BE49-F238E27FC236}">
                <a16:creationId xmlns:a16="http://schemas.microsoft.com/office/drawing/2014/main" id="{1022F4B6-D0B7-42BB-A5D8-A80E6EA5FBB5}"/>
              </a:ext>
            </a:extLst>
          </p:cNvPr>
          <p:cNvCxnSpPr>
            <a:stCxn id="6" idx="0"/>
            <a:endCxn id="4" idx="2"/>
          </p:cNvCxnSpPr>
          <p:nvPr/>
        </p:nvCxnSpPr>
        <p:spPr>
          <a:xfrm flipV="1">
            <a:off x="7969283" y="2186964"/>
            <a:ext cx="1517650" cy="690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80">
            <a:extLst>
              <a:ext uri="{FF2B5EF4-FFF2-40B4-BE49-F238E27FC236}">
                <a16:creationId xmlns:a16="http://schemas.microsoft.com/office/drawing/2014/main" id="{E293F030-E7AE-402B-8ECD-0179D6469164}"/>
              </a:ext>
            </a:extLst>
          </p:cNvPr>
          <p:cNvCxnSpPr>
            <a:stCxn id="5" idx="0"/>
          </p:cNvCxnSpPr>
          <p:nvPr/>
        </p:nvCxnSpPr>
        <p:spPr>
          <a:xfrm flipH="1" flipV="1">
            <a:off x="9485663" y="2188869"/>
            <a:ext cx="635" cy="688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81">
            <a:extLst>
              <a:ext uri="{FF2B5EF4-FFF2-40B4-BE49-F238E27FC236}">
                <a16:creationId xmlns:a16="http://schemas.microsoft.com/office/drawing/2014/main" id="{3D12505C-C1F2-477E-9090-021471E68544}"/>
              </a:ext>
            </a:extLst>
          </p:cNvPr>
          <p:cNvCxnSpPr>
            <a:stCxn id="7" idx="0"/>
            <a:endCxn id="4" idx="2"/>
          </p:cNvCxnSpPr>
          <p:nvPr/>
        </p:nvCxnSpPr>
        <p:spPr>
          <a:xfrm flipH="1" flipV="1">
            <a:off x="9486933" y="2186964"/>
            <a:ext cx="1516380" cy="690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82">
            <a:extLst>
              <a:ext uri="{FF2B5EF4-FFF2-40B4-BE49-F238E27FC236}">
                <a16:creationId xmlns:a16="http://schemas.microsoft.com/office/drawing/2014/main" id="{61254B33-37F1-4BFD-A53E-B12F3191768B}"/>
              </a:ext>
            </a:extLst>
          </p:cNvPr>
          <p:cNvCxnSpPr>
            <a:stCxn id="9" idx="2"/>
            <a:endCxn id="17" idx="0"/>
          </p:cNvCxnSpPr>
          <p:nvPr/>
        </p:nvCxnSpPr>
        <p:spPr>
          <a:xfrm>
            <a:off x="9486298" y="4370729"/>
            <a:ext cx="0" cy="81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83">
            <a:extLst>
              <a:ext uri="{FF2B5EF4-FFF2-40B4-BE49-F238E27FC236}">
                <a16:creationId xmlns:a16="http://schemas.microsoft.com/office/drawing/2014/main" id="{AD16F619-D04B-412D-A342-D331760BF453}"/>
              </a:ext>
            </a:extLst>
          </p:cNvPr>
          <p:cNvCxnSpPr>
            <a:stCxn id="8" idx="2"/>
            <a:endCxn id="17" idx="0"/>
          </p:cNvCxnSpPr>
          <p:nvPr/>
        </p:nvCxnSpPr>
        <p:spPr>
          <a:xfrm>
            <a:off x="7969283" y="4394224"/>
            <a:ext cx="1517015" cy="7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84">
            <a:extLst>
              <a:ext uri="{FF2B5EF4-FFF2-40B4-BE49-F238E27FC236}">
                <a16:creationId xmlns:a16="http://schemas.microsoft.com/office/drawing/2014/main" id="{64B83F8F-D7AA-46C3-9A41-219A442754F8}"/>
              </a:ext>
            </a:extLst>
          </p:cNvPr>
          <p:cNvCxnSpPr>
            <a:stCxn id="10" idx="2"/>
            <a:endCxn id="17" idx="0"/>
          </p:cNvCxnSpPr>
          <p:nvPr/>
        </p:nvCxnSpPr>
        <p:spPr>
          <a:xfrm flipH="1">
            <a:off x="9486298" y="4394224"/>
            <a:ext cx="1517015" cy="78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31B84C-2CE5-4F6D-9AEB-443A89A253BE}"/>
              </a:ext>
            </a:extLst>
          </p:cNvPr>
          <p:cNvSpPr txBox="1"/>
          <p:nvPr/>
        </p:nvSpPr>
        <p:spPr>
          <a:xfrm>
            <a:off x="8470000" y="6059730"/>
            <a:ext cx="20281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分布式内存缓存架构</a:t>
            </a:r>
          </a:p>
        </p:txBody>
      </p:sp>
      <p:sp>
        <p:nvSpPr>
          <p:cNvPr id="24" name="灯片编号占位符 23">
            <a:extLst>
              <a:ext uri="{FF2B5EF4-FFF2-40B4-BE49-F238E27FC236}">
                <a16:creationId xmlns:a16="http://schemas.microsoft.com/office/drawing/2014/main" id="{BEB120E3-A10F-7042-8636-40E468488648}"/>
              </a:ext>
            </a:extLst>
          </p:cNvPr>
          <p:cNvSpPr>
            <a:spLocks noGrp="1"/>
          </p:cNvSpPr>
          <p:nvPr>
            <p:ph type="sldNum" sz="quarter" idx="12"/>
          </p:nvPr>
        </p:nvSpPr>
        <p:spPr/>
        <p:txBody>
          <a:bodyPr/>
          <a:lstStyle/>
          <a:p>
            <a:fld id="{B13F0FA4-29F4-4B1D-A16B-0D7169EBD889}" type="slidenum">
              <a:rPr lang="en-US" smtClean="0"/>
              <a:t>154</a:t>
            </a:fld>
            <a:endParaRPr lang="en-US"/>
          </a:p>
        </p:txBody>
      </p:sp>
    </p:spTree>
    <p:extLst>
      <p:ext uri="{BB962C8B-B14F-4D97-AF65-F5344CB8AC3E}">
        <p14:creationId xmlns:p14="http://schemas.microsoft.com/office/powerpoint/2010/main" val="38206636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26115-7C00-4BC2-A373-AD7AC558391E}"/>
              </a:ext>
            </a:extLst>
          </p:cNvPr>
          <p:cNvSpPr>
            <a:spLocks noGrp="1"/>
          </p:cNvSpPr>
          <p:nvPr>
            <p:ph type="title"/>
          </p:nvPr>
        </p:nvSpPr>
        <p:spPr/>
        <p:txBody>
          <a:bodyPr/>
          <a:lstStyle/>
          <a:p>
            <a:r>
              <a:rPr lang="en-US" altLang="zh-CN" dirty="0"/>
              <a:t>8.2 </a:t>
            </a:r>
            <a:r>
              <a:rPr lang="zh-CN" altLang="en-US" dirty="0"/>
              <a:t>调度优化</a:t>
            </a:r>
            <a:endParaRPr lang="en-US" dirty="0"/>
          </a:p>
        </p:txBody>
      </p:sp>
      <p:sp>
        <p:nvSpPr>
          <p:cNvPr id="3" name="Content Placeholder 2">
            <a:extLst>
              <a:ext uri="{FF2B5EF4-FFF2-40B4-BE49-F238E27FC236}">
                <a16:creationId xmlns:a16="http://schemas.microsoft.com/office/drawing/2014/main" id="{8E4D355B-1D71-4930-AA53-FF88C6995D73}"/>
              </a:ext>
            </a:extLst>
          </p:cNvPr>
          <p:cNvSpPr>
            <a:spLocks noGrp="1"/>
          </p:cNvSpPr>
          <p:nvPr>
            <p:ph idx="1"/>
          </p:nvPr>
        </p:nvSpPr>
        <p:spPr/>
        <p:txBody>
          <a:bodyPr/>
          <a:lstStyle/>
          <a:p>
            <a:r>
              <a:rPr lang="zh-CN" altLang="en-US" dirty="0"/>
              <a:t>拖后腿问题</a:t>
            </a:r>
            <a:endParaRPr lang="en-US" altLang="zh-CN" dirty="0"/>
          </a:p>
          <a:p>
            <a:pPr lvl="1"/>
            <a:r>
              <a:rPr lang="en-US" dirty="0"/>
              <a:t>Straggler</a:t>
            </a:r>
            <a:r>
              <a:rPr lang="zh-CN" altLang="en-US" dirty="0"/>
              <a:t>任务（拖后腿任务）：一个大的作业会被切分为多个小的任务并行执行，在某些情况下会发现某一个或者几个任务比同类型的其他任务执行要慢很多</a:t>
            </a:r>
            <a:endParaRPr lang="en-US" altLang="zh-CN" dirty="0"/>
          </a:p>
          <a:p>
            <a:pPr lvl="1"/>
            <a:r>
              <a:rPr lang="zh-CN" altLang="en-US" dirty="0"/>
              <a:t>判断这个数据任务执行超时，接着将该数据从源头开始在拓扑中重新计算</a:t>
            </a:r>
            <a:endParaRPr lang="en-US" altLang="zh-CN" dirty="0"/>
          </a:p>
          <a:p>
            <a:pPr lvl="1"/>
            <a:r>
              <a:rPr lang="zh-CN" altLang="en-US" dirty="0"/>
              <a:t>如图</a:t>
            </a:r>
            <a:r>
              <a:rPr lang="en-US" altLang="zh-CN" dirty="0"/>
              <a:t>Spark</a:t>
            </a:r>
            <a:r>
              <a:rPr lang="zh-CN" altLang="en-US" dirty="0"/>
              <a:t>的计算模型，一个阶段必须要等到所有节点该阶段的所有任务完成，才能进入下一阶段</a:t>
            </a:r>
            <a:endParaRPr lang="en-US" dirty="0"/>
          </a:p>
        </p:txBody>
      </p:sp>
      <p:grpSp>
        <p:nvGrpSpPr>
          <p:cNvPr id="30" name="Group 29">
            <a:extLst>
              <a:ext uri="{FF2B5EF4-FFF2-40B4-BE49-F238E27FC236}">
                <a16:creationId xmlns:a16="http://schemas.microsoft.com/office/drawing/2014/main" id="{EA342714-3FBE-4593-8116-ECE62741C8DB}"/>
              </a:ext>
            </a:extLst>
          </p:cNvPr>
          <p:cNvGrpSpPr/>
          <p:nvPr/>
        </p:nvGrpSpPr>
        <p:grpSpPr>
          <a:xfrm>
            <a:off x="4804410" y="3833269"/>
            <a:ext cx="5876290" cy="2268220"/>
            <a:chOff x="3077210" y="3638338"/>
            <a:chExt cx="5876290" cy="2268220"/>
          </a:xfrm>
        </p:grpSpPr>
        <p:sp>
          <p:nvSpPr>
            <p:cNvPr id="4" name="矩形 5">
              <a:extLst>
                <a:ext uri="{FF2B5EF4-FFF2-40B4-BE49-F238E27FC236}">
                  <a16:creationId xmlns:a16="http://schemas.microsoft.com/office/drawing/2014/main" id="{DC94F089-DE7F-4E9A-AB2B-B2B8D7C6BED0}"/>
                </a:ext>
              </a:extLst>
            </p:cNvPr>
            <p:cNvSpPr/>
            <p:nvPr/>
          </p:nvSpPr>
          <p:spPr>
            <a:xfrm>
              <a:off x="4258310" y="4152688"/>
              <a:ext cx="776605"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sp>
          <p:nvSpPr>
            <p:cNvPr id="5" name="矩形 6">
              <a:extLst>
                <a:ext uri="{FF2B5EF4-FFF2-40B4-BE49-F238E27FC236}">
                  <a16:creationId xmlns:a16="http://schemas.microsoft.com/office/drawing/2014/main" id="{AA8C08AE-3EF8-4EFE-8FB5-3D8A964C09E2}"/>
                </a:ext>
              </a:extLst>
            </p:cNvPr>
            <p:cNvSpPr/>
            <p:nvPr/>
          </p:nvSpPr>
          <p:spPr>
            <a:xfrm>
              <a:off x="5034915" y="4189518"/>
              <a:ext cx="888365" cy="2863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浪费</a:t>
              </a:r>
            </a:p>
          </p:txBody>
        </p:sp>
        <p:sp>
          <p:nvSpPr>
            <p:cNvPr id="6" name="矩形 7">
              <a:extLst>
                <a:ext uri="{FF2B5EF4-FFF2-40B4-BE49-F238E27FC236}">
                  <a16:creationId xmlns:a16="http://schemas.microsoft.com/office/drawing/2014/main" id="{3496AE36-BE56-451A-95B3-C4960DEDB88E}"/>
                </a:ext>
              </a:extLst>
            </p:cNvPr>
            <p:cNvSpPr/>
            <p:nvPr/>
          </p:nvSpPr>
          <p:spPr>
            <a:xfrm>
              <a:off x="4258310" y="4680373"/>
              <a:ext cx="1664970"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sp>
          <p:nvSpPr>
            <p:cNvPr id="7" name="文本框 8">
              <a:extLst>
                <a:ext uri="{FF2B5EF4-FFF2-40B4-BE49-F238E27FC236}">
                  <a16:creationId xmlns:a16="http://schemas.microsoft.com/office/drawing/2014/main" id="{F3F12163-687F-40AD-9B43-5637DDB1EA95}"/>
                </a:ext>
              </a:extLst>
            </p:cNvPr>
            <p:cNvSpPr txBox="1"/>
            <p:nvPr/>
          </p:nvSpPr>
          <p:spPr>
            <a:xfrm>
              <a:off x="3077210" y="4189518"/>
              <a:ext cx="1282700" cy="337185"/>
            </a:xfrm>
            <a:prstGeom prst="rect">
              <a:avLst/>
            </a:prstGeom>
            <a:noFill/>
          </p:spPr>
          <p:txBody>
            <a:bodyPr wrap="none" rtlCol="0">
              <a:spAutoFit/>
            </a:bodyPr>
            <a:lstStyle/>
            <a:p>
              <a:r>
                <a:rPr lang="zh-CN" altLang="en-US" sz="1600"/>
                <a:t>工作节点</a:t>
              </a:r>
              <a:r>
                <a:rPr lang="en-US" altLang="zh-CN" sz="1600"/>
                <a:t>1—</a:t>
              </a:r>
            </a:p>
          </p:txBody>
        </p:sp>
        <p:sp>
          <p:nvSpPr>
            <p:cNvPr id="8" name="矩形 9">
              <a:extLst>
                <a:ext uri="{FF2B5EF4-FFF2-40B4-BE49-F238E27FC236}">
                  <a16:creationId xmlns:a16="http://schemas.microsoft.com/office/drawing/2014/main" id="{5FE4FE75-3F87-46B1-AF4B-A478445987BD}"/>
                </a:ext>
              </a:extLst>
            </p:cNvPr>
            <p:cNvSpPr/>
            <p:nvPr/>
          </p:nvSpPr>
          <p:spPr>
            <a:xfrm>
              <a:off x="4258310" y="5194723"/>
              <a:ext cx="776605"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sp>
          <p:nvSpPr>
            <p:cNvPr id="9" name="矩形 10">
              <a:extLst>
                <a:ext uri="{FF2B5EF4-FFF2-40B4-BE49-F238E27FC236}">
                  <a16:creationId xmlns:a16="http://schemas.microsoft.com/office/drawing/2014/main" id="{9AD88403-04E7-4F64-852D-A2E107D43B11}"/>
                </a:ext>
              </a:extLst>
            </p:cNvPr>
            <p:cNvSpPr/>
            <p:nvPr/>
          </p:nvSpPr>
          <p:spPr>
            <a:xfrm>
              <a:off x="5034915" y="5231553"/>
              <a:ext cx="888365" cy="2863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浪费</a:t>
              </a:r>
            </a:p>
          </p:txBody>
        </p:sp>
        <p:sp>
          <p:nvSpPr>
            <p:cNvPr id="10" name="文本框 11">
              <a:extLst>
                <a:ext uri="{FF2B5EF4-FFF2-40B4-BE49-F238E27FC236}">
                  <a16:creationId xmlns:a16="http://schemas.microsoft.com/office/drawing/2014/main" id="{530AE344-9760-4D74-8F78-18F1A8BCF899}"/>
                </a:ext>
              </a:extLst>
            </p:cNvPr>
            <p:cNvSpPr txBox="1"/>
            <p:nvPr/>
          </p:nvSpPr>
          <p:spPr>
            <a:xfrm>
              <a:off x="3077210" y="5231553"/>
              <a:ext cx="1282700" cy="337185"/>
            </a:xfrm>
            <a:prstGeom prst="rect">
              <a:avLst/>
            </a:prstGeom>
            <a:noFill/>
          </p:spPr>
          <p:txBody>
            <a:bodyPr wrap="none" rtlCol="0">
              <a:spAutoFit/>
            </a:bodyPr>
            <a:lstStyle/>
            <a:p>
              <a:r>
                <a:rPr lang="zh-CN" altLang="en-US" sz="1600"/>
                <a:t>工作节点</a:t>
              </a:r>
              <a:r>
                <a:rPr lang="en-US" altLang="zh-CN" sz="1600"/>
                <a:t>3—</a:t>
              </a:r>
            </a:p>
          </p:txBody>
        </p:sp>
        <p:sp>
          <p:nvSpPr>
            <p:cNvPr id="11" name="文本框 12">
              <a:extLst>
                <a:ext uri="{FF2B5EF4-FFF2-40B4-BE49-F238E27FC236}">
                  <a16:creationId xmlns:a16="http://schemas.microsoft.com/office/drawing/2014/main" id="{4615EB3D-5184-4EE3-98FA-FB49A752EBB2}"/>
                </a:ext>
              </a:extLst>
            </p:cNvPr>
            <p:cNvSpPr txBox="1"/>
            <p:nvPr/>
          </p:nvSpPr>
          <p:spPr>
            <a:xfrm>
              <a:off x="3077210" y="4693708"/>
              <a:ext cx="1282700" cy="337185"/>
            </a:xfrm>
            <a:prstGeom prst="rect">
              <a:avLst/>
            </a:prstGeom>
            <a:noFill/>
          </p:spPr>
          <p:txBody>
            <a:bodyPr wrap="none" rtlCol="0">
              <a:spAutoFit/>
            </a:bodyPr>
            <a:lstStyle/>
            <a:p>
              <a:r>
                <a:rPr lang="zh-CN" altLang="en-US" sz="1600"/>
                <a:t>工作节点</a:t>
              </a:r>
              <a:r>
                <a:rPr lang="en-US" altLang="zh-CN" sz="1600"/>
                <a:t>2—</a:t>
              </a:r>
            </a:p>
          </p:txBody>
        </p:sp>
        <p:cxnSp>
          <p:nvCxnSpPr>
            <p:cNvPr id="12" name="直接箭头连接符 13">
              <a:extLst>
                <a:ext uri="{FF2B5EF4-FFF2-40B4-BE49-F238E27FC236}">
                  <a16:creationId xmlns:a16="http://schemas.microsoft.com/office/drawing/2014/main" id="{5CF8E15B-C8F9-44D8-A405-71AACB6944B6}"/>
                </a:ext>
              </a:extLst>
            </p:cNvPr>
            <p:cNvCxnSpPr/>
            <p:nvPr/>
          </p:nvCxnSpPr>
          <p:spPr>
            <a:xfrm flipH="1">
              <a:off x="5921375" y="3638338"/>
              <a:ext cx="12700" cy="226822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5">
              <a:extLst>
                <a:ext uri="{FF2B5EF4-FFF2-40B4-BE49-F238E27FC236}">
                  <a16:creationId xmlns:a16="http://schemas.microsoft.com/office/drawing/2014/main" id="{FCC4E727-D70D-4AD7-9B59-0248CCE89A8C}"/>
                </a:ext>
              </a:extLst>
            </p:cNvPr>
            <p:cNvCxnSpPr/>
            <p:nvPr/>
          </p:nvCxnSpPr>
          <p:spPr>
            <a:xfrm flipH="1">
              <a:off x="7088505" y="3638338"/>
              <a:ext cx="12700" cy="2268220"/>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6">
              <a:extLst>
                <a:ext uri="{FF2B5EF4-FFF2-40B4-BE49-F238E27FC236}">
                  <a16:creationId xmlns:a16="http://schemas.microsoft.com/office/drawing/2014/main" id="{84C111B0-3534-4F1E-833C-06676A0F06D7}"/>
                </a:ext>
              </a:extLst>
            </p:cNvPr>
            <p:cNvCxnSpPr/>
            <p:nvPr/>
          </p:nvCxnSpPr>
          <p:spPr>
            <a:xfrm>
              <a:off x="5908675" y="4340648"/>
              <a:ext cx="1189990" cy="12065"/>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直接连接符 17">
              <a:extLst>
                <a:ext uri="{FF2B5EF4-FFF2-40B4-BE49-F238E27FC236}">
                  <a16:creationId xmlns:a16="http://schemas.microsoft.com/office/drawing/2014/main" id="{B4E8A01D-66E5-48B6-9C4D-11880F59EE1A}"/>
                </a:ext>
              </a:extLst>
            </p:cNvPr>
            <p:cNvCxnSpPr/>
            <p:nvPr/>
          </p:nvCxnSpPr>
          <p:spPr>
            <a:xfrm>
              <a:off x="5923280" y="4849283"/>
              <a:ext cx="1189990" cy="12065"/>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8">
              <a:extLst>
                <a:ext uri="{FF2B5EF4-FFF2-40B4-BE49-F238E27FC236}">
                  <a16:creationId xmlns:a16="http://schemas.microsoft.com/office/drawing/2014/main" id="{DD13E7C4-A4BB-4D87-830A-8B4BDFA7D3B5}"/>
                </a:ext>
              </a:extLst>
            </p:cNvPr>
            <p:cNvCxnSpPr/>
            <p:nvPr/>
          </p:nvCxnSpPr>
          <p:spPr>
            <a:xfrm>
              <a:off x="5921375" y="5394113"/>
              <a:ext cx="1189990" cy="12065"/>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9">
              <a:extLst>
                <a:ext uri="{FF2B5EF4-FFF2-40B4-BE49-F238E27FC236}">
                  <a16:creationId xmlns:a16="http://schemas.microsoft.com/office/drawing/2014/main" id="{DE618456-D2E7-4C7C-B4C3-B1B3650BFB90}"/>
                </a:ext>
              </a:extLst>
            </p:cNvPr>
            <p:cNvCxnSpPr/>
            <p:nvPr/>
          </p:nvCxnSpPr>
          <p:spPr>
            <a:xfrm>
              <a:off x="6221730" y="4340648"/>
              <a:ext cx="601345" cy="1052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20">
              <a:extLst>
                <a:ext uri="{FF2B5EF4-FFF2-40B4-BE49-F238E27FC236}">
                  <a16:creationId xmlns:a16="http://schemas.microsoft.com/office/drawing/2014/main" id="{229C8897-0F27-4238-8D01-4BEE0B4E32E6}"/>
                </a:ext>
              </a:extLst>
            </p:cNvPr>
            <p:cNvCxnSpPr/>
            <p:nvPr/>
          </p:nvCxnSpPr>
          <p:spPr>
            <a:xfrm>
              <a:off x="5933440" y="4340648"/>
              <a:ext cx="262890" cy="5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21">
              <a:extLst>
                <a:ext uri="{FF2B5EF4-FFF2-40B4-BE49-F238E27FC236}">
                  <a16:creationId xmlns:a16="http://schemas.microsoft.com/office/drawing/2014/main" id="{CBAAA146-16B3-4E84-B94C-648BB332C4C9}"/>
                </a:ext>
              </a:extLst>
            </p:cNvPr>
            <p:cNvCxnSpPr/>
            <p:nvPr/>
          </p:nvCxnSpPr>
          <p:spPr>
            <a:xfrm flipV="1">
              <a:off x="6497320" y="4315248"/>
              <a:ext cx="325755" cy="52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2">
              <a:extLst>
                <a:ext uri="{FF2B5EF4-FFF2-40B4-BE49-F238E27FC236}">
                  <a16:creationId xmlns:a16="http://schemas.microsoft.com/office/drawing/2014/main" id="{C11CA8BB-5440-4699-85CD-5E578E0E2A3C}"/>
                </a:ext>
              </a:extLst>
            </p:cNvPr>
            <p:cNvCxnSpPr/>
            <p:nvPr/>
          </p:nvCxnSpPr>
          <p:spPr>
            <a:xfrm>
              <a:off x="5933440" y="4854363"/>
              <a:ext cx="351155" cy="53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3">
              <a:extLst>
                <a:ext uri="{FF2B5EF4-FFF2-40B4-BE49-F238E27FC236}">
                  <a16:creationId xmlns:a16="http://schemas.microsoft.com/office/drawing/2014/main" id="{4E4D5810-1F75-4B97-9632-450526336092}"/>
                </a:ext>
              </a:extLst>
            </p:cNvPr>
            <p:cNvCxnSpPr/>
            <p:nvPr/>
          </p:nvCxnSpPr>
          <p:spPr>
            <a:xfrm flipV="1">
              <a:off x="6021070" y="4841663"/>
              <a:ext cx="275590" cy="551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4">
              <a:extLst>
                <a:ext uri="{FF2B5EF4-FFF2-40B4-BE49-F238E27FC236}">
                  <a16:creationId xmlns:a16="http://schemas.microsoft.com/office/drawing/2014/main" id="{C604B33A-368B-4C99-9D66-6509AFC37F74}"/>
                </a:ext>
              </a:extLst>
            </p:cNvPr>
            <p:cNvCxnSpPr/>
            <p:nvPr/>
          </p:nvCxnSpPr>
          <p:spPr>
            <a:xfrm flipV="1">
              <a:off x="6434455" y="4315248"/>
              <a:ext cx="601980" cy="1077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6">
              <a:extLst>
                <a:ext uri="{FF2B5EF4-FFF2-40B4-BE49-F238E27FC236}">
                  <a16:creationId xmlns:a16="http://schemas.microsoft.com/office/drawing/2014/main" id="{0ED30EBA-8894-428C-9E25-A0D846F9CA90}"/>
                </a:ext>
              </a:extLst>
            </p:cNvPr>
            <p:cNvSpPr/>
            <p:nvPr/>
          </p:nvSpPr>
          <p:spPr>
            <a:xfrm>
              <a:off x="7088505" y="4182533"/>
              <a:ext cx="1664970"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sp>
          <p:nvSpPr>
            <p:cNvPr id="24" name="矩形 27">
              <a:extLst>
                <a:ext uri="{FF2B5EF4-FFF2-40B4-BE49-F238E27FC236}">
                  <a16:creationId xmlns:a16="http://schemas.microsoft.com/office/drawing/2014/main" id="{4AA2FD34-0BCC-4041-9BE2-1155FD2B2A38}"/>
                </a:ext>
              </a:extLst>
            </p:cNvPr>
            <p:cNvSpPr/>
            <p:nvPr/>
          </p:nvSpPr>
          <p:spPr>
            <a:xfrm>
              <a:off x="7088505" y="4686723"/>
              <a:ext cx="776605"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sp>
          <p:nvSpPr>
            <p:cNvPr id="25" name="矩形 28">
              <a:extLst>
                <a:ext uri="{FF2B5EF4-FFF2-40B4-BE49-F238E27FC236}">
                  <a16:creationId xmlns:a16="http://schemas.microsoft.com/office/drawing/2014/main" id="{C3AE8F2F-0933-4BC7-888F-F965FB77A3B7}"/>
                </a:ext>
              </a:extLst>
            </p:cNvPr>
            <p:cNvSpPr/>
            <p:nvPr/>
          </p:nvSpPr>
          <p:spPr>
            <a:xfrm>
              <a:off x="7865110" y="4723553"/>
              <a:ext cx="888365" cy="2863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浪费</a:t>
              </a:r>
            </a:p>
          </p:txBody>
        </p:sp>
        <p:sp>
          <p:nvSpPr>
            <p:cNvPr id="26" name="矩形 29">
              <a:extLst>
                <a:ext uri="{FF2B5EF4-FFF2-40B4-BE49-F238E27FC236}">
                  <a16:creationId xmlns:a16="http://schemas.microsoft.com/office/drawing/2014/main" id="{F17D0A7B-CF54-4819-A2C2-827F769F9B1A}"/>
                </a:ext>
              </a:extLst>
            </p:cNvPr>
            <p:cNvSpPr/>
            <p:nvPr/>
          </p:nvSpPr>
          <p:spPr>
            <a:xfrm>
              <a:off x="7101205" y="5194723"/>
              <a:ext cx="1664970"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迭代</a:t>
              </a:r>
            </a:p>
          </p:txBody>
        </p:sp>
        <p:cxnSp>
          <p:nvCxnSpPr>
            <p:cNvPr id="27" name="直接箭头连接符 30">
              <a:extLst>
                <a:ext uri="{FF2B5EF4-FFF2-40B4-BE49-F238E27FC236}">
                  <a16:creationId xmlns:a16="http://schemas.microsoft.com/office/drawing/2014/main" id="{E0895B1C-22FA-4206-993B-F90181E2917B}"/>
                </a:ext>
              </a:extLst>
            </p:cNvPr>
            <p:cNvCxnSpPr>
              <a:stCxn id="23" idx="3"/>
            </p:cNvCxnSpPr>
            <p:nvPr/>
          </p:nvCxnSpPr>
          <p:spPr>
            <a:xfrm flipV="1">
              <a:off x="8765540" y="4352713"/>
              <a:ext cx="187325"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1">
              <a:extLst>
                <a:ext uri="{FF2B5EF4-FFF2-40B4-BE49-F238E27FC236}">
                  <a16:creationId xmlns:a16="http://schemas.microsoft.com/office/drawing/2014/main" id="{C6F7C08B-4545-4E5D-9E9A-77E35F0FDAFA}"/>
                </a:ext>
              </a:extLst>
            </p:cNvPr>
            <p:cNvCxnSpPr/>
            <p:nvPr/>
          </p:nvCxnSpPr>
          <p:spPr>
            <a:xfrm flipV="1">
              <a:off x="8766175" y="4864523"/>
              <a:ext cx="187325"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2">
              <a:extLst>
                <a:ext uri="{FF2B5EF4-FFF2-40B4-BE49-F238E27FC236}">
                  <a16:creationId xmlns:a16="http://schemas.microsoft.com/office/drawing/2014/main" id="{EB0D5446-19DE-4D9E-B9BA-A7C018E57FCA}"/>
                </a:ext>
              </a:extLst>
            </p:cNvPr>
            <p:cNvCxnSpPr/>
            <p:nvPr/>
          </p:nvCxnSpPr>
          <p:spPr>
            <a:xfrm flipV="1">
              <a:off x="8766175" y="5406178"/>
              <a:ext cx="187325"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A23F497-9819-4686-B8F0-C0BEE56F4577}"/>
              </a:ext>
            </a:extLst>
          </p:cNvPr>
          <p:cNvSpPr txBox="1"/>
          <p:nvPr/>
        </p:nvSpPr>
        <p:spPr>
          <a:xfrm>
            <a:off x="7291316" y="6194412"/>
            <a:ext cx="1866408"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straggler</a:t>
            </a:r>
            <a:r>
              <a:rPr lang="zh-CN" altLang="en-US" sz="1400" dirty="0">
                <a:latin typeface="微软雅黑" panose="020B0503020204020204" pitchFamily="34" charset="-122"/>
                <a:ea typeface="微软雅黑" panose="020B0503020204020204" pitchFamily="34" charset="-122"/>
              </a:rPr>
              <a:t>对作业影响</a:t>
            </a:r>
          </a:p>
        </p:txBody>
      </p:sp>
      <p:sp>
        <p:nvSpPr>
          <p:cNvPr id="32" name="灯片编号占位符 31">
            <a:extLst>
              <a:ext uri="{FF2B5EF4-FFF2-40B4-BE49-F238E27FC236}">
                <a16:creationId xmlns:a16="http://schemas.microsoft.com/office/drawing/2014/main" id="{4923D229-544F-4444-B1E8-307A52D93839}"/>
              </a:ext>
            </a:extLst>
          </p:cNvPr>
          <p:cNvSpPr>
            <a:spLocks noGrp="1"/>
          </p:cNvSpPr>
          <p:nvPr>
            <p:ph type="sldNum" sz="quarter" idx="12"/>
          </p:nvPr>
        </p:nvSpPr>
        <p:spPr/>
        <p:txBody>
          <a:bodyPr/>
          <a:lstStyle/>
          <a:p>
            <a:fld id="{B13F0FA4-29F4-4B1D-A16B-0D7169EBD889}" type="slidenum">
              <a:rPr lang="en-US" smtClean="0"/>
              <a:t>155</a:t>
            </a:fld>
            <a:endParaRPr lang="en-US"/>
          </a:p>
        </p:txBody>
      </p:sp>
    </p:spTree>
    <p:extLst>
      <p:ext uri="{BB962C8B-B14F-4D97-AF65-F5344CB8AC3E}">
        <p14:creationId xmlns:p14="http://schemas.microsoft.com/office/powerpoint/2010/main" val="5377702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8FE7-708D-400E-86F1-DB3EE9053800}"/>
              </a:ext>
            </a:extLst>
          </p:cNvPr>
          <p:cNvSpPr>
            <a:spLocks noGrp="1"/>
          </p:cNvSpPr>
          <p:nvPr>
            <p:ph type="title"/>
          </p:nvPr>
        </p:nvSpPr>
        <p:spPr/>
        <p:txBody>
          <a:bodyPr/>
          <a:lstStyle/>
          <a:p>
            <a:r>
              <a:rPr lang="en-US" altLang="zh-CN" dirty="0"/>
              <a:t>8.2 </a:t>
            </a:r>
            <a:r>
              <a:rPr lang="zh-CN" altLang="en-US" dirty="0"/>
              <a:t>调度优化</a:t>
            </a:r>
          </a:p>
        </p:txBody>
      </p:sp>
      <p:sp>
        <p:nvSpPr>
          <p:cNvPr id="3" name="Content Placeholder 2">
            <a:extLst>
              <a:ext uri="{FF2B5EF4-FFF2-40B4-BE49-F238E27FC236}">
                <a16:creationId xmlns:a16="http://schemas.microsoft.com/office/drawing/2014/main" id="{3ED2863C-1828-4EFA-A782-3C494EE3728F}"/>
              </a:ext>
            </a:extLst>
          </p:cNvPr>
          <p:cNvSpPr>
            <a:spLocks noGrp="1"/>
          </p:cNvSpPr>
          <p:nvPr>
            <p:ph idx="1"/>
          </p:nvPr>
        </p:nvSpPr>
        <p:spPr>
          <a:xfrm>
            <a:off x="680483" y="1160756"/>
            <a:ext cx="10930269" cy="5016207"/>
          </a:xfrm>
        </p:spPr>
        <p:txBody>
          <a:bodyPr/>
          <a:lstStyle/>
          <a:p>
            <a:r>
              <a:rPr lang="zh-CN" altLang="en-US" dirty="0"/>
              <a:t>推测性调度执行机制（</a:t>
            </a:r>
            <a:r>
              <a:rPr lang="en-US" altLang="zh-CN" dirty="0"/>
              <a:t>speculative execution</a:t>
            </a:r>
            <a:r>
              <a:rPr lang="zh-CN" altLang="en-US" dirty="0"/>
              <a:t>）</a:t>
            </a:r>
            <a:endParaRPr lang="en-US" altLang="zh-CN" dirty="0"/>
          </a:p>
          <a:p>
            <a:pPr lvl="1"/>
            <a:r>
              <a:rPr lang="zh-CN" altLang="en-US" dirty="0"/>
              <a:t>通过利用更多的资源来换取时间的一种策略，大数据框架会为短板任务启动推测任务，推测任务通常分发到其他节点上，让该备份任务与原始任务同时处理一份数据，将先运行完的结果作为最终结果，并在运行完成后杀死掉另一个任务</a:t>
            </a:r>
            <a:endParaRPr lang="en-US" altLang="zh-CN" dirty="0"/>
          </a:p>
        </p:txBody>
      </p:sp>
      <p:grpSp>
        <p:nvGrpSpPr>
          <p:cNvPr id="18" name="Group 17">
            <a:extLst>
              <a:ext uri="{FF2B5EF4-FFF2-40B4-BE49-F238E27FC236}">
                <a16:creationId xmlns:a16="http://schemas.microsoft.com/office/drawing/2014/main" id="{19F2F8F7-CD4A-4006-9733-CCB9B56AC822}"/>
              </a:ext>
            </a:extLst>
          </p:cNvPr>
          <p:cNvGrpSpPr/>
          <p:nvPr/>
        </p:nvGrpSpPr>
        <p:grpSpPr>
          <a:xfrm>
            <a:off x="7086202" y="3811693"/>
            <a:ext cx="4425315" cy="1961515"/>
            <a:chOff x="1501140" y="3972560"/>
            <a:chExt cx="4425315" cy="1961515"/>
          </a:xfrm>
        </p:grpSpPr>
        <p:sp>
          <p:nvSpPr>
            <p:cNvPr id="4" name="圆角矩形 37">
              <a:extLst>
                <a:ext uri="{FF2B5EF4-FFF2-40B4-BE49-F238E27FC236}">
                  <a16:creationId xmlns:a16="http://schemas.microsoft.com/office/drawing/2014/main" id="{A1A7FDD1-447A-4C9B-B63F-08350B3D2BD6}"/>
                </a:ext>
              </a:extLst>
            </p:cNvPr>
            <p:cNvSpPr/>
            <p:nvPr/>
          </p:nvSpPr>
          <p:spPr>
            <a:xfrm>
              <a:off x="1501140" y="3972560"/>
              <a:ext cx="1090295" cy="191706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33">
              <a:extLst>
                <a:ext uri="{FF2B5EF4-FFF2-40B4-BE49-F238E27FC236}">
                  <a16:creationId xmlns:a16="http://schemas.microsoft.com/office/drawing/2014/main" id="{2127C6FF-CD9F-49F3-9683-5433EBBD8976}"/>
                </a:ext>
              </a:extLst>
            </p:cNvPr>
            <p:cNvSpPr/>
            <p:nvPr/>
          </p:nvSpPr>
          <p:spPr>
            <a:xfrm>
              <a:off x="1692910" y="4160520"/>
              <a:ext cx="713740" cy="387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节点</a:t>
              </a:r>
              <a:r>
                <a:rPr lang="en-US" altLang="zh-CN" sz="1400">
                  <a:solidFill>
                    <a:schemeClr val="tx1"/>
                  </a:solidFill>
                </a:rPr>
                <a:t>1</a:t>
              </a:r>
            </a:p>
          </p:txBody>
        </p:sp>
        <p:sp>
          <p:nvSpPr>
            <p:cNvPr id="6" name="矩形 34">
              <a:extLst>
                <a:ext uri="{FF2B5EF4-FFF2-40B4-BE49-F238E27FC236}">
                  <a16:creationId xmlns:a16="http://schemas.microsoft.com/office/drawing/2014/main" id="{8E063C3B-0A53-46D0-B38E-A6CF7281E344}"/>
                </a:ext>
              </a:extLst>
            </p:cNvPr>
            <p:cNvSpPr/>
            <p:nvPr/>
          </p:nvSpPr>
          <p:spPr>
            <a:xfrm>
              <a:off x="1692910" y="4716145"/>
              <a:ext cx="713740" cy="387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节点</a:t>
              </a:r>
              <a:r>
                <a:rPr lang="en-US" altLang="zh-CN" sz="1400">
                  <a:solidFill>
                    <a:schemeClr val="tx1"/>
                  </a:solidFill>
                </a:rPr>
                <a:t>2</a:t>
              </a:r>
            </a:p>
          </p:txBody>
        </p:sp>
        <p:sp>
          <p:nvSpPr>
            <p:cNvPr id="7" name="矩形 35">
              <a:extLst>
                <a:ext uri="{FF2B5EF4-FFF2-40B4-BE49-F238E27FC236}">
                  <a16:creationId xmlns:a16="http://schemas.microsoft.com/office/drawing/2014/main" id="{44783340-EC02-4897-96C0-D47139688A84}"/>
                </a:ext>
              </a:extLst>
            </p:cNvPr>
            <p:cNvSpPr/>
            <p:nvPr/>
          </p:nvSpPr>
          <p:spPr>
            <a:xfrm>
              <a:off x="1692910" y="5256530"/>
              <a:ext cx="713740" cy="387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节点</a:t>
              </a:r>
              <a:r>
                <a:rPr lang="en-US" altLang="zh-CN" sz="1400">
                  <a:solidFill>
                    <a:schemeClr val="tx1"/>
                  </a:solidFill>
                </a:rPr>
                <a:t>3</a:t>
              </a:r>
            </a:p>
          </p:txBody>
        </p:sp>
        <p:sp>
          <p:nvSpPr>
            <p:cNvPr id="8" name="矩形 39">
              <a:extLst>
                <a:ext uri="{FF2B5EF4-FFF2-40B4-BE49-F238E27FC236}">
                  <a16:creationId xmlns:a16="http://schemas.microsoft.com/office/drawing/2014/main" id="{6CD6FD3A-EF11-404F-BF16-37D3014442AB}"/>
                </a:ext>
              </a:extLst>
            </p:cNvPr>
            <p:cNvSpPr/>
            <p:nvPr/>
          </p:nvSpPr>
          <p:spPr>
            <a:xfrm>
              <a:off x="3079750" y="4060190"/>
              <a:ext cx="939800" cy="7518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400">
                  <a:solidFill>
                    <a:schemeClr val="tx1"/>
                  </a:solidFill>
                </a:rPr>
                <a:t>节点</a:t>
              </a:r>
              <a:r>
                <a:rPr lang="en-US" altLang="zh-CN" sz="1400">
                  <a:solidFill>
                    <a:schemeClr val="tx1"/>
                  </a:solidFill>
                </a:rPr>
                <a:t>X</a:t>
              </a:r>
            </a:p>
          </p:txBody>
        </p:sp>
        <p:sp>
          <p:nvSpPr>
            <p:cNvPr id="9" name="矩形 36">
              <a:extLst>
                <a:ext uri="{FF2B5EF4-FFF2-40B4-BE49-F238E27FC236}">
                  <a16:creationId xmlns:a16="http://schemas.microsoft.com/office/drawing/2014/main" id="{3CF10968-A4C7-4107-A2E3-A7995929E2F1}"/>
                </a:ext>
              </a:extLst>
            </p:cNvPr>
            <p:cNvSpPr/>
            <p:nvPr/>
          </p:nvSpPr>
          <p:spPr>
            <a:xfrm>
              <a:off x="1692910" y="5546090"/>
              <a:ext cx="713740" cy="387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t>
              </a:r>
            </a:p>
          </p:txBody>
        </p:sp>
        <p:sp>
          <p:nvSpPr>
            <p:cNvPr id="10" name="矩形 38">
              <a:extLst>
                <a:ext uri="{FF2B5EF4-FFF2-40B4-BE49-F238E27FC236}">
                  <a16:creationId xmlns:a16="http://schemas.microsoft.com/office/drawing/2014/main" id="{3CDC4B43-6A70-4E5A-A104-9F3F6FE9EEED}"/>
                </a:ext>
              </a:extLst>
            </p:cNvPr>
            <p:cNvSpPr/>
            <p:nvPr/>
          </p:nvSpPr>
          <p:spPr>
            <a:xfrm>
              <a:off x="3192780" y="4375785"/>
              <a:ext cx="713740" cy="387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慢任务</a:t>
              </a:r>
              <a:endParaRPr lang="en-US" altLang="zh-CN" sz="1400">
                <a:solidFill>
                  <a:schemeClr val="tx1"/>
                </a:solidFill>
              </a:endParaRPr>
            </a:p>
          </p:txBody>
        </p:sp>
        <p:sp>
          <p:nvSpPr>
            <p:cNvPr id="11" name="矩形 40">
              <a:extLst>
                <a:ext uri="{FF2B5EF4-FFF2-40B4-BE49-F238E27FC236}">
                  <a16:creationId xmlns:a16="http://schemas.microsoft.com/office/drawing/2014/main" id="{8FE2322C-8E81-4DD7-8D50-62E655A9F182}"/>
                </a:ext>
              </a:extLst>
            </p:cNvPr>
            <p:cNvSpPr/>
            <p:nvPr/>
          </p:nvSpPr>
          <p:spPr>
            <a:xfrm>
              <a:off x="3073400" y="5074285"/>
              <a:ext cx="939800" cy="7518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400">
                  <a:solidFill>
                    <a:schemeClr val="tx1"/>
                  </a:solidFill>
                </a:rPr>
                <a:t>节点</a:t>
              </a:r>
              <a:r>
                <a:rPr lang="en-US" altLang="zh-CN" sz="1400">
                  <a:solidFill>
                    <a:schemeClr val="tx1"/>
                  </a:solidFill>
                </a:rPr>
                <a:t>Y</a:t>
              </a:r>
            </a:p>
          </p:txBody>
        </p:sp>
        <p:sp>
          <p:nvSpPr>
            <p:cNvPr id="12" name="矩形 41">
              <a:extLst>
                <a:ext uri="{FF2B5EF4-FFF2-40B4-BE49-F238E27FC236}">
                  <a16:creationId xmlns:a16="http://schemas.microsoft.com/office/drawing/2014/main" id="{17DF36F9-2DA9-4168-ACC2-3A311717A07A}"/>
                </a:ext>
              </a:extLst>
            </p:cNvPr>
            <p:cNvSpPr/>
            <p:nvPr/>
          </p:nvSpPr>
          <p:spPr>
            <a:xfrm>
              <a:off x="3186430" y="5389880"/>
              <a:ext cx="713740" cy="3879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任务（重复）</a:t>
              </a:r>
              <a:endParaRPr lang="en-US" altLang="zh-CN" sz="1400">
                <a:solidFill>
                  <a:schemeClr val="tx1"/>
                </a:solidFill>
              </a:endParaRPr>
            </a:p>
          </p:txBody>
        </p:sp>
        <p:sp>
          <p:nvSpPr>
            <p:cNvPr id="13" name="圆角矩形 42">
              <a:extLst>
                <a:ext uri="{FF2B5EF4-FFF2-40B4-BE49-F238E27FC236}">
                  <a16:creationId xmlns:a16="http://schemas.microsoft.com/office/drawing/2014/main" id="{54D61DD3-5571-4518-B2C8-04ABE9435639}"/>
                </a:ext>
              </a:extLst>
            </p:cNvPr>
            <p:cNvSpPr/>
            <p:nvPr/>
          </p:nvSpPr>
          <p:spPr>
            <a:xfrm>
              <a:off x="4810760" y="4592955"/>
              <a:ext cx="1115695" cy="6762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调度器</a:t>
              </a:r>
            </a:p>
          </p:txBody>
        </p:sp>
        <p:sp>
          <p:nvSpPr>
            <p:cNvPr id="14" name="圆角矩形 43">
              <a:extLst>
                <a:ext uri="{FF2B5EF4-FFF2-40B4-BE49-F238E27FC236}">
                  <a16:creationId xmlns:a16="http://schemas.microsoft.com/office/drawing/2014/main" id="{E50C7530-9AE8-4AA9-A507-BFA7A1DC4AF2}"/>
                </a:ext>
              </a:extLst>
            </p:cNvPr>
            <p:cNvSpPr/>
            <p:nvPr/>
          </p:nvSpPr>
          <p:spPr>
            <a:xfrm>
              <a:off x="4019550" y="5112385"/>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分配推测</a:t>
              </a:r>
            </a:p>
            <a:p>
              <a:pPr algn="ctr"/>
              <a:r>
                <a:rPr lang="zh-CN" altLang="en-US" sz="1200">
                  <a:solidFill>
                    <a:schemeClr val="tx1"/>
                  </a:solidFill>
                </a:rPr>
                <a:t>执行任务</a:t>
              </a:r>
            </a:p>
          </p:txBody>
        </p:sp>
        <p:cxnSp>
          <p:nvCxnSpPr>
            <p:cNvPr id="15" name="直接箭头连接符 44">
              <a:extLst>
                <a:ext uri="{FF2B5EF4-FFF2-40B4-BE49-F238E27FC236}">
                  <a16:creationId xmlns:a16="http://schemas.microsoft.com/office/drawing/2014/main" id="{B841D0A6-E9F9-44AF-AD71-86D5F800938B}"/>
                </a:ext>
              </a:extLst>
            </p:cNvPr>
            <p:cNvCxnSpPr>
              <a:endCxn id="8" idx="1"/>
            </p:cNvCxnSpPr>
            <p:nvPr/>
          </p:nvCxnSpPr>
          <p:spPr>
            <a:xfrm flipV="1">
              <a:off x="2603500" y="4436110"/>
              <a:ext cx="488315" cy="12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45">
              <a:extLst>
                <a:ext uri="{FF2B5EF4-FFF2-40B4-BE49-F238E27FC236}">
                  <a16:creationId xmlns:a16="http://schemas.microsoft.com/office/drawing/2014/main" id="{38AC0814-C61D-48E4-8D60-FD048297E56A}"/>
                </a:ext>
              </a:extLst>
            </p:cNvPr>
            <p:cNvCxnSpPr>
              <a:stCxn id="8" idx="3"/>
              <a:endCxn id="13" idx="1"/>
            </p:cNvCxnSpPr>
            <p:nvPr/>
          </p:nvCxnSpPr>
          <p:spPr>
            <a:xfrm>
              <a:off x="4031615" y="4436110"/>
              <a:ext cx="791210"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46">
              <a:extLst>
                <a:ext uri="{FF2B5EF4-FFF2-40B4-BE49-F238E27FC236}">
                  <a16:creationId xmlns:a16="http://schemas.microsoft.com/office/drawing/2014/main" id="{18D6E910-1E36-419B-A886-D1685B21E1D4}"/>
                </a:ext>
              </a:extLst>
            </p:cNvPr>
            <p:cNvCxnSpPr>
              <a:stCxn id="13" idx="1"/>
              <a:endCxn id="11" idx="3"/>
            </p:cNvCxnSpPr>
            <p:nvPr/>
          </p:nvCxnSpPr>
          <p:spPr>
            <a:xfrm flipH="1">
              <a:off x="4025265" y="4931410"/>
              <a:ext cx="797560" cy="518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C4A73635-9675-47C8-9D72-FB599AD8F62F}"/>
              </a:ext>
            </a:extLst>
          </p:cNvPr>
          <p:cNvSpPr txBox="1"/>
          <p:nvPr/>
        </p:nvSpPr>
        <p:spPr>
          <a:xfrm>
            <a:off x="8432719" y="5965613"/>
            <a:ext cx="1441420"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推测性调度执行</a:t>
            </a:r>
          </a:p>
        </p:txBody>
      </p:sp>
      <p:sp>
        <p:nvSpPr>
          <p:cNvPr id="20" name="Content Placeholder 2">
            <a:extLst>
              <a:ext uri="{FF2B5EF4-FFF2-40B4-BE49-F238E27FC236}">
                <a16:creationId xmlns:a16="http://schemas.microsoft.com/office/drawing/2014/main" id="{1016DB61-90AC-4B20-BDC3-4C100D884382}"/>
              </a:ext>
            </a:extLst>
          </p:cNvPr>
          <p:cNvSpPr txBox="1">
            <a:spLocks/>
          </p:cNvSpPr>
          <p:nvPr/>
        </p:nvSpPr>
        <p:spPr>
          <a:xfrm>
            <a:off x="680484" y="3208867"/>
            <a:ext cx="6412704" cy="29680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三种优化推测执行方法：</a:t>
            </a:r>
            <a:endParaRPr lang="en-US" altLang="zh-CN" dirty="0"/>
          </a:p>
          <a:p>
            <a:pPr lvl="2"/>
            <a:r>
              <a:rPr lang="en-US" altLang="zh-CN" dirty="0"/>
              <a:t>LATE</a:t>
            </a:r>
            <a:r>
              <a:rPr lang="zh-CN" altLang="en-US" dirty="0"/>
              <a:t>：首先更新了</a:t>
            </a:r>
            <a:r>
              <a:rPr lang="en-US" altLang="zh-CN" dirty="0"/>
              <a:t>straggler</a:t>
            </a:r>
            <a:r>
              <a:rPr lang="zh-CN" altLang="en-US" dirty="0"/>
              <a:t>的判断方法，然后是执行决策</a:t>
            </a:r>
            <a:endParaRPr lang="en-US" altLang="zh-CN" dirty="0"/>
          </a:p>
          <a:p>
            <a:pPr lvl="2"/>
            <a:r>
              <a:rPr lang="en-US" altLang="zh-CN" dirty="0"/>
              <a:t>Mantri</a:t>
            </a:r>
            <a:r>
              <a:rPr lang="zh-CN" altLang="en-US" dirty="0"/>
              <a:t>：偏向于对系统中的异常任务进行检测，实时的检测可以及时地对异常任务采取适合的决策</a:t>
            </a:r>
            <a:endParaRPr lang="en-US" altLang="zh-CN" dirty="0"/>
          </a:p>
          <a:p>
            <a:pPr lvl="2"/>
            <a:r>
              <a:rPr lang="en-US" altLang="zh-CN" dirty="0"/>
              <a:t>Coworker</a:t>
            </a:r>
            <a:r>
              <a:rPr lang="zh-CN" altLang="en-US" dirty="0"/>
              <a:t>：采用协助的方法去加速</a:t>
            </a:r>
            <a:r>
              <a:rPr lang="en-US" altLang="zh-CN" dirty="0"/>
              <a:t>straggler</a:t>
            </a:r>
            <a:r>
              <a:rPr lang="zh-CN" altLang="en-US" dirty="0"/>
              <a:t>完成任务</a:t>
            </a:r>
            <a:endParaRPr lang="en-US" altLang="zh-CN" dirty="0"/>
          </a:p>
        </p:txBody>
      </p:sp>
      <p:sp>
        <p:nvSpPr>
          <p:cNvPr id="21" name="灯片编号占位符 20">
            <a:extLst>
              <a:ext uri="{FF2B5EF4-FFF2-40B4-BE49-F238E27FC236}">
                <a16:creationId xmlns:a16="http://schemas.microsoft.com/office/drawing/2014/main" id="{C707B339-60A2-C04F-A34F-1826613C2721}"/>
              </a:ext>
            </a:extLst>
          </p:cNvPr>
          <p:cNvSpPr>
            <a:spLocks noGrp="1"/>
          </p:cNvSpPr>
          <p:nvPr>
            <p:ph type="sldNum" sz="quarter" idx="12"/>
          </p:nvPr>
        </p:nvSpPr>
        <p:spPr/>
        <p:txBody>
          <a:bodyPr/>
          <a:lstStyle/>
          <a:p>
            <a:fld id="{B13F0FA4-29F4-4B1D-A16B-0D7169EBD889}" type="slidenum">
              <a:rPr lang="en-US" smtClean="0"/>
              <a:t>156</a:t>
            </a:fld>
            <a:endParaRPr lang="en-US"/>
          </a:p>
        </p:txBody>
      </p:sp>
    </p:spTree>
    <p:extLst>
      <p:ext uri="{BB962C8B-B14F-4D97-AF65-F5344CB8AC3E}">
        <p14:creationId xmlns:p14="http://schemas.microsoft.com/office/powerpoint/2010/main" val="35377425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CB83-7045-471D-A17E-6F70C4666473}"/>
              </a:ext>
            </a:extLst>
          </p:cNvPr>
          <p:cNvSpPr>
            <a:spLocks noGrp="1"/>
          </p:cNvSpPr>
          <p:nvPr>
            <p:ph type="title"/>
          </p:nvPr>
        </p:nvSpPr>
        <p:spPr/>
        <p:txBody>
          <a:bodyPr/>
          <a:lstStyle/>
          <a:p>
            <a:r>
              <a:rPr lang="en-US" altLang="zh-CN" dirty="0"/>
              <a:t>8.2 </a:t>
            </a:r>
            <a:r>
              <a:rPr lang="zh-CN" altLang="en-US" dirty="0"/>
              <a:t>调度优化</a:t>
            </a:r>
          </a:p>
        </p:txBody>
      </p:sp>
      <p:sp>
        <p:nvSpPr>
          <p:cNvPr id="3" name="Content Placeholder 2">
            <a:extLst>
              <a:ext uri="{FF2B5EF4-FFF2-40B4-BE49-F238E27FC236}">
                <a16:creationId xmlns:a16="http://schemas.microsoft.com/office/drawing/2014/main" id="{7960C49C-06EF-4B2E-95DF-427E2F9C5280}"/>
              </a:ext>
            </a:extLst>
          </p:cNvPr>
          <p:cNvSpPr>
            <a:spLocks noGrp="1"/>
          </p:cNvSpPr>
          <p:nvPr>
            <p:ph idx="1"/>
          </p:nvPr>
        </p:nvSpPr>
        <p:spPr>
          <a:xfrm>
            <a:off x="680484" y="1160756"/>
            <a:ext cx="6545182" cy="5016207"/>
          </a:xfrm>
        </p:spPr>
        <p:txBody>
          <a:bodyPr/>
          <a:lstStyle/>
          <a:p>
            <a:r>
              <a:rPr lang="zh-CN" altLang="en-US" dirty="0"/>
              <a:t>推测性调度比较</a:t>
            </a:r>
            <a:r>
              <a:rPr lang="en-US" altLang="zh-CN" dirty="0"/>
              <a:t>coworker vs straggler</a:t>
            </a:r>
          </a:p>
          <a:p>
            <a:pPr lvl="1"/>
            <a:r>
              <a:rPr lang="en-US" altLang="zh-CN" dirty="0"/>
              <a:t>coworker</a:t>
            </a:r>
            <a:r>
              <a:rPr lang="zh-CN" altLang="en-US" dirty="0"/>
              <a:t>采用协助的方法去加速</a:t>
            </a:r>
            <a:r>
              <a:rPr lang="en-US" altLang="zh-CN" dirty="0"/>
              <a:t>straggler</a:t>
            </a:r>
            <a:r>
              <a:rPr lang="zh-CN" altLang="en-US" dirty="0"/>
              <a:t>完成任务</a:t>
            </a:r>
            <a:endParaRPr lang="en-US" altLang="zh-CN" dirty="0"/>
          </a:p>
          <a:p>
            <a:pPr lvl="1"/>
            <a:r>
              <a:rPr lang="zh-CN" altLang="en-US" dirty="0"/>
              <a:t>与推测执行相似，</a:t>
            </a:r>
            <a:r>
              <a:rPr lang="en-US" altLang="zh-CN" dirty="0"/>
              <a:t>coworker</a:t>
            </a:r>
            <a:r>
              <a:rPr lang="zh-CN" altLang="en-US" dirty="0"/>
              <a:t>也是运行在其他节点上</a:t>
            </a:r>
            <a:endParaRPr lang="en-US" altLang="zh-CN" dirty="0"/>
          </a:p>
          <a:p>
            <a:pPr lvl="1"/>
            <a:r>
              <a:rPr lang="en-US" altLang="zh-CN" dirty="0"/>
              <a:t>coworker</a:t>
            </a:r>
            <a:r>
              <a:rPr lang="zh-CN" altLang="en-US" dirty="0"/>
              <a:t>与</a:t>
            </a:r>
            <a:r>
              <a:rPr lang="en-US" altLang="zh-CN" dirty="0"/>
              <a:t>straggler</a:t>
            </a:r>
            <a:r>
              <a:rPr lang="zh-CN" altLang="en-US" dirty="0"/>
              <a:t>是互补关系，即</a:t>
            </a:r>
            <a:r>
              <a:rPr lang="en-US" altLang="zh-CN" dirty="0"/>
              <a:t>straggler</a:t>
            </a:r>
            <a:r>
              <a:rPr lang="zh-CN" altLang="en-US" dirty="0"/>
              <a:t>处理一部分数据，</a:t>
            </a:r>
            <a:r>
              <a:rPr lang="en-US" altLang="zh-CN" dirty="0"/>
              <a:t>coworker</a:t>
            </a:r>
            <a:r>
              <a:rPr lang="zh-CN" altLang="en-US" dirty="0"/>
              <a:t>在另外一个节点上处理剩余数据</a:t>
            </a:r>
            <a:endParaRPr lang="en-US" altLang="zh-CN" dirty="0"/>
          </a:p>
          <a:p>
            <a:pPr lvl="1"/>
            <a:r>
              <a:rPr lang="en-US" altLang="zh-CN" dirty="0"/>
              <a:t>Coworker</a:t>
            </a:r>
            <a:r>
              <a:rPr lang="zh-CN" altLang="en-US" dirty="0"/>
              <a:t>在不浪费计算资源的情况下，同样能加快</a:t>
            </a:r>
            <a:r>
              <a:rPr lang="en-US" altLang="zh-CN" dirty="0"/>
              <a:t>straggler</a:t>
            </a:r>
            <a:r>
              <a:rPr lang="zh-CN" altLang="en-US" dirty="0"/>
              <a:t>的执行</a:t>
            </a:r>
          </a:p>
        </p:txBody>
      </p:sp>
      <p:grpSp>
        <p:nvGrpSpPr>
          <p:cNvPr id="20" name="Group 19">
            <a:extLst>
              <a:ext uri="{FF2B5EF4-FFF2-40B4-BE49-F238E27FC236}">
                <a16:creationId xmlns:a16="http://schemas.microsoft.com/office/drawing/2014/main" id="{A6BB3849-DF31-4F3A-B5AA-CD0F2F69E610}"/>
              </a:ext>
            </a:extLst>
          </p:cNvPr>
          <p:cNvGrpSpPr/>
          <p:nvPr/>
        </p:nvGrpSpPr>
        <p:grpSpPr>
          <a:xfrm>
            <a:off x="7289800" y="1948498"/>
            <a:ext cx="4643755" cy="4228465"/>
            <a:chOff x="6096000" y="1708573"/>
            <a:chExt cx="4643755" cy="4228465"/>
          </a:xfrm>
        </p:grpSpPr>
        <p:sp>
          <p:nvSpPr>
            <p:cNvPr id="4" name="矩形 47">
              <a:extLst>
                <a:ext uri="{FF2B5EF4-FFF2-40B4-BE49-F238E27FC236}">
                  <a16:creationId xmlns:a16="http://schemas.microsoft.com/office/drawing/2014/main" id="{BFEE62A3-DB2F-443E-9073-051878CE6C6C}"/>
                </a:ext>
              </a:extLst>
            </p:cNvPr>
            <p:cNvSpPr/>
            <p:nvPr/>
          </p:nvSpPr>
          <p:spPr>
            <a:xfrm>
              <a:off x="6096000" y="2092113"/>
              <a:ext cx="3520440" cy="3505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straggle</a:t>
              </a:r>
            </a:p>
          </p:txBody>
        </p:sp>
        <p:sp>
          <p:nvSpPr>
            <p:cNvPr id="5" name="圆角矩形 48">
              <a:extLst>
                <a:ext uri="{FF2B5EF4-FFF2-40B4-BE49-F238E27FC236}">
                  <a16:creationId xmlns:a16="http://schemas.microsoft.com/office/drawing/2014/main" id="{FDBE4EA9-7E54-4589-AFDD-F8EB1DF5D917}"/>
                </a:ext>
              </a:extLst>
            </p:cNvPr>
            <p:cNvSpPr/>
            <p:nvPr/>
          </p:nvSpPr>
          <p:spPr>
            <a:xfrm>
              <a:off x="9624060" y="1708573"/>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完成时间</a:t>
              </a:r>
            </a:p>
          </p:txBody>
        </p:sp>
        <p:sp>
          <p:nvSpPr>
            <p:cNvPr id="6" name="矩形 49">
              <a:extLst>
                <a:ext uri="{FF2B5EF4-FFF2-40B4-BE49-F238E27FC236}">
                  <a16:creationId xmlns:a16="http://schemas.microsoft.com/office/drawing/2014/main" id="{EFD04739-AB0A-4CBF-9EAD-515E7751A1E1}"/>
                </a:ext>
              </a:extLst>
            </p:cNvPr>
            <p:cNvSpPr/>
            <p:nvPr/>
          </p:nvSpPr>
          <p:spPr>
            <a:xfrm>
              <a:off x="6096000" y="2922058"/>
              <a:ext cx="2630805" cy="3505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straggle</a:t>
              </a:r>
            </a:p>
          </p:txBody>
        </p:sp>
        <p:sp>
          <p:nvSpPr>
            <p:cNvPr id="7" name="矩形 50">
              <a:extLst>
                <a:ext uri="{FF2B5EF4-FFF2-40B4-BE49-F238E27FC236}">
                  <a16:creationId xmlns:a16="http://schemas.microsoft.com/office/drawing/2014/main" id="{CDABF2D9-5CED-4F13-89B5-05C44D558E07}"/>
                </a:ext>
              </a:extLst>
            </p:cNvPr>
            <p:cNvSpPr/>
            <p:nvPr/>
          </p:nvSpPr>
          <p:spPr>
            <a:xfrm>
              <a:off x="8726805" y="2922058"/>
              <a:ext cx="889000" cy="350520"/>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solidFill>
                  <a:schemeClr val="tx1"/>
                </a:solidFill>
              </a:endParaRPr>
            </a:p>
          </p:txBody>
        </p:sp>
        <p:sp>
          <p:nvSpPr>
            <p:cNvPr id="8" name="矩形 51">
              <a:extLst>
                <a:ext uri="{FF2B5EF4-FFF2-40B4-BE49-F238E27FC236}">
                  <a16:creationId xmlns:a16="http://schemas.microsoft.com/office/drawing/2014/main" id="{8F2F1C45-FB75-4C19-B9B6-5EE73B723989}"/>
                </a:ext>
              </a:extLst>
            </p:cNvPr>
            <p:cNvSpPr/>
            <p:nvPr/>
          </p:nvSpPr>
          <p:spPr>
            <a:xfrm>
              <a:off x="6985635" y="3520228"/>
              <a:ext cx="1728470"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推测执行</a:t>
              </a:r>
            </a:p>
          </p:txBody>
        </p:sp>
        <p:sp>
          <p:nvSpPr>
            <p:cNvPr id="9" name="圆角矩形 52">
              <a:extLst>
                <a:ext uri="{FF2B5EF4-FFF2-40B4-BE49-F238E27FC236}">
                  <a16:creationId xmlns:a16="http://schemas.microsoft.com/office/drawing/2014/main" id="{020F5913-E543-4700-B195-AB39F2E7985C}"/>
                </a:ext>
              </a:extLst>
            </p:cNvPr>
            <p:cNvSpPr/>
            <p:nvPr/>
          </p:nvSpPr>
          <p:spPr>
            <a:xfrm>
              <a:off x="7407275" y="3682788"/>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a:t>
              </a:r>
              <a:r>
                <a:rPr lang="en-US" altLang="zh-CN" sz="1200">
                  <a:solidFill>
                    <a:schemeClr val="tx1"/>
                  </a:solidFill>
                </a:rPr>
                <a:t>b</a:t>
              </a:r>
              <a:r>
                <a:rPr lang="zh-CN" altLang="en-US" sz="1200">
                  <a:solidFill>
                    <a:schemeClr val="tx1"/>
                  </a:solidFill>
                </a:rPr>
                <a:t>）</a:t>
              </a:r>
            </a:p>
          </p:txBody>
        </p:sp>
        <p:sp>
          <p:nvSpPr>
            <p:cNvPr id="10" name="矩形 53">
              <a:extLst>
                <a:ext uri="{FF2B5EF4-FFF2-40B4-BE49-F238E27FC236}">
                  <a16:creationId xmlns:a16="http://schemas.microsoft.com/office/drawing/2014/main" id="{69979173-BF57-490F-890F-3A63DA296380}"/>
                </a:ext>
              </a:extLst>
            </p:cNvPr>
            <p:cNvSpPr/>
            <p:nvPr/>
          </p:nvSpPr>
          <p:spPr>
            <a:xfrm>
              <a:off x="6096000" y="4500033"/>
              <a:ext cx="1967230" cy="3505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straggle</a:t>
              </a:r>
            </a:p>
          </p:txBody>
        </p:sp>
        <p:sp>
          <p:nvSpPr>
            <p:cNvPr id="11" name="矩形 54">
              <a:extLst>
                <a:ext uri="{FF2B5EF4-FFF2-40B4-BE49-F238E27FC236}">
                  <a16:creationId xmlns:a16="http://schemas.microsoft.com/office/drawing/2014/main" id="{B627DFB8-A009-4BFD-A6E6-4107F0964686}"/>
                </a:ext>
              </a:extLst>
            </p:cNvPr>
            <p:cNvSpPr/>
            <p:nvPr/>
          </p:nvSpPr>
          <p:spPr>
            <a:xfrm>
              <a:off x="8063230" y="4500033"/>
              <a:ext cx="1552575" cy="350520"/>
            </a:xfrm>
            <a:prstGeom prst="rect">
              <a:avLst/>
            </a:prstGeom>
            <a:solidFill>
              <a:schemeClr val="accent1">
                <a:lumMod val="20000"/>
                <a:lumOff val="80000"/>
              </a:schemeClr>
            </a:solid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a:solidFill>
                  <a:schemeClr val="tx1"/>
                </a:solidFill>
              </a:endParaRPr>
            </a:p>
          </p:txBody>
        </p:sp>
        <p:sp>
          <p:nvSpPr>
            <p:cNvPr id="12" name="矩形 55">
              <a:extLst>
                <a:ext uri="{FF2B5EF4-FFF2-40B4-BE49-F238E27FC236}">
                  <a16:creationId xmlns:a16="http://schemas.microsoft.com/office/drawing/2014/main" id="{1E5F1071-46D8-4B7B-BD00-7768026271CA}"/>
                </a:ext>
              </a:extLst>
            </p:cNvPr>
            <p:cNvSpPr/>
            <p:nvPr/>
          </p:nvSpPr>
          <p:spPr>
            <a:xfrm>
              <a:off x="6322060" y="5065818"/>
              <a:ext cx="1728470" cy="3505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coworker</a:t>
              </a:r>
            </a:p>
          </p:txBody>
        </p:sp>
        <p:sp>
          <p:nvSpPr>
            <p:cNvPr id="13" name="圆角矩形 56">
              <a:extLst>
                <a:ext uri="{FF2B5EF4-FFF2-40B4-BE49-F238E27FC236}">
                  <a16:creationId xmlns:a16="http://schemas.microsoft.com/office/drawing/2014/main" id="{EDEA53EC-7EB9-4A29-8755-D411D1B85A8E}"/>
                </a:ext>
              </a:extLst>
            </p:cNvPr>
            <p:cNvSpPr/>
            <p:nvPr/>
          </p:nvSpPr>
          <p:spPr>
            <a:xfrm>
              <a:off x="6853555" y="5260763"/>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a:t>
              </a:r>
              <a:r>
                <a:rPr lang="en-US" altLang="zh-CN" sz="1200">
                  <a:solidFill>
                    <a:schemeClr val="tx1"/>
                  </a:solidFill>
                </a:rPr>
                <a:t>c</a:t>
              </a:r>
              <a:r>
                <a:rPr lang="zh-CN" altLang="en-US" sz="1200">
                  <a:solidFill>
                    <a:schemeClr val="tx1"/>
                  </a:solidFill>
                </a:rPr>
                <a:t>）</a:t>
              </a:r>
            </a:p>
          </p:txBody>
        </p:sp>
        <p:cxnSp>
          <p:nvCxnSpPr>
            <p:cNvPr id="14" name="直接连接符 57">
              <a:extLst>
                <a:ext uri="{FF2B5EF4-FFF2-40B4-BE49-F238E27FC236}">
                  <a16:creationId xmlns:a16="http://schemas.microsoft.com/office/drawing/2014/main" id="{DB3D507D-9759-4542-8B45-84F1B5E74263}"/>
                </a:ext>
              </a:extLst>
            </p:cNvPr>
            <p:cNvCxnSpPr/>
            <p:nvPr/>
          </p:nvCxnSpPr>
          <p:spPr>
            <a:xfrm flipH="1">
              <a:off x="9611360" y="1828588"/>
              <a:ext cx="12700" cy="614045"/>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圆角矩形 58">
              <a:extLst>
                <a:ext uri="{FF2B5EF4-FFF2-40B4-BE49-F238E27FC236}">
                  <a16:creationId xmlns:a16="http://schemas.microsoft.com/office/drawing/2014/main" id="{BFA25377-5878-4AEB-B370-DC610ADA5057}"/>
                </a:ext>
              </a:extLst>
            </p:cNvPr>
            <p:cNvSpPr/>
            <p:nvPr/>
          </p:nvSpPr>
          <p:spPr>
            <a:xfrm>
              <a:off x="7546975" y="2332778"/>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a:t>
              </a:r>
              <a:r>
                <a:rPr lang="en-US" altLang="zh-CN" sz="1200">
                  <a:solidFill>
                    <a:schemeClr val="tx1"/>
                  </a:solidFill>
                </a:rPr>
                <a:t>a</a:t>
              </a:r>
              <a:r>
                <a:rPr lang="zh-CN" altLang="en-US" sz="1200">
                  <a:solidFill>
                    <a:schemeClr val="tx1"/>
                  </a:solidFill>
                </a:rPr>
                <a:t>）</a:t>
              </a:r>
            </a:p>
          </p:txBody>
        </p:sp>
        <p:sp>
          <p:nvSpPr>
            <p:cNvPr id="16" name="圆角矩形 59">
              <a:extLst>
                <a:ext uri="{FF2B5EF4-FFF2-40B4-BE49-F238E27FC236}">
                  <a16:creationId xmlns:a16="http://schemas.microsoft.com/office/drawing/2014/main" id="{92025878-9EF9-4B45-9B47-0B01869172D8}"/>
                </a:ext>
              </a:extLst>
            </p:cNvPr>
            <p:cNvSpPr/>
            <p:nvPr/>
          </p:nvSpPr>
          <p:spPr>
            <a:xfrm>
              <a:off x="8613140" y="2478828"/>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完成时间</a:t>
              </a:r>
            </a:p>
          </p:txBody>
        </p:sp>
        <p:cxnSp>
          <p:nvCxnSpPr>
            <p:cNvPr id="17" name="直接连接符 60">
              <a:extLst>
                <a:ext uri="{FF2B5EF4-FFF2-40B4-BE49-F238E27FC236}">
                  <a16:creationId xmlns:a16="http://schemas.microsoft.com/office/drawing/2014/main" id="{53ACE844-E053-4D81-9F22-DC50ECA6BFC5}"/>
                </a:ext>
              </a:extLst>
            </p:cNvPr>
            <p:cNvCxnSpPr/>
            <p:nvPr/>
          </p:nvCxnSpPr>
          <p:spPr>
            <a:xfrm flipH="1">
              <a:off x="8709025" y="2705523"/>
              <a:ext cx="24765" cy="115316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8" name="圆角矩形 61">
              <a:extLst>
                <a:ext uri="{FF2B5EF4-FFF2-40B4-BE49-F238E27FC236}">
                  <a16:creationId xmlns:a16="http://schemas.microsoft.com/office/drawing/2014/main" id="{3CD006FD-BDFD-40A0-8FA6-A85E7B87CD08}"/>
                </a:ext>
              </a:extLst>
            </p:cNvPr>
            <p:cNvSpPr/>
            <p:nvPr/>
          </p:nvSpPr>
          <p:spPr>
            <a:xfrm>
              <a:off x="7952740" y="3981238"/>
              <a:ext cx="1115695" cy="67627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完成时间</a:t>
              </a:r>
            </a:p>
          </p:txBody>
        </p:sp>
        <p:cxnSp>
          <p:nvCxnSpPr>
            <p:cNvPr id="19" name="直接连接符 62">
              <a:extLst>
                <a:ext uri="{FF2B5EF4-FFF2-40B4-BE49-F238E27FC236}">
                  <a16:creationId xmlns:a16="http://schemas.microsoft.com/office/drawing/2014/main" id="{1C3A0FAD-2C8E-4F8A-A14C-8FF3BBE3192C}"/>
                </a:ext>
              </a:extLst>
            </p:cNvPr>
            <p:cNvCxnSpPr/>
            <p:nvPr/>
          </p:nvCxnSpPr>
          <p:spPr>
            <a:xfrm flipH="1">
              <a:off x="8048625" y="4207933"/>
              <a:ext cx="24765" cy="115316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1D57B23F-A0AD-4B89-8D16-0938F0615CAF}"/>
              </a:ext>
            </a:extLst>
          </p:cNvPr>
          <p:cNvSpPr txBox="1"/>
          <p:nvPr/>
        </p:nvSpPr>
        <p:spPr>
          <a:xfrm>
            <a:off x="7509508" y="6119813"/>
            <a:ext cx="3569054"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 straggler (b) </a:t>
            </a:r>
            <a:r>
              <a:rPr lang="zh-CN" altLang="en-US" sz="1400" dirty="0">
                <a:latin typeface="微软雅黑" panose="020B0503020204020204" pitchFamily="34" charset="-122"/>
                <a:ea typeface="微软雅黑" panose="020B0503020204020204" pitchFamily="34" charset="-122"/>
              </a:rPr>
              <a:t>推测性调度 </a:t>
            </a:r>
            <a:r>
              <a:rPr lang="en-US" altLang="zh-CN" sz="1400" dirty="0">
                <a:latin typeface="微软雅黑" panose="020B0503020204020204" pitchFamily="34" charset="-122"/>
                <a:ea typeface="微软雅黑" panose="020B0503020204020204" pitchFamily="34" charset="-122"/>
              </a:rPr>
              <a:t>(c) coworker</a:t>
            </a:r>
            <a:endParaRPr lang="zh-CN" altLang="en-US" sz="1400" dirty="0">
              <a:latin typeface="微软雅黑" panose="020B0503020204020204" pitchFamily="34" charset="-122"/>
              <a:ea typeface="微软雅黑" panose="020B0503020204020204" pitchFamily="34" charset="-122"/>
            </a:endParaRPr>
          </a:p>
        </p:txBody>
      </p:sp>
      <p:sp>
        <p:nvSpPr>
          <p:cNvPr id="22" name="灯片编号占位符 21">
            <a:extLst>
              <a:ext uri="{FF2B5EF4-FFF2-40B4-BE49-F238E27FC236}">
                <a16:creationId xmlns:a16="http://schemas.microsoft.com/office/drawing/2014/main" id="{182D5FFC-815F-0C42-B705-88C065F29F9F}"/>
              </a:ext>
            </a:extLst>
          </p:cNvPr>
          <p:cNvSpPr>
            <a:spLocks noGrp="1"/>
          </p:cNvSpPr>
          <p:nvPr>
            <p:ph type="sldNum" sz="quarter" idx="12"/>
          </p:nvPr>
        </p:nvSpPr>
        <p:spPr/>
        <p:txBody>
          <a:bodyPr/>
          <a:lstStyle/>
          <a:p>
            <a:fld id="{B13F0FA4-29F4-4B1D-A16B-0D7169EBD889}" type="slidenum">
              <a:rPr lang="en-US" smtClean="0"/>
              <a:t>157</a:t>
            </a:fld>
            <a:endParaRPr lang="en-US"/>
          </a:p>
        </p:txBody>
      </p:sp>
    </p:spTree>
    <p:extLst>
      <p:ext uri="{BB962C8B-B14F-4D97-AF65-F5344CB8AC3E}">
        <p14:creationId xmlns:p14="http://schemas.microsoft.com/office/powerpoint/2010/main" val="30559272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E1A-6C51-44B9-B17C-039F07B77A44}"/>
              </a:ext>
            </a:extLst>
          </p:cNvPr>
          <p:cNvSpPr>
            <a:spLocks noGrp="1"/>
          </p:cNvSpPr>
          <p:nvPr>
            <p:ph type="title"/>
          </p:nvPr>
        </p:nvSpPr>
        <p:spPr/>
        <p:txBody>
          <a:bodyPr/>
          <a:lstStyle/>
          <a:p>
            <a:r>
              <a:rPr lang="en-US" altLang="zh-CN" dirty="0"/>
              <a:t>8.3 </a:t>
            </a:r>
            <a:r>
              <a:rPr lang="zh-CN" altLang="en-US"/>
              <a:t>运行时优化</a:t>
            </a:r>
          </a:p>
        </p:txBody>
      </p:sp>
      <p:sp>
        <p:nvSpPr>
          <p:cNvPr id="3" name="Content Placeholder 2">
            <a:extLst>
              <a:ext uri="{FF2B5EF4-FFF2-40B4-BE49-F238E27FC236}">
                <a16:creationId xmlns:a16="http://schemas.microsoft.com/office/drawing/2014/main" id="{960919C0-AFAD-48A2-AF4E-21518DDAAD5F}"/>
              </a:ext>
            </a:extLst>
          </p:cNvPr>
          <p:cNvSpPr>
            <a:spLocks noGrp="1"/>
          </p:cNvSpPr>
          <p:nvPr>
            <p:ph idx="1"/>
          </p:nvPr>
        </p:nvSpPr>
        <p:spPr/>
        <p:txBody>
          <a:bodyPr/>
          <a:lstStyle/>
          <a:p>
            <a:r>
              <a:rPr lang="zh-CN" altLang="en-US" dirty="0"/>
              <a:t>缓存数据方式：</a:t>
            </a:r>
            <a:endParaRPr lang="en-US" altLang="zh-CN" dirty="0"/>
          </a:p>
          <a:p>
            <a:pPr marL="914400" lvl="1" indent="-457200">
              <a:buFont typeface="+mj-lt"/>
              <a:buAutoNum type="arabicPeriod"/>
            </a:pPr>
            <a:r>
              <a:rPr lang="zh-CN" altLang="en-US" dirty="0"/>
              <a:t>将</a:t>
            </a:r>
            <a:r>
              <a:rPr lang="en-US" altLang="zh-CN" dirty="0"/>
              <a:t>map</a:t>
            </a:r>
            <a:r>
              <a:rPr lang="zh-CN" altLang="en-US" dirty="0"/>
              <a:t>与</a:t>
            </a:r>
            <a:r>
              <a:rPr lang="en-US" altLang="zh-CN" dirty="0"/>
              <a:t>reduce</a:t>
            </a:r>
            <a:r>
              <a:rPr lang="zh-CN" altLang="en-US" dirty="0"/>
              <a:t>之间产生的磁盘文件缓存到内存中间数据的方式</a:t>
            </a:r>
            <a:endParaRPr lang="en-US" altLang="zh-CN" dirty="0"/>
          </a:p>
          <a:p>
            <a:pPr marL="457200" lvl="1" indent="0">
              <a:buNone/>
            </a:pPr>
            <a:r>
              <a:rPr lang="zh-CN" altLang="en-US" dirty="0"/>
              <a:t>将</a:t>
            </a:r>
            <a:r>
              <a:rPr lang="en-US" altLang="zh-CN" dirty="0"/>
              <a:t>shuffle</a:t>
            </a:r>
            <a:r>
              <a:rPr lang="zh-CN" altLang="en-US" dirty="0"/>
              <a:t>产生的文件数据缓存到内存空间中，而不是直接写入磁盘</a:t>
            </a:r>
            <a:endParaRPr lang="en-US" altLang="zh-CN" dirty="0"/>
          </a:p>
          <a:p>
            <a:endParaRPr lang="zh-CN" altLang="en-US" dirty="0"/>
          </a:p>
        </p:txBody>
      </p:sp>
      <p:grpSp>
        <p:nvGrpSpPr>
          <p:cNvPr id="86" name="Group 85">
            <a:extLst>
              <a:ext uri="{FF2B5EF4-FFF2-40B4-BE49-F238E27FC236}">
                <a16:creationId xmlns:a16="http://schemas.microsoft.com/office/drawing/2014/main" id="{4D8C5726-615C-40D7-AC18-F40D95A98092}"/>
              </a:ext>
            </a:extLst>
          </p:cNvPr>
          <p:cNvGrpSpPr/>
          <p:nvPr/>
        </p:nvGrpSpPr>
        <p:grpSpPr>
          <a:xfrm>
            <a:off x="2436896" y="2720975"/>
            <a:ext cx="7901940" cy="3638550"/>
            <a:chOff x="2436896" y="2720975"/>
            <a:chExt cx="7901940" cy="3638550"/>
          </a:xfrm>
        </p:grpSpPr>
        <p:sp>
          <p:nvSpPr>
            <p:cNvPr id="46" name="圆角矩形 2">
              <a:extLst>
                <a:ext uri="{FF2B5EF4-FFF2-40B4-BE49-F238E27FC236}">
                  <a16:creationId xmlns:a16="http://schemas.microsoft.com/office/drawing/2014/main" id="{26E5581F-9521-49C2-A79D-4B099F4634B2}"/>
                </a:ext>
              </a:extLst>
            </p:cNvPr>
            <p:cNvSpPr/>
            <p:nvPr/>
          </p:nvSpPr>
          <p:spPr>
            <a:xfrm>
              <a:off x="5571256" y="2788285"/>
              <a:ext cx="1127760" cy="450850"/>
            </a:xfrm>
            <a:prstGeom prst="roundRect">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缓存池</a:t>
              </a:r>
            </a:p>
          </p:txBody>
        </p:sp>
        <p:sp>
          <p:nvSpPr>
            <p:cNvPr id="47" name="矩形 3">
              <a:extLst>
                <a:ext uri="{FF2B5EF4-FFF2-40B4-BE49-F238E27FC236}">
                  <a16:creationId xmlns:a16="http://schemas.microsoft.com/office/drawing/2014/main" id="{89174B27-1FE2-4672-BE0C-1B7989F0F580}"/>
                </a:ext>
              </a:extLst>
            </p:cNvPr>
            <p:cNvSpPr/>
            <p:nvPr/>
          </p:nvSpPr>
          <p:spPr>
            <a:xfrm>
              <a:off x="3955181" y="3251835"/>
              <a:ext cx="1290320" cy="413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发送器</a:t>
              </a:r>
            </a:p>
          </p:txBody>
        </p:sp>
        <p:sp>
          <p:nvSpPr>
            <p:cNvPr id="48" name="矩形 4">
              <a:extLst>
                <a:ext uri="{FF2B5EF4-FFF2-40B4-BE49-F238E27FC236}">
                  <a16:creationId xmlns:a16="http://schemas.microsoft.com/office/drawing/2014/main" id="{ECBE6403-9CAA-4D26-81EE-61831018E3D0}"/>
                </a:ext>
              </a:extLst>
            </p:cNvPr>
            <p:cNvSpPr/>
            <p:nvPr/>
          </p:nvSpPr>
          <p:spPr>
            <a:xfrm>
              <a:off x="7039376" y="3251835"/>
              <a:ext cx="1290320" cy="413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接收器</a:t>
              </a:r>
            </a:p>
          </p:txBody>
        </p:sp>
        <p:sp>
          <p:nvSpPr>
            <p:cNvPr id="49" name="圆角矩形 5">
              <a:extLst>
                <a:ext uri="{FF2B5EF4-FFF2-40B4-BE49-F238E27FC236}">
                  <a16:creationId xmlns:a16="http://schemas.microsoft.com/office/drawing/2014/main" id="{BFC5511A-0E1B-4748-B951-55D8C0A8B224}"/>
                </a:ext>
              </a:extLst>
            </p:cNvPr>
            <p:cNvSpPr/>
            <p:nvPr/>
          </p:nvSpPr>
          <p:spPr>
            <a:xfrm>
              <a:off x="8866906" y="3339465"/>
              <a:ext cx="1290320" cy="488315"/>
            </a:xfrm>
            <a:prstGeom prst="round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6">
              <a:extLst>
                <a:ext uri="{FF2B5EF4-FFF2-40B4-BE49-F238E27FC236}">
                  <a16:creationId xmlns:a16="http://schemas.microsoft.com/office/drawing/2014/main" id="{22628731-F733-4712-98B7-132EA1DADBE3}"/>
                </a:ext>
              </a:extLst>
            </p:cNvPr>
            <p:cNvSpPr/>
            <p:nvPr/>
          </p:nvSpPr>
          <p:spPr>
            <a:xfrm>
              <a:off x="9017401" y="3446145"/>
              <a:ext cx="275590" cy="27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7">
              <a:extLst>
                <a:ext uri="{FF2B5EF4-FFF2-40B4-BE49-F238E27FC236}">
                  <a16:creationId xmlns:a16="http://schemas.microsoft.com/office/drawing/2014/main" id="{D3B1F8A2-D7C1-4F9D-BAE5-9F59EC6D4B43}"/>
                </a:ext>
              </a:extLst>
            </p:cNvPr>
            <p:cNvSpPr/>
            <p:nvPr/>
          </p:nvSpPr>
          <p:spPr>
            <a:xfrm>
              <a:off x="9374271" y="3446145"/>
              <a:ext cx="275590" cy="27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8">
              <a:extLst>
                <a:ext uri="{FF2B5EF4-FFF2-40B4-BE49-F238E27FC236}">
                  <a16:creationId xmlns:a16="http://schemas.microsoft.com/office/drawing/2014/main" id="{4E257B98-5C06-4314-ADB8-DC4D3B51CC5C}"/>
                </a:ext>
              </a:extLst>
            </p:cNvPr>
            <p:cNvSpPr/>
            <p:nvPr/>
          </p:nvSpPr>
          <p:spPr>
            <a:xfrm>
              <a:off x="9747651" y="3446145"/>
              <a:ext cx="275590" cy="27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六角星 9">
              <a:extLst>
                <a:ext uri="{FF2B5EF4-FFF2-40B4-BE49-F238E27FC236}">
                  <a16:creationId xmlns:a16="http://schemas.microsoft.com/office/drawing/2014/main" id="{BF3A1ED6-EDC2-4677-AC76-DA0F3D1781BA}"/>
                </a:ext>
              </a:extLst>
            </p:cNvPr>
            <p:cNvSpPr/>
            <p:nvPr/>
          </p:nvSpPr>
          <p:spPr>
            <a:xfrm>
              <a:off x="5759216" y="3571240"/>
              <a:ext cx="840105" cy="576580"/>
            </a:xfrm>
            <a:prstGeom prst="star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网络</a:t>
              </a:r>
            </a:p>
          </p:txBody>
        </p:sp>
        <p:sp>
          <p:nvSpPr>
            <p:cNvPr id="54" name="矩形 11">
              <a:extLst>
                <a:ext uri="{FF2B5EF4-FFF2-40B4-BE49-F238E27FC236}">
                  <a16:creationId xmlns:a16="http://schemas.microsoft.com/office/drawing/2014/main" id="{C0CE2037-E2AC-4593-AFE4-347E6423E341}"/>
                </a:ext>
              </a:extLst>
            </p:cNvPr>
            <p:cNvSpPr/>
            <p:nvPr/>
          </p:nvSpPr>
          <p:spPr>
            <a:xfrm>
              <a:off x="2437531" y="4404360"/>
              <a:ext cx="413385" cy="45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12">
              <a:extLst>
                <a:ext uri="{FF2B5EF4-FFF2-40B4-BE49-F238E27FC236}">
                  <a16:creationId xmlns:a16="http://schemas.microsoft.com/office/drawing/2014/main" id="{882F35A1-5749-48D1-9FD6-AA370BEDC90E}"/>
                </a:ext>
              </a:extLst>
            </p:cNvPr>
            <p:cNvSpPr/>
            <p:nvPr/>
          </p:nvSpPr>
          <p:spPr>
            <a:xfrm>
              <a:off x="2850916" y="4404360"/>
              <a:ext cx="413385" cy="45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13">
              <a:extLst>
                <a:ext uri="{FF2B5EF4-FFF2-40B4-BE49-F238E27FC236}">
                  <a16:creationId xmlns:a16="http://schemas.microsoft.com/office/drawing/2014/main" id="{A1B05A33-3A97-43A8-A315-5961F2669E8C}"/>
                </a:ext>
              </a:extLst>
            </p:cNvPr>
            <p:cNvSpPr/>
            <p:nvPr/>
          </p:nvSpPr>
          <p:spPr>
            <a:xfrm>
              <a:off x="3264301" y="4404360"/>
              <a:ext cx="413385" cy="45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14">
              <a:extLst>
                <a:ext uri="{FF2B5EF4-FFF2-40B4-BE49-F238E27FC236}">
                  <a16:creationId xmlns:a16="http://schemas.microsoft.com/office/drawing/2014/main" id="{2FE3767E-1AA8-416D-A3C9-7DC780BD41B4}"/>
                </a:ext>
              </a:extLst>
            </p:cNvPr>
            <p:cNvSpPr/>
            <p:nvPr/>
          </p:nvSpPr>
          <p:spPr>
            <a:xfrm>
              <a:off x="3677686" y="4404360"/>
              <a:ext cx="413385" cy="451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15">
              <a:extLst>
                <a:ext uri="{FF2B5EF4-FFF2-40B4-BE49-F238E27FC236}">
                  <a16:creationId xmlns:a16="http://schemas.microsoft.com/office/drawing/2014/main" id="{2C1081CE-5AD8-47E7-A48F-9F4DA0C28489}"/>
                </a:ext>
              </a:extLst>
            </p:cNvPr>
            <p:cNvSpPr/>
            <p:nvPr/>
          </p:nvSpPr>
          <p:spPr>
            <a:xfrm>
              <a:off x="5395996" y="4742815"/>
              <a:ext cx="1202690" cy="37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I/O</a:t>
              </a:r>
              <a:r>
                <a:rPr lang="zh-CN" altLang="en-US">
                  <a:solidFill>
                    <a:schemeClr val="tx1"/>
                  </a:solidFill>
                </a:rPr>
                <a:t>调度器</a:t>
              </a:r>
            </a:p>
          </p:txBody>
        </p:sp>
        <p:sp>
          <p:nvSpPr>
            <p:cNvPr id="59" name="矩形 16">
              <a:extLst>
                <a:ext uri="{FF2B5EF4-FFF2-40B4-BE49-F238E27FC236}">
                  <a16:creationId xmlns:a16="http://schemas.microsoft.com/office/drawing/2014/main" id="{8190CDF0-A4C0-4D91-AB66-1477FE4F7E1E}"/>
                </a:ext>
              </a:extLst>
            </p:cNvPr>
            <p:cNvSpPr/>
            <p:nvPr/>
          </p:nvSpPr>
          <p:spPr>
            <a:xfrm>
              <a:off x="5395996" y="5118735"/>
              <a:ext cx="601345" cy="250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spiller</a:t>
              </a:r>
            </a:p>
          </p:txBody>
        </p:sp>
        <p:sp>
          <p:nvSpPr>
            <p:cNvPr id="60" name="矩形 17">
              <a:extLst>
                <a:ext uri="{FF2B5EF4-FFF2-40B4-BE49-F238E27FC236}">
                  <a16:creationId xmlns:a16="http://schemas.microsoft.com/office/drawing/2014/main" id="{8B164E43-0118-4B40-A61D-A6261BB91264}"/>
                </a:ext>
              </a:extLst>
            </p:cNvPr>
            <p:cNvSpPr/>
            <p:nvPr/>
          </p:nvSpPr>
          <p:spPr>
            <a:xfrm>
              <a:off x="5997341" y="5118735"/>
              <a:ext cx="601345" cy="250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sym typeface="+mn-ea"/>
                </a:rPr>
                <a:t>reader</a:t>
              </a:r>
              <a:endParaRPr lang="zh-CN" altLang="en-US"/>
            </a:p>
          </p:txBody>
        </p:sp>
        <p:sp>
          <p:nvSpPr>
            <p:cNvPr id="61" name="圆柱形 18">
              <a:extLst>
                <a:ext uri="{FF2B5EF4-FFF2-40B4-BE49-F238E27FC236}">
                  <a16:creationId xmlns:a16="http://schemas.microsoft.com/office/drawing/2014/main" id="{35C1BEBE-73F1-41D6-AB88-78B2B4F61C0C}"/>
                </a:ext>
              </a:extLst>
            </p:cNvPr>
            <p:cNvSpPr/>
            <p:nvPr/>
          </p:nvSpPr>
          <p:spPr>
            <a:xfrm>
              <a:off x="5571256" y="5895340"/>
              <a:ext cx="989965" cy="464185"/>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磁盘</a:t>
              </a:r>
            </a:p>
          </p:txBody>
        </p:sp>
        <p:cxnSp>
          <p:nvCxnSpPr>
            <p:cNvPr id="62" name="曲线连接符 19">
              <a:extLst>
                <a:ext uri="{FF2B5EF4-FFF2-40B4-BE49-F238E27FC236}">
                  <a16:creationId xmlns:a16="http://schemas.microsoft.com/office/drawing/2014/main" id="{29F27B5B-AE7B-4E0C-8231-D230CDEED7F4}"/>
                </a:ext>
              </a:extLst>
            </p:cNvPr>
            <p:cNvCxnSpPr>
              <a:stCxn id="47" idx="0"/>
              <a:endCxn id="46" idx="1"/>
            </p:cNvCxnSpPr>
            <p:nvPr/>
          </p:nvCxnSpPr>
          <p:spPr>
            <a:xfrm rot="16200000">
              <a:off x="4954036" y="2647315"/>
              <a:ext cx="238125" cy="970915"/>
            </a:xfrm>
            <a:prstGeom prst="curvedConnector2">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20">
              <a:extLst>
                <a:ext uri="{FF2B5EF4-FFF2-40B4-BE49-F238E27FC236}">
                  <a16:creationId xmlns:a16="http://schemas.microsoft.com/office/drawing/2014/main" id="{3F22BF02-055C-40E6-B40C-6D69656C446D}"/>
                </a:ext>
              </a:extLst>
            </p:cNvPr>
            <p:cNvCxnSpPr>
              <a:stCxn id="47" idx="1"/>
              <a:endCxn id="54" idx="0"/>
            </p:cNvCxnSpPr>
            <p:nvPr/>
          </p:nvCxnSpPr>
          <p:spPr>
            <a:xfrm rot="10800000" flipV="1">
              <a:off x="2631841" y="3458845"/>
              <a:ext cx="1310640" cy="945515"/>
            </a:xfrm>
            <a:prstGeom prst="curvedConnector2">
              <a:avLst/>
            </a:prstGeom>
            <a:noFill/>
            <a:ln>
              <a:headEnd type="triangle"/>
            </a:ln>
          </p:spPr>
          <p:style>
            <a:lnRef idx="1">
              <a:schemeClr val="accent1"/>
            </a:lnRef>
            <a:fillRef idx="0">
              <a:schemeClr val="accent1"/>
            </a:fillRef>
            <a:effectRef idx="0">
              <a:schemeClr val="accent1"/>
            </a:effectRef>
            <a:fontRef idx="minor">
              <a:schemeClr val="tx1"/>
            </a:fontRef>
          </p:style>
        </p:cxnSp>
        <p:cxnSp>
          <p:nvCxnSpPr>
            <p:cNvPr id="64" name="曲线连接符 21">
              <a:extLst>
                <a:ext uri="{FF2B5EF4-FFF2-40B4-BE49-F238E27FC236}">
                  <a16:creationId xmlns:a16="http://schemas.microsoft.com/office/drawing/2014/main" id="{E6357422-7C7F-464C-AE81-B1AD81225040}"/>
                </a:ext>
              </a:extLst>
            </p:cNvPr>
            <p:cNvCxnSpPr>
              <a:stCxn id="47" idx="1"/>
              <a:endCxn id="55" idx="0"/>
            </p:cNvCxnSpPr>
            <p:nvPr/>
          </p:nvCxnSpPr>
          <p:spPr>
            <a:xfrm rot="10800000" flipV="1">
              <a:off x="3045226" y="3458845"/>
              <a:ext cx="897255" cy="945515"/>
            </a:xfrm>
            <a:prstGeom prst="curvedConnector2">
              <a:avLst/>
            </a:prstGeom>
            <a:noFill/>
            <a:ln>
              <a:headEnd type="triangle"/>
            </a:ln>
          </p:spPr>
          <p:style>
            <a:lnRef idx="1">
              <a:schemeClr val="accent1"/>
            </a:lnRef>
            <a:fillRef idx="0">
              <a:schemeClr val="accent1"/>
            </a:fillRef>
            <a:effectRef idx="0">
              <a:schemeClr val="accent1"/>
            </a:effectRef>
            <a:fontRef idx="minor">
              <a:schemeClr val="tx1"/>
            </a:fontRef>
          </p:style>
        </p:cxnSp>
        <p:cxnSp>
          <p:nvCxnSpPr>
            <p:cNvPr id="65" name="曲线连接符 22">
              <a:extLst>
                <a:ext uri="{FF2B5EF4-FFF2-40B4-BE49-F238E27FC236}">
                  <a16:creationId xmlns:a16="http://schemas.microsoft.com/office/drawing/2014/main" id="{C9C48FCC-C246-4CE7-814E-8B46BCB2388E}"/>
                </a:ext>
              </a:extLst>
            </p:cNvPr>
            <p:cNvCxnSpPr>
              <a:stCxn id="47" idx="1"/>
              <a:endCxn id="56" idx="0"/>
            </p:cNvCxnSpPr>
            <p:nvPr/>
          </p:nvCxnSpPr>
          <p:spPr>
            <a:xfrm rot="10800000" flipV="1">
              <a:off x="3458611" y="3458845"/>
              <a:ext cx="483870" cy="945515"/>
            </a:xfrm>
            <a:prstGeom prst="curvedConnector2">
              <a:avLst/>
            </a:prstGeom>
            <a:noFill/>
            <a:ln>
              <a:headEnd type="triangle"/>
            </a:ln>
          </p:spPr>
          <p:style>
            <a:lnRef idx="1">
              <a:schemeClr val="accent1"/>
            </a:lnRef>
            <a:fillRef idx="0">
              <a:schemeClr val="accent1"/>
            </a:fillRef>
            <a:effectRef idx="0">
              <a:schemeClr val="accent1"/>
            </a:effectRef>
            <a:fontRef idx="minor">
              <a:schemeClr val="tx1"/>
            </a:fontRef>
          </p:style>
        </p:cxnSp>
        <p:cxnSp>
          <p:nvCxnSpPr>
            <p:cNvPr id="66" name="曲线连接符 23">
              <a:extLst>
                <a:ext uri="{FF2B5EF4-FFF2-40B4-BE49-F238E27FC236}">
                  <a16:creationId xmlns:a16="http://schemas.microsoft.com/office/drawing/2014/main" id="{8C1C1284-3540-43D9-A5BB-FFB323AF9DC7}"/>
                </a:ext>
              </a:extLst>
            </p:cNvPr>
            <p:cNvCxnSpPr/>
            <p:nvPr/>
          </p:nvCxnSpPr>
          <p:spPr>
            <a:xfrm rot="5400000">
              <a:off x="3456071" y="3895090"/>
              <a:ext cx="927100" cy="70485"/>
            </a:xfrm>
            <a:prstGeom prst="curvedConnector3">
              <a:avLst>
                <a:gd name="adj1" fmla="val 2705"/>
              </a:avLst>
            </a:prstGeom>
            <a:noFill/>
            <a:ln>
              <a:head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24">
              <a:extLst>
                <a:ext uri="{FF2B5EF4-FFF2-40B4-BE49-F238E27FC236}">
                  <a16:creationId xmlns:a16="http://schemas.microsoft.com/office/drawing/2014/main" id="{8BEAE04B-2BCD-498D-BB54-47E505127247}"/>
                </a:ext>
              </a:extLst>
            </p:cNvPr>
            <p:cNvCxnSpPr>
              <a:stCxn id="47" idx="3"/>
              <a:endCxn id="53" idx="4"/>
            </p:cNvCxnSpPr>
            <p:nvPr/>
          </p:nvCxnSpPr>
          <p:spPr>
            <a:xfrm>
              <a:off x="5232801" y="3458845"/>
              <a:ext cx="513715" cy="25654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68" name="曲线连接符 25">
              <a:extLst>
                <a:ext uri="{FF2B5EF4-FFF2-40B4-BE49-F238E27FC236}">
                  <a16:creationId xmlns:a16="http://schemas.microsoft.com/office/drawing/2014/main" id="{FB273FAB-239F-429D-9EC1-04847417C44F}"/>
                </a:ext>
              </a:extLst>
            </p:cNvPr>
            <p:cNvCxnSpPr>
              <a:stCxn id="46" idx="3"/>
              <a:endCxn id="48" idx="0"/>
            </p:cNvCxnSpPr>
            <p:nvPr/>
          </p:nvCxnSpPr>
          <p:spPr>
            <a:xfrm>
              <a:off x="6686316" y="3013710"/>
              <a:ext cx="985520" cy="238125"/>
            </a:xfrm>
            <a:prstGeom prst="curvedConnector2">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26">
              <a:extLst>
                <a:ext uri="{FF2B5EF4-FFF2-40B4-BE49-F238E27FC236}">
                  <a16:creationId xmlns:a16="http://schemas.microsoft.com/office/drawing/2014/main" id="{B62F29AD-778C-4FDB-BF66-FC95BED679A4}"/>
                </a:ext>
              </a:extLst>
            </p:cNvPr>
            <p:cNvCxnSpPr>
              <a:stCxn id="53" idx="0"/>
              <a:endCxn id="48" idx="1"/>
            </p:cNvCxnSpPr>
            <p:nvPr/>
          </p:nvCxnSpPr>
          <p:spPr>
            <a:xfrm flipV="1">
              <a:off x="6586621" y="3458845"/>
              <a:ext cx="440055" cy="25654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27">
              <a:extLst>
                <a:ext uri="{FF2B5EF4-FFF2-40B4-BE49-F238E27FC236}">
                  <a16:creationId xmlns:a16="http://schemas.microsoft.com/office/drawing/2014/main" id="{45F1B2EE-602B-4441-99BC-FA376E9C4952}"/>
                </a:ext>
              </a:extLst>
            </p:cNvPr>
            <p:cNvCxnSpPr>
              <a:stCxn id="48" idx="3"/>
              <a:endCxn id="49" idx="1"/>
            </p:cNvCxnSpPr>
            <p:nvPr/>
          </p:nvCxnSpPr>
          <p:spPr>
            <a:xfrm>
              <a:off x="8316996" y="3458845"/>
              <a:ext cx="537210" cy="125095"/>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28">
              <a:extLst>
                <a:ext uri="{FF2B5EF4-FFF2-40B4-BE49-F238E27FC236}">
                  <a16:creationId xmlns:a16="http://schemas.microsoft.com/office/drawing/2014/main" id="{677A168C-4D13-4319-985D-3BA73D11A613}"/>
                </a:ext>
              </a:extLst>
            </p:cNvPr>
            <p:cNvCxnSpPr>
              <a:stCxn id="72" idx="0"/>
            </p:cNvCxnSpPr>
            <p:nvPr/>
          </p:nvCxnSpPr>
          <p:spPr>
            <a:xfrm flipV="1">
              <a:off x="7727716" y="3765550"/>
              <a:ext cx="1184275" cy="463550"/>
            </a:xfrm>
            <a:prstGeom prst="straightConnector1">
              <a:avLst/>
            </a:prstGeom>
            <a:noFill/>
            <a:ln>
              <a:headEnd type="arrow"/>
              <a:tailEnd type="arrow"/>
            </a:ln>
          </p:spPr>
          <p:style>
            <a:lnRef idx="1">
              <a:schemeClr val="accent1"/>
            </a:lnRef>
            <a:fillRef idx="0">
              <a:schemeClr val="accent1"/>
            </a:fillRef>
            <a:effectRef idx="0">
              <a:schemeClr val="accent1"/>
            </a:effectRef>
            <a:fontRef idx="minor">
              <a:schemeClr val="tx1"/>
            </a:fontRef>
          </p:style>
        </p:cxnSp>
        <p:sp>
          <p:nvSpPr>
            <p:cNvPr id="72" name="矩形 29">
              <a:extLst>
                <a:ext uri="{FF2B5EF4-FFF2-40B4-BE49-F238E27FC236}">
                  <a16:creationId xmlns:a16="http://schemas.microsoft.com/office/drawing/2014/main" id="{8008AE48-3497-4790-AE11-3412AEC12265}"/>
                </a:ext>
              </a:extLst>
            </p:cNvPr>
            <p:cNvSpPr/>
            <p:nvPr/>
          </p:nvSpPr>
          <p:spPr>
            <a:xfrm>
              <a:off x="7125101" y="4229100"/>
              <a:ext cx="1204595" cy="37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归并排序</a:t>
              </a:r>
            </a:p>
          </p:txBody>
        </p:sp>
        <p:cxnSp>
          <p:nvCxnSpPr>
            <p:cNvPr id="73" name="肘形连接符 30">
              <a:extLst>
                <a:ext uri="{FF2B5EF4-FFF2-40B4-BE49-F238E27FC236}">
                  <a16:creationId xmlns:a16="http://schemas.microsoft.com/office/drawing/2014/main" id="{1EC9268A-EC24-4988-AAA7-02C98D617195}"/>
                </a:ext>
              </a:extLst>
            </p:cNvPr>
            <p:cNvCxnSpPr>
              <a:endCxn id="49" idx="2"/>
            </p:cNvCxnSpPr>
            <p:nvPr/>
          </p:nvCxnSpPr>
          <p:spPr>
            <a:xfrm flipV="1">
              <a:off x="6585986" y="3827780"/>
              <a:ext cx="2913380" cy="1290955"/>
            </a:xfrm>
            <a:prstGeom prst="bentConnector2">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74" name="肘形连接符 31">
              <a:extLst>
                <a:ext uri="{FF2B5EF4-FFF2-40B4-BE49-F238E27FC236}">
                  <a16:creationId xmlns:a16="http://schemas.microsoft.com/office/drawing/2014/main" id="{CB9D38F1-1AE0-4615-98A0-4C0C4DF1A450}"/>
                </a:ext>
              </a:extLst>
            </p:cNvPr>
            <p:cNvCxnSpPr>
              <a:stCxn id="72" idx="1"/>
              <a:endCxn id="58" idx="0"/>
            </p:cNvCxnSpPr>
            <p:nvPr/>
          </p:nvCxnSpPr>
          <p:spPr>
            <a:xfrm rot="10800000" flipV="1">
              <a:off x="5984641" y="4417060"/>
              <a:ext cx="1127760" cy="325755"/>
            </a:xfrm>
            <a:prstGeom prst="bentConnector2">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32">
              <a:extLst>
                <a:ext uri="{FF2B5EF4-FFF2-40B4-BE49-F238E27FC236}">
                  <a16:creationId xmlns:a16="http://schemas.microsoft.com/office/drawing/2014/main" id="{D3E11555-0E28-4D77-9CFD-3136CAEBBE20}"/>
                </a:ext>
              </a:extLst>
            </p:cNvPr>
            <p:cNvCxnSpPr>
              <a:stCxn id="59" idx="2"/>
            </p:cNvCxnSpPr>
            <p:nvPr/>
          </p:nvCxnSpPr>
          <p:spPr>
            <a:xfrm>
              <a:off x="5684286" y="5369560"/>
              <a:ext cx="12065" cy="575945"/>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33">
              <a:extLst>
                <a:ext uri="{FF2B5EF4-FFF2-40B4-BE49-F238E27FC236}">
                  <a16:creationId xmlns:a16="http://schemas.microsoft.com/office/drawing/2014/main" id="{E51977FE-CC6B-44C9-B053-A26B4AF974DE}"/>
                </a:ext>
              </a:extLst>
            </p:cNvPr>
            <p:cNvCxnSpPr>
              <a:endCxn id="60" idx="2"/>
            </p:cNvCxnSpPr>
            <p:nvPr/>
          </p:nvCxnSpPr>
          <p:spPr>
            <a:xfrm flipV="1">
              <a:off x="6285631" y="5369560"/>
              <a:ext cx="0" cy="516255"/>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77" name="矩形 34">
              <a:extLst>
                <a:ext uri="{FF2B5EF4-FFF2-40B4-BE49-F238E27FC236}">
                  <a16:creationId xmlns:a16="http://schemas.microsoft.com/office/drawing/2014/main" id="{B9008A2C-9ECE-4BC2-A5D6-F5C0DBBCA502}"/>
                </a:ext>
              </a:extLst>
            </p:cNvPr>
            <p:cNvSpPr/>
            <p:nvPr/>
          </p:nvSpPr>
          <p:spPr>
            <a:xfrm>
              <a:off x="2437531" y="4423410"/>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最终缓存文件</a:t>
              </a:r>
            </a:p>
          </p:txBody>
        </p:sp>
        <p:cxnSp>
          <p:nvCxnSpPr>
            <p:cNvPr id="78" name="肘形连接符 35">
              <a:extLst>
                <a:ext uri="{FF2B5EF4-FFF2-40B4-BE49-F238E27FC236}">
                  <a16:creationId xmlns:a16="http://schemas.microsoft.com/office/drawing/2014/main" id="{9FB58D7E-ACB5-4A74-9343-864B9BFD46BA}"/>
                </a:ext>
              </a:extLst>
            </p:cNvPr>
            <p:cNvCxnSpPr>
              <a:stCxn id="77" idx="2"/>
            </p:cNvCxnSpPr>
            <p:nvPr/>
          </p:nvCxnSpPr>
          <p:spPr>
            <a:xfrm rot="5400000" flipV="1">
              <a:off x="4181876" y="3907155"/>
              <a:ext cx="271780" cy="21310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矩形 36">
              <a:extLst>
                <a:ext uri="{FF2B5EF4-FFF2-40B4-BE49-F238E27FC236}">
                  <a16:creationId xmlns:a16="http://schemas.microsoft.com/office/drawing/2014/main" id="{9AED4B3F-F1BF-4A1E-963C-B6D54BBA152D}"/>
                </a:ext>
              </a:extLst>
            </p:cNvPr>
            <p:cNvSpPr/>
            <p:nvPr/>
          </p:nvSpPr>
          <p:spPr>
            <a:xfrm>
              <a:off x="2436896" y="4855845"/>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发送端缓冲区</a:t>
              </a:r>
            </a:p>
          </p:txBody>
        </p:sp>
        <p:sp>
          <p:nvSpPr>
            <p:cNvPr id="80" name="矩形 37">
              <a:extLst>
                <a:ext uri="{FF2B5EF4-FFF2-40B4-BE49-F238E27FC236}">
                  <a16:creationId xmlns:a16="http://schemas.microsoft.com/office/drawing/2014/main" id="{F7F7C76C-D218-492A-9DB4-5250E1C15703}"/>
                </a:ext>
              </a:extLst>
            </p:cNvPr>
            <p:cNvSpPr/>
            <p:nvPr/>
          </p:nvSpPr>
          <p:spPr>
            <a:xfrm>
              <a:off x="3773571" y="4695190"/>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溢出</a:t>
              </a:r>
            </a:p>
          </p:txBody>
        </p:sp>
        <p:sp>
          <p:nvSpPr>
            <p:cNvPr id="81" name="矩形 38">
              <a:extLst>
                <a:ext uri="{FF2B5EF4-FFF2-40B4-BE49-F238E27FC236}">
                  <a16:creationId xmlns:a16="http://schemas.microsoft.com/office/drawing/2014/main" id="{39471824-FCAC-4118-8339-00C4B1CFDD32}"/>
                </a:ext>
              </a:extLst>
            </p:cNvPr>
            <p:cNvSpPr/>
            <p:nvPr/>
          </p:nvSpPr>
          <p:spPr>
            <a:xfrm>
              <a:off x="3884696" y="2788285"/>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返回</a:t>
              </a:r>
            </a:p>
          </p:txBody>
        </p:sp>
        <p:sp>
          <p:nvSpPr>
            <p:cNvPr id="82" name="矩形 39">
              <a:extLst>
                <a:ext uri="{FF2B5EF4-FFF2-40B4-BE49-F238E27FC236}">
                  <a16:creationId xmlns:a16="http://schemas.microsoft.com/office/drawing/2014/main" id="{9E17C765-F736-429E-838D-957C93D4DC82}"/>
                </a:ext>
              </a:extLst>
            </p:cNvPr>
            <p:cNvSpPr/>
            <p:nvPr/>
          </p:nvSpPr>
          <p:spPr>
            <a:xfrm>
              <a:off x="6599321" y="2720975"/>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获得</a:t>
              </a:r>
            </a:p>
          </p:txBody>
        </p:sp>
        <p:sp>
          <p:nvSpPr>
            <p:cNvPr id="83" name="矩形 40">
              <a:extLst>
                <a:ext uri="{FF2B5EF4-FFF2-40B4-BE49-F238E27FC236}">
                  <a16:creationId xmlns:a16="http://schemas.microsoft.com/office/drawing/2014/main" id="{3DDBD24A-8A02-4B7C-8074-D3217ACE2E7D}"/>
                </a:ext>
              </a:extLst>
            </p:cNvPr>
            <p:cNvSpPr/>
            <p:nvPr/>
          </p:nvSpPr>
          <p:spPr>
            <a:xfrm>
              <a:off x="8684661" y="2926080"/>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接收端缓冲区</a:t>
              </a:r>
            </a:p>
          </p:txBody>
        </p:sp>
        <p:sp>
          <p:nvSpPr>
            <p:cNvPr id="84" name="矩形 41">
              <a:extLst>
                <a:ext uri="{FF2B5EF4-FFF2-40B4-BE49-F238E27FC236}">
                  <a16:creationId xmlns:a16="http://schemas.microsoft.com/office/drawing/2014/main" id="{9F858E9C-1118-458D-B89F-9DC650EF3D25}"/>
                </a:ext>
              </a:extLst>
            </p:cNvPr>
            <p:cNvSpPr/>
            <p:nvPr/>
          </p:nvSpPr>
          <p:spPr>
            <a:xfrm>
              <a:off x="5784616" y="4070350"/>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溢出</a:t>
              </a:r>
            </a:p>
          </p:txBody>
        </p:sp>
        <p:sp>
          <p:nvSpPr>
            <p:cNvPr id="85" name="矩形 42">
              <a:extLst>
                <a:ext uri="{FF2B5EF4-FFF2-40B4-BE49-F238E27FC236}">
                  <a16:creationId xmlns:a16="http://schemas.microsoft.com/office/drawing/2014/main" id="{A8A884D2-4F59-4BD2-AE0A-F73B3510C0A9}"/>
                </a:ext>
              </a:extLst>
            </p:cNvPr>
            <p:cNvSpPr/>
            <p:nvPr/>
          </p:nvSpPr>
          <p:spPr>
            <a:xfrm>
              <a:off x="7438791" y="4766310"/>
              <a:ext cx="1654175" cy="413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读取</a:t>
              </a:r>
            </a:p>
          </p:txBody>
        </p:sp>
      </p:grpSp>
      <p:sp>
        <p:nvSpPr>
          <p:cNvPr id="87" name="TextBox 86">
            <a:extLst>
              <a:ext uri="{FF2B5EF4-FFF2-40B4-BE49-F238E27FC236}">
                <a16:creationId xmlns:a16="http://schemas.microsoft.com/office/drawing/2014/main" id="{C9BAA112-FEB6-49E0-B5E9-D0DADDDB96E2}"/>
              </a:ext>
            </a:extLst>
          </p:cNvPr>
          <p:cNvSpPr txBox="1"/>
          <p:nvPr/>
        </p:nvSpPr>
        <p:spPr>
          <a:xfrm>
            <a:off x="7362062" y="6050796"/>
            <a:ext cx="2385589"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Mammoth</a:t>
            </a:r>
            <a:r>
              <a:rPr lang="zh-CN" altLang="en-US" sz="1400" dirty="0">
                <a:latin typeface="微软雅黑" panose="020B0503020204020204" pitchFamily="34" charset="-122"/>
                <a:ea typeface="微软雅黑" panose="020B0503020204020204" pitchFamily="34" charset="-122"/>
              </a:rPr>
              <a:t>中的</a:t>
            </a:r>
            <a:r>
              <a:rPr lang="en-US" altLang="zh-CN" sz="1400" dirty="0">
                <a:latin typeface="微软雅黑" panose="020B0503020204020204" pitchFamily="34" charset="-122"/>
                <a:ea typeface="微软雅黑" panose="020B0503020204020204" pitchFamily="34" charset="-122"/>
              </a:rPr>
              <a:t>shuffle</a:t>
            </a:r>
            <a:r>
              <a:rPr lang="zh-CN" altLang="en-US" sz="1400" dirty="0">
                <a:latin typeface="微软雅黑" panose="020B0503020204020204" pitchFamily="34" charset="-122"/>
                <a:ea typeface="微软雅黑" panose="020B0503020204020204" pitchFamily="34" charset="-122"/>
              </a:rPr>
              <a:t>阶段</a:t>
            </a:r>
          </a:p>
        </p:txBody>
      </p:sp>
      <p:sp>
        <p:nvSpPr>
          <p:cNvPr id="4" name="灯片编号占位符 3">
            <a:extLst>
              <a:ext uri="{FF2B5EF4-FFF2-40B4-BE49-F238E27FC236}">
                <a16:creationId xmlns:a16="http://schemas.microsoft.com/office/drawing/2014/main" id="{B2237018-A681-9344-9200-D81906C4C4D3}"/>
              </a:ext>
            </a:extLst>
          </p:cNvPr>
          <p:cNvSpPr>
            <a:spLocks noGrp="1"/>
          </p:cNvSpPr>
          <p:nvPr>
            <p:ph type="sldNum" sz="quarter" idx="12"/>
          </p:nvPr>
        </p:nvSpPr>
        <p:spPr/>
        <p:txBody>
          <a:bodyPr/>
          <a:lstStyle/>
          <a:p>
            <a:fld id="{B13F0FA4-29F4-4B1D-A16B-0D7169EBD889}" type="slidenum">
              <a:rPr lang="en-US" smtClean="0"/>
              <a:t>158</a:t>
            </a:fld>
            <a:endParaRPr lang="en-US"/>
          </a:p>
        </p:txBody>
      </p:sp>
    </p:spTree>
    <p:extLst>
      <p:ext uri="{BB962C8B-B14F-4D97-AF65-F5344CB8AC3E}">
        <p14:creationId xmlns:p14="http://schemas.microsoft.com/office/powerpoint/2010/main" val="22329147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CE1A-6C51-44B9-B17C-039F07B77A44}"/>
              </a:ext>
            </a:extLst>
          </p:cNvPr>
          <p:cNvSpPr>
            <a:spLocks noGrp="1"/>
          </p:cNvSpPr>
          <p:nvPr>
            <p:ph type="title"/>
          </p:nvPr>
        </p:nvSpPr>
        <p:spPr/>
        <p:txBody>
          <a:bodyPr/>
          <a:lstStyle/>
          <a:p>
            <a:r>
              <a:rPr lang="en-US" altLang="zh-CN" dirty="0"/>
              <a:t>8.3 </a:t>
            </a:r>
            <a:r>
              <a:rPr lang="zh-CN" altLang="en-US" dirty="0"/>
              <a:t>运行时优化</a:t>
            </a:r>
          </a:p>
        </p:txBody>
      </p:sp>
      <p:sp>
        <p:nvSpPr>
          <p:cNvPr id="3" name="Content Placeholder 2">
            <a:extLst>
              <a:ext uri="{FF2B5EF4-FFF2-40B4-BE49-F238E27FC236}">
                <a16:creationId xmlns:a16="http://schemas.microsoft.com/office/drawing/2014/main" id="{960919C0-AFAD-48A2-AF4E-21518DDAAD5F}"/>
              </a:ext>
            </a:extLst>
          </p:cNvPr>
          <p:cNvSpPr>
            <a:spLocks noGrp="1"/>
          </p:cNvSpPr>
          <p:nvPr>
            <p:ph idx="1"/>
          </p:nvPr>
        </p:nvSpPr>
        <p:spPr/>
        <p:txBody>
          <a:bodyPr/>
          <a:lstStyle/>
          <a:p>
            <a:r>
              <a:rPr lang="zh-CN" altLang="en-US" dirty="0"/>
              <a:t>缓存数据方式：</a:t>
            </a:r>
            <a:endParaRPr lang="en-US" altLang="zh-CN" dirty="0"/>
          </a:p>
          <a:p>
            <a:pPr marL="914400" lvl="1" indent="-457200">
              <a:buFont typeface="+mj-lt"/>
              <a:buAutoNum type="arabicPeriod" startAt="2"/>
            </a:pPr>
            <a:r>
              <a:rPr lang="zh-CN" altLang="en-US" dirty="0"/>
              <a:t>将多次使用的关键性数据缓存到内存中，多见于迭代性应用</a:t>
            </a:r>
            <a:endParaRPr lang="en-US" altLang="zh-CN" dirty="0"/>
          </a:p>
          <a:p>
            <a:pPr lvl="1"/>
            <a:r>
              <a:rPr lang="en-US" altLang="zh-CN" sz="2000" dirty="0"/>
              <a:t>Spark</a:t>
            </a:r>
            <a:r>
              <a:rPr lang="zh-CN" altLang="en-US" sz="2000" dirty="0"/>
              <a:t>会对中间结果进行缓存，这些关键数据会在多个</a:t>
            </a:r>
            <a:r>
              <a:rPr lang="en-US" altLang="zh-CN" sz="2000" dirty="0"/>
              <a:t>stage</a:t>
            </a:r>
            <a:r>
              <a:rPr lang="zh-CN" altLang="en-US" sz="2000" dirty="0"/>
              <a:t>或者</a:t>
            </a:r>
            <a:r>
              <a:rPr lang="en-US" altLang="zh-CN" sz="2000" dirty="0"/>
              <a:t>job</a:t>
            </a:r>
            <a:r>
              <a:rPr lang="zh-CN" altLang="en-US" sz="2000" dirty="0"/>
              <a:t>之间重复利用。</a:t>
            </a:r>
            <a:r>
              <a:rPr lang="en-US" altLang="zh-CN" sz="2000" dirty="0"/>
              <a:t>Spark</a:t>
            </a:r>
            <a:r>
              <a:rPr lang="zh-CN" altLang="en-US" sz="2000" dirty="0"/>
              <a:t>通过调用</a:t>
            </a:r>
            <a:r>
              <a:rPr lang="en-US" altLang="zh-CN" sz="2000" dirty="0"/>
              <a:t>RDD</a:t>
            </a:r>
            <a:r>
              <a:rPr lang="zh-CN" altLang="en-US" sz="2000" dirty="0"/>
              <a:t>的</a:t>
            </a:r>
            <a:r>
              <a:rPr lang="en-US" altLang="zh-CN" sz="2000" dirty="0"/>
              <a:t>persist</a:t>
            </a:r>
            <a:r>
              <a:rPr lang="zh-CN" altLang="en-US" sz="2000" dirty="0"/>
              <a:t>（）方法来标记需要进行缓存的数据，通过调用</a:t>
            </a:r>
            <a:r>
              <a:rPr lang="en-US" altLang="zh-CN" sz="2000" dirty="0" err="1"/>
              <a:t>unpersist</a:t>
            </a:r>
            <a:r>
              <a:rPr lang="zh-CN" altLang="en-US" sz="2000" dirty="0"/>
              <a:t>（）来移除缓存的数据</a:t>
            </a:r>
            <a:endParaRPr lang="en-US" altLang="zh-CN" sz="2000" dirty="0"/>
          </a:p>
          <a:p>
            <a:pPr lvl="1"/>
            <a:r>
              <a:rPr lang="zh-CN" altLang="en-US" sz="2000" dirty="0"/>
              <a:t>当持久化一个</a:t>
            </a:r>
            <a:r>
              <a:rPr lang="en-US" altLang="zh-CN" sz="2000" dirty="0"/>
              <a:t>RDD</a:t>
            </a:r>
            <a:r>
              <a:rPr lang="zh-CN" altLang="en-US" sz="2000" dirty="0"/>
              <a:t>，每一个节点都会将计算的分片结果保存在内存中，是的后续操作加速（</a:t>
            </a:r>
            <a:r>
              <a:rPr lang="en-US" altLang="zh-CN" sz="2000" dirty="0"/>
              <a:t>10</a:t>
            </a:r>
            <a:r>
              <a:rPr lang="zh-CN" altLang="en-US" sz="2000" dirty="0"/>
              <a:t>倍）</a:t>
            </a:r>
            <a:endParaRPr lang="en-US" altLang="zh-CN" sz="2000" dirty="0"/>
          </a:p>
          <a:p>
            <a:pPr marL="457200" lvl="1" indent="0">
              <a:buNone/>
            </a:pPr>
            <a:endParaRPr lang="en-US" altLang="zh-CN" dirty="0"/>
          </a:p>
          <a:p>
            <a:endParaRPr lang="zh-CN" altLang="en-US" dirty="0"/>
          </a:p>
        </p:txBody>
      </p:sp>
      <p:sp>
        <p:nvSpPr>
          <p:cNvPr id="4" name="灯片编号占位符 3">
            <a:extLst>
              <a:ext uri="{FF2B5EF4-FFF2-40B4-BE49-F238E27FC236}">
                <a16:creationId xmlns:a16="http://schemas.microsoft.com/office/drawing/2014/main" id="{D6D23399-F957-D24D-B806-1FC7A6980166}"/>
              </a:ext>
            </a:extLst>
          </p:cNvPr>
          <p:cNvSpPr>
            <a:spLocks noGrp="1"/>
          </p:cNvSpPr>
          <p:nvPr>
            <p:ph type="sldNum" sz="quarter" idx="12"/>
          </p:nvPr>
        </p:nvSpPr>
        <p:spPr/>
        <p:txBody>
          <a:bodyPr/>
          <a:lstStyle/>
          <a:p>
            <a:fld id="{B13F0FA4-29F4-4B1D-A16B-0D7169EBD889}" type="slidenum">
              <a:rPr lang="en-US" smtClean="0"/>
              <a:t>159</a:t>
            </a:fld>
            <a:endParaRPr lang="en-US"/>
          </a:p>
        </p:txBody>
      </p:sp>
    </p:spTree>
    <p:extLst>
      <p:ext uri="{BB962C8B-B14F-4D97-AF65-F5344CB8AC3E}">
        <p14:creationId xmlns:p14="http://schemas.microsoft.com/office/powerpoint/2010/main" val="135708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1.1 </a:t>
            </a:r>
            <a:r>
              <a:rPr lang="zh-CN" altLang="en-US" dirty="0">
                <a:solidFill>
                  <a:schemeClr val="bg1">
                    <a:lumMod val="50000"/>
                  </a:schemeClr>
                </a:solidFill>
              </a:rPr>
              <a:t>大数据特征</a:t>
            </a:r>
            <a:endParaRPr lang="en-US" altLang="zh-CN" dirty="0">
              <a:solidFill>
                <a:schemeClr val="bg1">
                  <a:lumMod val="50000"/>
                </a:schemeClr>
              </a:solidFill>
            </a:endParaRPr>
          </a:p>
          <a:p>
            <a:r>
              <a:rPr lang="en-US" altLang="zh-CN" dirty="0">
                <a:solidFill>
                  <a:schemeClr val="bg1">
                    <a:lumMod val="50000"/>
                  </a:schemeClr>
                </a:solidFill>
              </a:rPr>
              <a:t>1.2 </a:t>
            </a:r>
            <a:r>
              <a:rPr lang="zh-CN" altLang="en-US" dirty="0">
                <a:solidFill>
                  <a:schemeClr val="bg1">
                    <a:lumMod val="50000"/>
                  </a:schemeClr>
                </a:solidFill>
              </a:rPr>
              <a:t>大数据存储模式</a:t>
            </a:r>
            <a:endParaRPr lang="en-US" altLang="zh-CN" dirty="0">
              <a:solidFill>
                <a:schemeClr val="bg1">
                  <a:lumMod val="50000"/>
                </a:schemeClr>
              </a:solidFill>
            </a:endParaRPr>
          </a:p>
          <a:p>
            <a:r>
              <a:rPr lang="en-US" altLang="zh-CN" dirty="0">
                <a:solidFill>
                  <a:schemeClr val="bg1">
                    <a:lumMod val="50000"/>
                  </a:schemeClr>
                </a:solidFill>
              </a:rPr>
              <a:t>1.3 </a:t>
            </a:r>
            <a:r>
              <a:rPr lang="zh-CN" altLang="en-US" dirty="0">
                <a:solidFill>
                  <a:schemeClr val="bg1">
                    <a:lumMod val="50000"/>
                  </a:schemeClr>
                </a:solidFill>
              </a:rPr>
              <a:t>大数据处理模式</a:t>
            </a:r>
            <a:endParaRPr lang="en-US" altLang="zh-CN" dirty="0">
              <a:solidFill>
                <a:schemeClr val="bg1">
                  <a:lumMod val="50000"/>
                </a:schemeClr>
              </a:solidFill>
            </a:endParaRPr>
          </a:p>
          <a:p>
            <a:r>
              <a:rPr lang="en-US" altLang="zh-CN" dirty="0">
                <a:solidFill>
                  <a:srgbClr val="FF0000"/>
                </a:solidFill>
              </a:rPr>
              <a:t>1.4 </a:t>
            </a:r>
            <a:r>
              <a:rPr lang="zh-CN" altLang="en-US" dirty="0">
                <a:solidFill>
                  <a:srgbClr val="FF0000"/>
                </a:solidFill>
              </a:rPr>
              <a:t>大数据编程模式</a:t>
            </a:r>
            <a:endParaRPr lang="en-US" altLang="zh-CN" dirty="0">
              <a:solidFill>
                <a:srgbClr val="FF0000"/>
              </a:solidFill>
            </a:endParaRPr>
          </a:p>
          <a:p>
            <a:r>
              <a:rPr lang="en-US" altLang="zh-CN" dirty="0"/>
              <a:t>1.5 </a:t>
            </a:r>
            <a:r>
              <a:rPr lang="zh-CN" altLang="en-US" dirty="0"/>
              <a:t>大数据处理体系结构</a:t>
            </a:r>
            <a:endParaRPr lang="en-US" dirty="0"/>
          </a:p>
        </p:txBody>
      </p:sp>
    </p:spTree>
    <p:extLst>
      <p:ext uri="{BB962C8B-B14F-4D97-AF65-F5344CB8AC3E}">
        <p14:creationId xmlns:p14="http://schemas.microsoft.com/office/powerpoint/2010/main" val="386463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454E-D04A-400F-929F-20C2F3F0FF53}"/>
              </a:ext>
            </a:extLst>
          </p:cNvPr>
          <p:cNvSpPr>
            <a:spLocks noGrp="1"/>
          </p:cNvSpPr>
          <p:nvPr>
            <p:ph type="title"/>
          </p:nvPr>
        </p:nvSpPr>
        <p:spPr/>
        <p:txBody>
          <a:bodyPr/>
          <a:lstStyle/>
          <a:p>
            <a:r>
              <a:rPr lang="en-US" altLang="zh-CN"/>
              <a:t>1.4 </a:t>
            </a:r>
            <a:r>
              <a:rPr lang="zh-CN" altLang="en-US"/>
              <a:t>大数据编程模式</a:t>
            </a:r>
            <a:endParaRPr lang="en-US"/>
          </a:p>
        </p:txBody>
      </p:sp>
      <p:sp>
        <p:nvSpPr>
          <p:cNvPr id="3" name="Content Placeholder 2">
            <a:extLst>
              <a:ext uri="{FF2B5EF4-FFF2-40B4-BE49-F238E27FC236}">
                <a16:creationId xmlns:a16="http://schemas.microsoft.com/office/drawing/2014/main" id="{299A2C28-C8EC-45A8-BF12-50A6A0EE9F3C}"/>
              </a:ext>
            </a:extLst>
          </p:cNvPr>
          <p:cNvSpPr>
            <a:spLocks noGrp="1"/>
          </p:cNvSpPr>
          <p:nvPr>
            <p:ph idx="1"/>
          </p:nvPr>
        </p:nvSpPr>
        <p:spPr>
          <a:xfrm>
            <a:off x="680483" y="1160756"/>
            <a:ext cx="10930269" cy="5387001"/>
          </a:xfrm>
        </p:spPr>
        <p:txBody>
          <a:bodyPr>
            <a:normAutofit fontScale="92500" lnSpcReduction="10000"/>
          </a:bodyPr>
          <a:lstStyle/>
          <a:p>
            <a:r>
              <a:rPr lang="zh-CN" altLang="en-US"/>
              <a:t>批处理</a:t>
            </a:r>
            <a:endParaRPr lang="en-US" altLang="zh-CN"/>
          </a:p>
          <a:p>
            <a:pPr lvl="1"/>
            <a:r>
              <a:rPr lang="zh-CN" altLang="en-US"/>
              <a:t>对一批数据采用相同方式进行批量的处理</a:t>
            </a:r>
            <a:endParaRPr lang="en-US" altLang="zh-CN"/>
          </a:p>
          <a:p>
            <a:pPr lvl="1"/>
            <a:r>
              <a:rPr lang="zh-CN" altLang="en-US"/>
              <a:t>批量数据特征：数据体量巨大；数据精确度高；数据价值密度低</a:t>
            </a:r>
            <a:endParaRPr lang="en-US" altLang="zh-CN"/>
          </a:p>
          <a:p>
            <a:r>
              <a:rPr lang="zh-CN" altLang="en-US"/>
              <a:t>流处理</a:t>
            </a:r>
            <a:endParaRPr lang="en-US" altLang="zh-CN"/>
          </a:p>
          <a:p>
            <a:pPr lvl="1"/>
            <a:r>
              <a:rPr lang="zh-CN" altLang="en-US"/>
              <a:t>流式数据是一个无穷的数据序列，序列中的每一个元素来源各异、格式复杂，序列往往包含时序特征</a:t>
            </a:r>
            <a:endParaRPr lang="en-US" altLang="zh-CN"/>
          </a:p>
          <a:p>
            <a:pPr lvl="1"/>
            <a:r>
              <a:rPr lang="zh-CN" altLang="en-US"/>
              <a:t>流数据特征：时序，但是要求响应极快</a:t>
            </a:r>
            <a:endParaRPr lang="en-US" altLang="zh-CN"/>
          </a:p>
          <a:p>
            <a:r>
              <a:rPr lang="zh-CN" altLang="en-US"/>
              <a:t>交互式数据处理</a:t>
            </a:r>
            <a:endParaRPr lang="en-US" altLang="zh-CN"/>
          </a:p>
          <a:p>
            <a:pPr lvl="1"/>
            <a:r>
              <a:rPr lang="zh-CN" altLang="en-US"/>
              <a:t>系统与操作人员以人机对话的方式一问一答，数据以对话方式输入</a:t>
            </a:r>
            <a:endParaRPr lang="en-US" altLang="zh-CN"/>
          </a:p>
          <a:p>
            <a:pPr lvl="1"/>
            <a:r>
              <a:rPr lang="zh-CN" altLang="en-US"/>
              <a:t>交互数据特征：处理灵活、直观、便于控制</a:t>
            </a:r>
            <a:endParaRPr lang="en-US" altLang="zh-CN"/>
          </a:p>
          <a:p>
            <a:r>
              <a:rPr lang="zh-CN" altLang="en-US"/>
              <a:t>图处理</a:t>
            </a:r>
            <a:endParaRPr lang="en-US" altLang="zh-CN"/>
          </a:p>
          <a:p>
            <a:pPr lvl="1"/>
            <a:r>
              <a:rPr lang="zh-CN" altLang="en-US"/>
              <a:t>图可以很好的表示事物之间的关系</a:t>
            </a:r>
            <a:endParaRPr lang="en-US" altLang="zh-CN"/>
          </a:p>
          <a:p>
            <a:pPr lvl="1"/>
            <a:r>
              <a:rPr lang="zh-CN" altLang="en-US"/>
              <a:t>图数据特征：节点之间关联性；种类繁多；图数据计算的强耦合性</a:t>
            </a:r>
            <a:endParaRPr lang="en-US" altLang="zh-CN"/>
          </a:p>
          <a:p>
            <a:endParaRPr lang="en-US" altLang="zh-CN"/>
          </a:p>
        </p:txBody>
      </p:sp>
    </p:spTree>
    <p:extLst>
      <p:ext uri="{BB962C8B-B14F-4D97-AF65-F5344CB8AC3E}">
        <p14:creationId xmlns:p14="http://schemas.microsoft.com/office/powerpoint/2010/main" val="304618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目    录</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chemeClr val="bg1">
                    <a:lumMod val="50000"/>
                  </a:schemeClr>
                </a:solidFill>
              </a:rPr>
              <a:t>1.1 </a:t>
            </a:r>
            <a:r>
              <a:rPr lang="zh-CN" altLang="en-US" dirty="0">
                <a:solidFill>
                  <a:schemeClr val="bg1">
                    <a:lumMod val="50000"/>
                  </a:schemeClr>
                </a:solidFill>
              </a:rPr>
              <a:t>大数据特征</a:t>
            </a:r>
            <a:endParaRPr lang="en-US" altLang="zh-CN" dirty="0">
              <a:solidFill>
                <a:schemeClr val="bg1">
                  <a:lumMod val="50000"/>
                </a:schemeClr>
              </a:solidFill>
            </a:endParaRPr>
          </a:p>
          <a:p>
            <a:r>
              <a:rPr lang="en-US" altLang="zh-CN" dirty="0">
                <a:solidFill>
                  <a:schemeClr val="bg1">
                    <a:lumMod val="50000"/>
                  </a:schemeClr>
                </a:solidFill>
              </a:rPr>
              <a:t>1.2 </a:t>
            </a:r>
            <a:r>
              <a:rPr lang="zh-CN" altLang="en-US" dirty="0">
                <a:solidFill>
                  <a:schemeClr val="bg1">
                    <a:lumMod val="50000"/>
                  </a:schemeClr>
                </a:solidFill>
              </a:rPr>
              <a:t>大数据存储模式</a:t>
            </a:r>
            <a:endParaRPr lang="en-US" altLang="zh-CN" dirty="0">
              <a:solidFill>
                <a:schemeClr val="bg1">
                  <a:lumMod val="50000"/>
                </a:schemeClr>
              </a:solidFill>
            </a:endParaRPr>
          </a:p>
          <a:p>
            <a:r>
              <a:rPr lang="en-US" altLang="zh-CN" dirty="0">
                <a:solidFill>
                  <a:schemeClr val="bg1">
                    <a:lumMod val="50000"/>
                  </a:schemeClr>
                </a:solidFill>
              </a:rPr>
              <a:t>1.3 </a:t>
            </a:r>
            <a:r>
              <a:rPr lang="zh-CN" altLang="en-US" dirty="0">
                <a:solidFill>
                  <a:schemeClr val="bg1">
                    <a:lumMod val="50000"/>
                  </a:schemeClr>
                </a:solidFill>
              </a:rPr>
              <a:t>大数据处理模式</a:t>
            </a:r>
            <a:endParaRPr lang="en-US" altLang="zh-CN" dirty="0">
              <a:solidFill>
                <a:schemeClr val="bg1">
                  <a:lumMod val="50000"/>
                </a:schemeClr>
              </a:solidFill>
            </a:endParaRPr>
          </a:p>
          <a:p>
            <a:r>
              <a:rPr lang="en-US" altLang="zh-CN" dirty="0">
                <a:solidFill>
                  <a:schemeClr val="bg1">
                    <a:lumMod val="50000"/>
                  </a:schemeClr>
                </a:solidFill>
              </a:rPr>
              <a:t>1.4 </a:t>
            </a:r>
            <a:r>
              <a:rPr lang="zh-CN" altLang="en-US" dirty="0">
                <a:solidFill>
                  <a:schemeClr val="bg1">
                    <a:lumMod val="50000"/>
                  </a:schemeClr>
                </a:solidFill>
              </a:rPr>
              <a:t>大数据编程模式</a:t>
            </a:r>
            <a:endParaRPr lang="en-US" altLang="zh-CN" dirty="0">
              <a:solidFill>
                <a:schemeClr val="bg1">
                  <a:lumMod val="50000"/>
                </a:schemeClr>
              </a:solidFill>
            </a:endParaRPr>
          </a:p>
          <a:p>
            <a:r>
              <a:rPr lang="en-US" altLang="zh-CN" dirty="0">
                <a:solidFill>
                  <a:srgbClr val="FF0000"/>
                </a:solidFill>
              </a:rPr>
              <a:t>1.5 </a:t>
            </a:r>
            <a:r>
              <a:rPr lang="zh-CN" altLang="en-US" dirty="0">
                <a:solidFill>
                  <a:srgbClr val="FF0000"/>
                </a:solidFill>
              </a:rPr>
              <a:t>大数据处理体系结构</a:t>
            </a:r>
            <a:endParaRPr lang="en-US" dirty="0">
              <a:solidFill>
                <a:srgbClr val="FF0000"/>
              </a:solidFill>
            </a:endParaRPr>
          </a:p>
        </p:txBody>
      </p:sp>
    </p:spTree>
    <p:extLst>
      <p:ext uri="{BB962C8B-B14F-4D97-AF65-F5344CB8AC3E}">
        <p14:creationId xmlns:p14="http://schemas.microsoft.com/office/powerpoint/2010/main" val="2352882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5521570" cy="5697415"/>
          </a:xfrm>
        </p:spPr>
        <p:txBody>
          <a:bodyPr>
            <a:normAutofit/>
          </a:bodyPr>
          <a:lstStyle/>
          <a:p>
            <a:r>
              <a:rPr lang="zh-CN" altLang="en-US"/>
              <a:t>数据中心体系结构</a:t>
            </a:r>
            <a:endParaRPr lang="en-US" altLang="zh-CN"/>
          </a:p>
          <a:p>
            <a:pPr lvl="1"/>
            <a:r>
              <a:rPr lang="zh-CN" altLang="en-US" sz="2200"/>
              <a:t>服务器硬件</a:t>
            </a:r>
            <a:endParaRPr lang="en-US" altLang="zh-CN" sz="2200"/>
          </a:p>
          <a:p>
            <a:pPr lvl="1"/>
            <a:r>
              <a:rPr lang="zh-CN" altLang="en-US" sz="2200"/>
              <a:t>存储</a:t>
            </a:r>
            <a:endParaRPr lang="en-US" altLang="zh-CN" sz="2200"/>
          </a:p>
          <a:p>
            <a:pPr lvl="1"/>
            <a:r>
              <a:rPr lang="zh-CN" altLang="en-US" sz="2200"/>
              <a:t>网络</a:t>
            </a:r>
            <a:endParaRPr lang="en-US" altLang="zh-CN" sz="2200"/>
          </a:p>
          <a:p>
            <a:pPr lvl="1"/>
            <a:r>
              <a:rPr lang="zh-CN" altLang="en-US" sz="2200"/>
              <a:t>数据中心的电力和能耗</a:t>
            </a:r>
            <a:endParaRPr lang="en-US" altLang="zh-CN" sz="2200"/>
          </a:p>
          <a:p>
            <a:pPr lvl="1"/>
            <a:r>
              <a:rPr lang="zh-CN" altLang="en-US" sz="2200"/>
              <a:t>数据中心的冷却系统</a:t>
            </a:r>
            <a:endParaRPr lang="en-US" altLang="zh-CN" sz="2200"/>
          </a:p>
        </p:txBody>
      </p:sp>
    </p:spTree>
    <p:extLst>
      <p:ext uri="{BB962C8B-B14F-4D97-AF65-F5344CB8AC3E}">
        <p14:creationId xmlns:p14="http://schemas.microsoft.com/office/powerpoint/2010/main" val="291297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第一章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dirty="0">
                <a:solidFill>
                  <a:srgbClr val="FF0000"/>
                </a:solidFill>
              </a:rPr>
              <a:t>1.1 </a:t>
            </a:r>
            <a:r>
              <a:rPr lang="zh-CN" altLang="en-US" dirty="0">
                <a:solidFill>
                  <a:srgbClr val="FF0000"/>
                </a:solidFill>
              </a:rPr>
              <a:t>大数据特征</a:t>
            </a:r>
            <a:endParaRPr lang="en-US" altLang="zh-CN" dirty="0">
              <a:solidFill>
                <a:srgbClr val="FF0000"/>
              </a:solidFill>
            </a:endParaRPr>
          </a:p>
          <a:p>
            <a:r>
              <a:rPr lang="en-US" altLang="zh-CN" dirty="0"/>
              <a:t>1.2 </a:t>
            </a:r>
            <a:r>
              <a:rPr lang="zh-CN" altLang="en-US" dirty="0"/>
              <a:t>大数据存储模式</a:t>
            </a:r>
            <a:endParaRPr lang="en-US" altLang="zh-CN" dirty="0"/>
          </a:p>
          <a:p>
            <a:r>
              <a:rPr lang="en-US" altLang="zh-CN" dirty="0"/>
              <a:t>1.3 </a:t>
            </a:r>
            <a:r>
              <a:rPr lang="zh-CN" altLang="en-US" dirty="0"/>
              <a:t>大数据处理模式</a:t>
            </a:r>
            <a:endParaRPr lang="en-US" altLang="zh-CN" dirty="0"/>
          </a:p>
          <a:p>
            <a:r>
              <a:rPr lang="en-US" altLang="zh-CN" dirty="0"/>
              <a:t>1.4 </a:t>
            </a:r>
            <a:r>
              <a:rPr lang="zh-CN" altLang="en-US" dirty="0"/>
              <a:t>大数据编程模式</a:t>
            </a:r>
            <a:endParaRPr lang="en-US" altLang="zh-CN" dirty="0"/>
          </a:p>
          <a:p>
            <a:r>
              <a:rPr lang="en-US" altLang="zh-CN" dirty="0"/>
              <a:t>1.5 </a:t>
            </a:r>
            <a:r>
              <a:rPr lang="zh-CN" altLang="en-US" dirty="0"/>
              <a:t>大数据处理体系结构</a:t>
            </a:r>
            <a:endParaRPr lang="en-US" dirty="0"/>
          </a:p>
        </p:txBody>
      </p:sp>
    </p:spTree>
    <p:extLst>
      <p:ext uri="{BB962C8B-B14F-4D97-AF65-F5344CB8AC3E}">
        <p14:creationId xmlns:p14="http://schemas.microsoft.com/office/powerpoint/2010/main" val="2092871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EFAE-5DF6-4793-913B-C42EE39B5986}"/>
              </a:ext>
            </a:extLst>
          </p:cNvPr>
          <p:cNvSpPr>
            <a:spLocks noGrp="1"/>
          </p:cNvSpPr>
          <p:nvPr>
            <p:ph type="title"/>
          </p:nvPr>
        </p:nvSpPr>
        <p:spPr/>
        <p:txBody>
          <a:bodyPr/>
          <a:lstStyle/>
          <a:p>
            <a:r>
              <a:rPr lang="en-US" altLang="zh-CN"/>
              <a:t>1.5 </a:t>
            </a:r>
            <a:r>
              <a:rPr lang="zh-CN" altLang="en-US"/>
              <a:t>大数据处理体系结构</a:t>
            </a:r>
            <a:endParaRPr lang="en-US"/>
          </a:p>
        </p:txBody>
      </p:sp>
      <p:sp>
        <p:nvSpPr>
          <p:cNvPr id="3" name="Content Placeholder 2">
            <a:extLst>
              <a:ext uri="{FF2B5EF4-FFF2-40B4-BE49-F238E27FC236}">
                <a16:creationId xmlns:a16="http://schemas.microsoft.com/office/drawing/2014/main" id="{BE88326E-197A-449F-AA9E-2DC22D8F4FB6}"/>
              </a:ext>
            </a:extLst>
          </p:cNvPr>
          <p:cNvSpPr>
            <a:spLocks noGrp="1"/>
          </p:cNvSpPr>
          <p:nvPr>
            <p:ph idx="1"/>
          </p:nvPr>
        </p:nvSpPr>
        <p:spPr>
          <a:xfrm>
            <a:off x="398585" y="1118871"/>
            <a:ext cx="3363946" cy="5697415"/>
          </a:xfrm>
        </p:spPr>
        <p:txBody>
          <a:bodyPr>
            <a:normAutofit/>
          </a:bodyPr>
          <a:lstStyle/>
          <a:p>
            <a:r>
              <a:rPr lang="zh-CN" altLang="en-US" dirty="0"/>
              <a:t>数据中心体系结构</a:t>
            </a:r>
            <a:endParaRPr lang="en-US" altLang="zh-CN" dirty="0"/>
          </a:p>
          <a:p>
            <a:pPr lvl="1"/>
            <a:r>
              <a:rPr lang="zh-CN" altLang="en-US" sz="2200" dirty="0"/>
              <a:t>服务器硬件</a:t>
            </a:r>
            <a:endParaRPr lang="en-US" altLang="zh-CN" sz="2200" dirty="0"/>
          </a:p>
          <a:p>
            <a:pPr marL="936000" lvl="2">
              <a:lnSpc>
                <a:spcPct val="110000"/>
              </a:lnSpc>
            </a:pPr>
            <a:r>
              <a:rPr lang="zh-CN" altLang="en-US" sz="1800" dirty="0"/>
              <a:t>服务器通常为低端服务器</a:t>
            </a:r>
            <a:endParaRPr lang="en-US" altLang="zh-CN" sz="1800" dirty="0"/>
          </a:p>
          <a:p>
            <a:pPr lvl="1"/>
            <a:r>
              <a:rPr lang="zh-CN" altLang="en-US" sz="2200" dirty="0"/>
              <a:t>存储</a:t>
            </a:r>
            <a:endParaRPr lang="en-US" altLang="zh-CN" sz="2200" dirty="0"/>
          </a:p>
          <a:p>
            <a:pPr marL="936000" lvl="2"/>
            <a:r>
              <a:rPr lang="zh-CN" altLang="en-US" sz="1800" dirty="0"/>
              <a:t>依靠本地磁盘</a:t>
            </a:r>
            <a:endParaRPr lang="en-US" altLang="zh-CN" sz="1800" dirty="0"/>
          </a:p>
          <a:p>
            <a:pPr marL="936000" lvl="2"/>
            <a:r>
              <a:rPr lang="en-US" altLang="zh-CN" sz="1800" dirty="0"/>
              <a:t>WSC</a:t>
            </a:r>
            <a:r>
              <a:rPr lang="zh-CN" altLang="en-US" sz="1800" dirty="0"/>
              <a:t>通常使用桌面级磁盘而不是企业级地盘</a:t>
            </a:r>
            <a:endParaRPr lang="en-US" altLang="zh-CN" sz="1800" dirty="0"/>
          </a:p>
        </p:txBody>
      </p:sp>
      <p:sp>
        <p:nvSpPr>
          <p:cNvPr id="6" name="Rectangle 5">
            <a:extLst>
              <a:ext uri="{FF2B5EF4-FFF2-40B4-BE49-F238E27FC236}">
                <a16:creationId xmlns:a16="http://schemas.microsoft.com/office/drawing/2014/main" id="{490FC2C8-B0CF-4EF6-8426-FD01388AA591}"/>
              </a:ext>
            </a:extLst>
          </p:cNvPr>
          <p:cNvSpPr/>
          <p:nvPr/>
        </p:nvSpPr>
        <p:spPr>
          <a:xfrm>
            <a:off x="6845594" y="6282988"/>
            <a:ext cx="1541256" cy="369332"/>
          </a:xfrm>
          <a:prstGeom prst="rect">
            <a:avLst/>
          </a:prstGeom>
        </p:spPr>
        <p:txBody>
          <a:bodyPr wrap="none">
            <a:spAutoFit/>
          </a:bodyPr>
          <a:lstStyle/>
          <a:p>
            <a:r>
              <a:rPr lang="en-US" altLang="zh-CN" dirty="0"/>
              <a:t>WSC</a:t>
            </a:r>
            <a:r>
              <a:rPr lang="zh-CN" altLang="en-US" dirty="0"/>
              <a:t>存储结构</a:t>
            </a:r>
            <a:endParaRPr lang="en-US" dirty="0"/>
          </a:p>
        </p:txBody>
      </p:sp>
      <p:grpSp>
        <p:nvGrpSpPr>
          <p:cNvPr id="7" name="组合 6">
            <a:extLst>
              <a:ext uri="{FF2B5EF4-FFF2-40B4-BE49-F238E27FC236}">
                <a16:creationId xmlns:a16="http://schemas.microsoft.com/office/drawing/2014/main" id="{05737E35-3C41-4CF3-933F-061C6B55A3CC}"/>
              </a:ext>
            </a:extLst>
          </p:cNvPr>
          <p:cNvGrpSpPr/>
          <p:nvPr/>
        </p:nvGrpSpPr>
        <p:grpSpPr>
          <a:xfrm>
            <a:off x="3702571" y="886115"/>
            <a:ext cx="8559800" cy="5429250"/>
            <a:chOff x="5719" y="1821"/>
            <a:chExt cx="13480" cy="8550"/>
          </a:xfrm>
        </p:grpSpPr>
        <p:grpSp>
          <p:nvGrpSpPr>
            <p:cNvPr id="8" name="组合 7">
              <a:extLst>
                <a:ext uri="{FF2B5EF4-FFF2-40B4-BE49-F238E27FC236}">
                  <a16:creationId xmlns:a16="http://schemas.microsoft.com/office/drawing/2014/main" id="{0457BC2F-624C-4A98-8409-DE2E1471A719}"/>
                </a:ext>
              </a:extLst>
            </p:cNvPr>
            <p:cNvGrpSpPr/>
            <p:nvPr/>
          </p:nvGrpSpPr>
          <p:grpSpPr>
            <a:xfrm>
              <a:off x="5767" y="2102"/>
              <a:ext cx="13432" cy="8148"/>
              <a:chOff x="5767" y="2102"/>
              <a:chExt cx="13432" cy="8148"/>
            </a:xfrm>
          </p:grpSpPr>
          <p:grpSp>
            <p:nvGrpSpPr>
              <p:cNvPr id="10" name="组合 9">
                <a:extLst>
                  <a:ext uri="{FF2B5EF4-FFF2-40B4-BE49-F238E27FC236}">
                    <a16:creationId xmlns:a16="http://schemas.microsoft.com/office/drawing/2014/main" id="{7BE05610-7C2A-4368-A8A7-58FE61581722}"/>
                  </a:ext>
                </a:extLst>
              </p:cNvPr>
              <p:cNvGrpSpPr/>
              <p:nvPr/>
            </p:nvGrpSpPr>
            <p:grpSpPr>
              <a:xfrm>
                <a:off x="5767" y="2102"/>
                <a:ext cx="9547" cy="8149"/>
                <a:chOff x="9034" y="2192"/>
                <a:chExt cx="9547" cy="8149"/>
              </a:xfrm>
            </p:grpSpPr>
            <p:grpSp>
              <p:nvGrpSpPr>
                <p:cNvPr id="14" name="组合 13">
                  <a:extLst>
                    <a:ext uri="{FF2B5EF4-FFF2-40B4-BE49-F238E27FC236}">
                      <a16:creationId xmlns:a16="http://schemas.microsoft.com/office/drawing/2014/main" id="{6B8EAD76-00F0-423E-93D9-F0C639216D75}"/>
                    </a:ext>
                  </a:extLst>
                </p:cNvPr>
                <p:cNvGrpSpPr/>
                <p:nvPr/>
              </p:nvGrpSpPr>
              <p:grpSpPr>
                <a:xfrm>
                  <a:off x="10171" y="2192"/>
                  <a:ext cx="6994" cy="1852"/>
                  <a:chOff x="10171" y="2192"/>
                  <a:chExt cx="8533" cy="2427"/>
                </a:xfrm>
              </p:grpSpPr>
              <p:grpSp>
                <p:nvGrpSpPr>
                  <p:cNvPr id="141" name="组合 140">
                    <a:extLst>
                      <a:ext uri="{FF2B5EF4-FFF2-40B4-BE49-F238E27FC236}">
                        <a16:creationId xmlns:a16="http://schemas.microsoft.com/office/drawing/2014/main" id="{B10082F4-037A-45DB-B58A-F64DFB24A8EC}"/>
                      </a:ext>
                    </a:extLst>
                  </p:cNvPr>
                  <p:cNvGrpSpPr/>
                  <p:nvPr/>
                </p:nvGrpSpPr>
                <p:grpSpPr>
                  <a:xfrm>
                    <a:off x="10171" y="2192"/>
                    <a:ext cx="7116" cy="2427"/>
                    <a:chOff x="10171" y="2192"/>
                    <a:chExt cx="7116" cy="2427"/>
                  </a:xfrm>
                </p:grpSpPr>
                <p:grpSp>
                  <p:nvGrpSpPr>
                    <p:cNvPr id="143" name="组合 142">
                      <a:extLst>
                        <a:ext uri="{FF2B5EF4-FFF2-40B4-BE49-F238E27FC236}">
                          <a16:creationId xmlns:a16="http://schemas.microsoft.com/office/drawing/2014/main" id="{4D03A109-41E8-468C-91BF-26638E5E7A58}"/>
                        </a:ext>
                      </a:extLst>
                    </p:cNvPr>
                    <p:cNvGrpSpPr/>
                    <p:nvPr/>
                  </p:nvGrpSpPr>
                  <p:grpSpPr>
                    <a:xfrm>
                      <a:off x="10171" y="2192"/>
                      <a:ext cx="2582" cy="1927"/>
                      <a:chOff x="10171" y="2192"/>
                      <a:chExt cx="2582" cy="1927"/>
                    </a:xfrm>
                  </p:grpSpPr>
                  <p:sp>
                    <p:nvSpPr>
                      <p:cNvPr id="157" name="椭圆 156">
                        <a:extLst>
                          <a:ext uri="{FF2B5EF4-FFF2-40B4-BE49-F238E27FC236}">
                            <a16:creationId xmlns:a16="http://schemas.microsoft.com/office/drawing/2014/main" id="{053DF280-D417-463A-9E1C-6E4CB6821208}"/>
                          </a:ext>
                        </a:extLst>
                      </p:cNvPr>
                      <p:cNvSpPr/>
                      <p:nvPr/>
                    </p:nvSpPr>
                    <p:spPr>
                      <a:xfrm>
                        <a:off x="1061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schemeClr val="tx1"/>
                          </a:solidFill>
                        </a:endParaRPr>
                      </a:p>
                    </p:txBody>
                  </p:sp>
                  <p:sp>
                    <p:nvSpPr>
                      <p:cNvPr id="158" name="矩形 157">
                        <a:extLst>
                          <a:ext uri="{FF2B5EF4-FFF2-40B4-BE49-F238E27FC236}">
                            <a16:creationId xmlns:a16="http://schemas.microsoft.com/office/drawing/2014/main" id="{0F4AC612-6E85-4C77-94B2-21DC48E7BD28}"/>
                          </a:ext>
                        </a:extLst>
                      </p:cNvPr>
                      <p:cNvSpPr/>
                      <p:nvPr/>
                    </p:nvSpPr>
                    <p:spPr>
                      <a:xfrm>
                        <a:off x="1061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nvGrpSpPr>
                      <p:cNvPr id="159" name="组合 158">
                        <a:extLst>
                          <a:ext uri="{FF2B5EF4-FFF2-40B4-BE49-F238E27FC236}">
                            <a16:creationId xmlns:a16="http://schemas.microsoft.com/office/drawing/2014/main" id="{28FD7063-1460-451F-8B08-067699FBB949}"/>
                          </a:ext>
                        </a:extLst>
                      </p:cNvPr>
                      <p:cNvGrpSpPr/>
                      <p:nvPr/>
                    </p:nvGrpSpPr>
                    <p:grpSpPr>
                      <a:xfrm>
                        <a:off x="11903" y="2192"/>
                        <a:ext cx="850" cy="1416"/>
                        <a:chOff x="11661" y="2192"/>
                        <a:chExt cx="850" cy="1416"/>
                      </a:xfrm>
                    </p:grpSpPr>
                    <p:sp>
                      <p:nvSpPr>
                        <p:cNvPr id="163" name="椭圆 162">
                          <a:extLst>
                            <a:ext uri="{FF2B5EF4-FFF2-40B4-BE49-F238E27FC236}">
                              <a16:creationId xmlns:a16="http://schemas.microsoft.com/office/drawing/2014/main" id="{9231E189-B6D0-4340-AFA8-092D63EAD02B}"/>
                            </a:ext>
                          </a:extLst>
                        </p:cNvPr>
                        <p:cNvSpPr/>
                        <p:nvPr/>
                      </p:nvSpPr>
                      <p:spPr>
                        <a:xfrm>
                          <a:off x="1166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E3589C62-4B8D-47EE-9A6A-E9B48542021C}"/>
                            </a:ext>
                          </a:extLst>
                        </p:cNvPr>
                        <p:cNvSpPr/>
                        <p:nvPr/>
                      </p:nvSpPr>
                      <p:spPr>
                        <a:xfrm>
                          <a:off x="1166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sp>
                    <p:nvSpPr>
                      <p:cNvPr id="160" name="文本框 159">
                        <a:extLst>
                          <a:ext uri="{FF2B5EF4-FFF2-40B4-BE49-F238E27FC236}">
                            <a16:creationId xmlns:a16="http://schemas.microsoft.com/office/drawing/2014/main" id="{50E93116-2BF6-4638-B767-AE9A8310C0AE}"/>
                          </a:ext>
                        </a:extLst>
                      </p:cNvPr>
                      <p:cNvSpPr txBox="1"/>
                      <p:nvPr/>
                    </p:nvSpPr>
                    <p:spPr>
                      <a:xfrm>
                        <a:off x="11462" y="3042"/>
                        <a:ext cx="440" cy="1077"/>
                      </a:xfrm>
                      <a:prstGeom prst="rect">
                        <a:avLst/>
                      </a:prstGeom>
                      <a:noFill/>
                    </p:spPr>
                    <p:txBody>
                      <a:bodyPr wrap="square" rtlCol="0">
                        <a:spAutoFit/>
                      </a:bodyPr>
                      <a:lstStyle/>
                      <a:p>
                        <a:pPr algn="ctr"/>
                        <a:r>
                          <a:rPr lang="en-US" altLang="zh-CN" sz="1400"/>
                          <a:t>...</a:t>
                        </a:r>
                      </a:p>
                    </p:txBody>
                  </p:sp>
                  <p:sp>
                    <p:nvSpPr>
                      <p:cNvPr id="161" name="矩形 160">
                        <a:extLst>
                          <a:ext uri="{FF2B5EF4-FFF2-40B4-BE49-F238E27FC236}">
                            <a16:creationId xmlns:a16="http://schemas.microsoft.com/office/drawing/2014/main" id="{586B63C9-2964-4E93-8442-D440928F1535}"/>
                          </a:ext>
                        </a:extLst>
                      </p:cNvPr>
                      <p:cNvSpPr/>
                      <p:nvPr/>
                    </p:nvSpPr>
                    <p:spPr>
                      <a:xfrm>
                        <a:off x="10610" y="3610"/>
                        <a:ext cx="2142" cy="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L2 cache</a:t>
                        </a:r>
                      </a:p>
                    </p:txBody>
                  </p:sp>
                  <p:sp>
                    <p:nvSpPr>
                      <p:cNvPr id="162" name="文本框 161">
                        <a:extLst>
                          <a:ext uri="{FF2B5EF4-FFF2-40B4-BE49-F238E27FC236}">
                            <a16:creationId xmlns:a16="http://schemas.microsoft.com/office/drawing/2014/main" id="{AA1325E4-AAAD-47BB-AF4A-72DCE06908D4}"/>
                          </a:ext>
                        </a:extLst>
                      </p:cNvPr>
                      <p:cNvSpPr txBox="1"/>
                      <p:nvPr/>
                    </p:nvSpPr>
                    <p:spPr>
                      <a:xfrm>
                        <a:off x="10171" y="2400"/>
                        <a:ext cx="1730" cy="506"/>
                      </a:xfrm>
                      <a:prstGeom prst="rect">
                        <a:avLst/>
                      </a:prstGeom>
                      <a:noFill/>
                    </p:spPr>
                    <p:txBody>
                      <a:bodyPr wrap="square" rtlCol="0">
                        <a:spAutoFit/>
                      </a:bodyPr>
                      <a:lstStyle/>
                      <a:p>
                        <a:pPr algn="ctr"/>
                        <a:r>
                          <a:rPr lang="zh-CN" altLang="en-US" sz="1000"/>
                          <a:t>处理机</a:t>
                        </a:r>
                      </a:p>
                    </p:txBody>
                  </p:sp>
                </p:grpSp>
                <p:sp>
                  <p:nvSpPr>
                    <p:cNvPr id="144" name="文本框 143">
                      <a:extLst>
                        <a:ext uri="{FF2B5EF4-FFF2-40B4-BE49-F238E27FC236}">
                          <a16:creationId xmlns:a16="http://schemas.microsoft.com/office/drawing/2014/main" id="{B3AABA51-2B62-4392-87C6-3AF8443AC23E}"/>
                        </a:ext>
                      </a:extLst>
                    </p:cNvPr>
                    <p:cNvSpPr txBox="1"/>
                    <p:nvPr/>
                  </p:nvSpPr>
                  <p:spPr>
                    <a:xfrm>
                      <a:off x="11461" y="2400"/>
                      <a:ext cx="1730" cy="506"/>
                    </a:xfrm>
                    <a:prstGeom prst="rect">
                      <a:avLst/>
                    </a:prstGeom>
                    <a:noFill/>
                  </p:spPr>
                  <p:txBody>
                    <a:bodyPr wrap="square" rtlCol="0">
                      <a:spAutoFit/>
                    </a:bodyPr>
                    <a:lstStyle/>
                    <a:p>
                      <a:pPr algn="ctr"/>
                      <a:r>
                        <a:rPr lang="zh-CN" altLang="en-US" sz="1000"/>
                        <a:t>处理机</a:t>
                      </a:r>
                    </a:p>
                  </p:txBody>
                </p:sp>
                <p:sp>
                  <p:nvSpPr>
                    <p:cNvPr id="145" name="文本框 144">
                      <a:extLst>
                        <a:ext uri="{FF2B5EF4-FFF2-40B4-BE49-F238E27FC236}">
                          <a16:creationId xmlns:a16="http://schemas.microsoft.com/office/drawing/2014/main" id="{71E3ABCF-5565-4702-8C1A-831837572E8D}"/>
                        </a:ext>
                      </a:extLst>
                    </p:cNvPr>
                    <p:cNvSpPr txBox="1"/>
                    <p:nvPr/>
                  </p:nvSpPr>
                  <p:spPr>
                    <a:xfrm>
                      <a:off x="13191" y="3355"/>
                      <a:ext cx="1074" cy="760"/>
                    </a:xfrm>
                    <a:prstGeom prst="rect">
                      <a:avLst/>
                    </a:prstGeom>
                    <a:noFill/>
                  </p:spPr>
                  <p:txBody>
                    <a:bodyPr wrap="square" rtlCol="0">
                      <a:spAutoFit/>
                    </a:bodyPr>
                    <a:lstStyle/>
                    <a:p>
                      <a:pPr algn="ctr"/>
                      <a:r>
                        <a:rPr lang="en-US" altLang="zh-CN"/>
                        <a:t>...</a:t>
                      </a:r>
                    </a:p>
                  </p:txBody>
                </p:sp>
                <p:grpSp>
                  <p:nvGrpSpPr>
                    <p:cNvPr id="146" name="组合 145">
                      <a:extLst>
                        <a:ext uri="{FF2B5EF4-FFF2-40B4-BE49-F238E27FC236}">
                          <a16:creationId xmlns:a16="http://schemas.microsoft.com/office/drawing/2014/main" id="{4B077905-8933-4BDF-A495-931275849CD0}"/>
                        </a:ext>
                      </a:extLst>
                    </p:cNvPr>
                    <p:cNvGrpSpPr/>
                    <p:nvPr/>
                  </p:nvGrpSpPr>
                  <p:grpSpPr>
                    <a:xfrm>
                      <a:off x="14265" y="2192"/>
                      <a:ext cx="2582" cy="1927"/>
                      <a:chOff x="10171" y="2192"/>
                      <a:chExt cx="2582" cy="1927"/>
                    </a:xfrm>
                  </p:grpSpPr>
                  <p:sp>
                    <p:nvSpPr>
                      <p:cNvPr id="149" name="椭圆 148">
                        <a:extLst>
                          <a:ext uri="{FF2B5EF4-FFF2-40B4-BE49-F238E27FC236}">
                            <a16:creationId xmlns:a16="http://schemas.microsoft.com/office/drawing/2014/main" id="{BCBF106A-60F1-42FA-A24B-F3FE1B1ADA5D}"/>
                          </a:ext>
                        </a:extLst>
                      </p:cNvPr>
                      <p:cNvSpPr/>
                      <p:nvPr/>
                    </p:nvSpPr>
                    <p:spPr>
                      <a:xfrm>
                        <a:off x="1061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a:solidFill>
                            <a:schemeClr val="tx1"/>
                          </a:solidFill>
                        </a:endParaRPr>
                      </a:p>
                    </p:txBody>
                  </p:sp>
                  <p:sp>
                    <p:nvSpPr>
                      <p:cNvPr id="150" name="矩形 149">
                        <a:extLst>
                          <a:ext uri="{FF2B5EF4-FFF2-40B4-BE49-F238E27FC236}">
                            <a16:creationId xmlns:a16="http://schemas.microsoft.com/office/drawing/2014/main" id="{CFB7BA82-9232-4E73-8457-1199EEFCF425}"/>
                          </a:ext>
                        </a:extLst>
                      </p:cNvPr>
                      <p:cNvSpPr/>
                      <p:nvPr/>
                    </p:nvSpPr>
                    <p:spPr>
                      <a:xfrm>
                        <a:off x="1061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nvGrpSpPr>
                      <p:cNvPr id="151" name="组合 150">
                        <a:extLst>
                          <a:ext uri="{FF2B5EF4-FFF2-40B4-BE49-F238E27FC236}">
                            <a16:creationId xmlns:a16="http://schemas.microsoft.com/office/drawing/2014/main" id="{00DFAE0F-04F6-4BCB-9B4D-0E458AAA7F03}"/>
                          </a:ext>
                        </a:extLst>
                      </p:cNvPr>
                      <p:cNvGrpSpPr/>
                      <p:nvPr/>
                    </p:nvGrpSpPr>
                    <p:grpSpPr>
                      <a:xfrm>
                        <a:off x="11903" y="2192"/>
                        <a:ext cx="850" cy="1416"/>
                        <a:chOff x="11661" y="2192"/>
                        <a:chExt cx="850" cy="1416"/>
                      </a:xfrm>
                    </p:grpSpPr>
                    <p:sp>
                      <p:nvSpPr>
                        <p:cNvPr id="155" name="椭圆 154">
                          <a:extLst>
                            <a:ext uri="{FF2B5EF4-FFF2-40B4-BE49-F238E27FC236}">
                              <a16:creationId xmlns:a16="http://schemas.microsoft.com/office/drawing/2014/main" id="{ADDB1C42-D141-4171-803D-96FE729467B1}"/>
                            </a:ext>
                          </a:extLst>
                        </p:cNvPr>
                        <p:cNvSpPr/>
                        <p:nvPr/>
                      </p:nvSpPr>
                      <p:spPr>
                        <a:xfrm>
                          <a:off x="11661" y="2192"/>
                          <a:ext cx="850" cy="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FDC24C1-1248-466F-9090-A97938287DB8}"/>
                            </a:ext>
                          </a:extLst>
                        </p:cNvPr>
                        <p:cNvSpPr/>
                        <p:nvPr/>
                      </p:nvSpPr>
                      <p:spPr>
                        <a:xfrm>
                          <a:off x="11661" y="3042"/>
                          <a:ext cx="850" cy="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L1</a:t>
                          </a:r>
                        </a:p>
                      </p:txBody>
                    </p:sp>
                  </p:grpSp>
                  <p:sp>
                    <p:nvSpPr>
                      <p:cNvPr id="152" name="文本框 151">
                        <a:extLst>
                          <a:ext uri="{FF2B5EF4-FFF2-40B4-BE49-F238E27FC236}">
                            <a16:creationId xmlns:a16="http://schemas.microsoft.com/office/drawing/2014/main" id="{4CEB1334-ADA4-49D2-A723-5F55A58CE03A}"/>
                          </a:ext>
                        </a:extLst>
                      </p:cNvPr>
                      <p:cNvSpPr txBox="1"/>
                      <p:nvPr/>
                    </p:nvSpPr>
                    <p:spPr>
                      <a:xfrm>
                        <a:off x="11462" y="3042"/>
                        <a:ext cx="440" cy="1077"/>
                      </a:xfrm>
                      <a:prstGeom prst="rect">
                        <a:avLst/>
                      </a:prstGeom>
                      <a:noFill/>
                    </p:spPr>
                    <p:txBody>
                      <a:bodyPr wrap="square" rtlCol="0">
                        <a:spAutoFit/>
                      </a:bodyPr>
                      <a:lstStyle/>
                      <a:p>
                        <a:pPr algn="ctr"/>
                        <a:r>
                          <a:rPr lang="en-US" altLang="zh-CN" sz="1400"/>
                          <a:t>...</a:t>
                        </a:r>
                      </a:p>
                    </p:txBody>
                  </p:sp>
                  <p:sp>
                    <p:nvSpPr>
                      <p:cNvPr id="153" name="矩形 152">
                        <a:extLst>
                          <a:ext uri="{FF2B5EF4-FFF2-40B4-BE49-F238E27FC236}">
                            <a16:creationId xmlns:a16="http://schemas.microsoft.com/office/drawing/2014/main" id="{95C994F5-8231-4F9F-A65B-CF33C0713781}"/>
                          </a:ext>
                        </a:extLst>
                      </p:cNvPr>
                      <p:cNvSpPr/>
                      <p:nvPr/>
                    </p:nvSpPr>
                    <p:spPr>
                      <a:xfrm>
                        <a:off x="10610" y="3610"/>
                        <a:ext cx="2142" cy="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L2 cache</a:t>
                        </a:r>
                      </a:p>
                    </p:txBody>
                  </p:sp>
                  <p:sp>
                    <p:nvSpPr>
                      <p:cNvPr id="154" name="文本框 153">
                        <a:extLst>
                          <a:ext uri="{FF2B5EF4-FFF2-40B4-BE49-F238E27FC236}">
                            <a16:creationId xmlns:a16="http://schemas.microsoft.com/office/drawing/2014/main" id="{A9982240-4276-443F-B660-144B5E08B48A}"/>
                          </a:ext>
                        </a:extLst>
                      </p:cNvPr>
                      <p:cNvSpPr txBox="1"/>
                      <p:nvPr/>
                    </p:nvSpPr>
                    <p:spPr>
                      <a:xfrm>
                        <a:off x="10171" y="2401"/>
                        <a:ext cx="1730" cy="506"/>
                      </a:xfrm>
                      <a:prstGeom prst="rect">
                        <a:avLst/>
                      </a:prstGeom>
                      <a:noFill/>
                    </p:spPr>
                    <p:txBody>
                      <a:bodyPr wrap="square" rtlCol="0">
                        <a:spAutoFit/>
                      </a:bodyPr>
                      <a:lstStyle/>
                      <a:p>
                        <a:pPr algn="ctr"/>
                        <a:r>
                          <a:rPr lang="zh-CN" altLang="en-US" sz="1000"/>
                          <a:t>处理机</a:t>
                        </a:r>
                      </a:p>
                    </p:txBody>
                  </p:sp>
                </p:grpSp>
                <p:sp>
                  <p:nvSpPr>
                    <p:cNvPr id="147" name="文本框 146">
                      <a:extLst>
                        <a:ext uri="{FF2B5EF4-FFF2-40B4-BE49-F238E27FC236}">
                          <a16:creationId xmlns:a16="http://schemas.microsoft.com/office/drawing/2014/main" id="{22B0D563-3E0C-41E7-92B7-2A3239BDB9A7}"/>
                        </a:ext>
                      </a:extLst>
                    </p:cNvPr>
                    <p:cNvSpPr txBox="1"/>
                    <p:nvPr/>
                  </p:nvSpPr>
                  <p:spPr>
                    <a:xfrm>
                      <a:off x="15557" y="2400"/>
                      <a:ext cx="1730" cy="506"/>
                    </a:xfrm>
                    <a:prstGeom prst="rect">
                      <a:avLst/>
                    </a:prstGeom>
                    <a:noFill/>
                  </p:spPr>
                  <p:txBody>
                    <a:bodyPr wrap="square" rtlCol="0">
                      <a:spAutoFit/>
                    </a:bodyPr>
                    <a:lstStyle/>
                    <a:p>
                      <a:pPr algn="ctr"/>
                      <a:r>
                        <a:rPr lang="zh-CN" altLang="en-US" sz="1000"/>
                        <a:t>处理机</a:t>
                      </a:r>
                    </a:p>
                  </p:txBody>
                </p:sp>
                <p:sp>
                  <p:nvSpPr>
                    <p:cNvPr id="148" name="矩形 147">
                      <a:extLst>
                        <a:ext uri="{FF2B5EF4-FFF2-40B4-BE49-F238E27FC236}">
                          <a16:creationId xmlns:a16="http://schemas.microsoft.com/office/drawing/2014/main" id="{D19AED87-0C3D-4CAB-8E7C-CB7E5BB76FD2}"/>
                        </a:ext>
                      </a:extLst>
                    </p:cNvPr>
                    <p:cNvSpPr/>
                    <p:nvPr/>
                  </p:nvSpPr>
                  <p:spPr>
                    <a:xfrm>
                      <a:off x="10611" y="4114"/>
                      <a:ext cx="6235" cy="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本地</a:t>
                      </a:r>
                      <a:r>
                        <a:rPr lang="en-US" altLang="zh-CN" sz="1600">
                          <a:solidFill>
                            <a:schemeClr val="tx1"/>
                          </a:solidFill>
                        </a:rPr>
                        <a:t>DRAM</a:t>
                      </a:r>
                    </a:p>
                  </p:txBody>
                </p:sp>
              </p:grpSp>
              <p:sp>
                <p:nvSpPr>
                  <p:cNvPr id="142" name="圆柱形 38">
                    <a:extLst>
                      <a:ext uri="{FF2B5EF4-FFF2-40B4-BE49-F238E27FC236}">
                        <a16:creationId xmlns:a16="http://schemas.microsoft.com/office/drawing/2014/main" id="{16D4A397-596A-441C-B66F-3CA9CA141FC0}"/>
                      </a:ext>
                    </a:extLst>
                  </p:cNvPr>
                  <p:cNvSpPr/>
                  <p:nvPr/>
                </p:nvSpPr>
                <p:spPr>
                  <a:xfrm>
                    <a:off x="17287" y="4051"/>
                    <a:ext cx="1417" cy="567"/>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硬盘</a:t>
                    </a:r>
                    <a:r>
                      <a:rPr lang="en-US" altLang="zh-CN" sz="900">
                        <a:solidFill>
                          <a:schemeClr val="tx1"/>
                        </a:solidFill>
                      </a:rPr>
                      <a:t>/</a:t>
                    </a:r>
                    <a:r>
                      <a:rPr lang="zh-CN" altLang="en-US" sz="900">
                        <a:solidFill>
                          <a:schemeClr val="tx1"/>
                        </a:solidFill>
                      </a:rPr>
                      <a:t>闪存</a:t>
                    </a:r>
                  </a:p>
                </p:txBody>
              </p:sp>
            </p:grpSp>
            <p:sp>
              <p:nvSpPr>
                <p:cNvPr id="15" name="梯形 14">
                  <a:extLst>
                    <a:ext uri="{FF2B5EF4-FFF2-40B4-BE49-F238E27FC236}">
                      <a16:creationId xmlns:a16="http://schemas.microsoft.com/office/drawing/2014/main" id="{A740F0C8-35F6-451F-8F05-F95B71DFC1D2}"/>
                    </a:ext>
                  </a:extLst>
                </p:cNvPr>
                <p:cNvSpPr/>
                <p:nvPr/>
              </p:nvSpPr>
              <p:spPr>
                <a:xfrm>
                  <a:off x="12235" y="4657"/>
                  <a:ext cx="1701" cy="567"/>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机架交换机</a:t>
                  </a:r>
                </a:p>
              </p:txBody>
            </p:sp>
            <p:grpSp>
              <p:nvGrpSpPr>
                <p:cNvPr id="16" name="组合 15">
                  <a:extLst>
                    <a:ext uri="{FF2B5EF4-FFF2-40B4-BE49-F238E27FC236}">
                      <a16:creationId xmlns:a16="http://schemas.microsoft.com/office/drawing/2014/main" id="{291FEDF5-475E-4381-85C0-5F5F45719221}"/>
                    </a:ext>
                  </a:extLst>
                </p:cNvPr>
                <p:cNvGrpSpPr/>
                <p:nvPr/>
              </p:nvGrpSpPr>
              <p:grpSpPr>
                <a:xfrm>
                  <a:off x="9175" y="5776"/>
                  <a:ext cx="3412" cy="1033"/>
                  <a:chOff x="9833" y="5208"/>
                  <a:chExt cx="3412" cy="1033"/>
                </a:xfrm>
              </p:grpSpPr>
              <p:grpSp>
                <p:nvGrpSpPr>
                  <p:cNvPr id="125" name="组合 124">
                    <a:extLst>
                      <a:ext uri="{FF2B5EF4-FFF2-40B4-BE49-F238E27FC236}">
                        <a16:creationId xmlns:a16="http://schemas.microsoft.com/office/drawing/2014/main" id="{CC216213-2302-4C42-8343-836D255617DC}"/>
                      </a:ext>
                    </a:extLst>
                  </p:cNvPr>
                  <p:cNvGrpSpPr/>
                  <p:nvPr/>
                </p:nvGrpSpPr>
                <p:grpSpPr>
                  <a:xfrm>
                    <a:off x="9833" y="5208"/>
                    <a:ext cx="2812" cy="432"/>
                    <a:chOff x="9833" y="5208"/>
                    <a:chExt cx="2812" cy="432"/>
                  </a:xfrm>
                </p:grpSpPr>
                <p:sp>
                  <p:nvSpPr>
                    <p:cNvPr id="138" name="矩形 137">
                      <a:extLst>
                        <a:ext uri="{FF2B5EF4-FFF2-40B4-BE49-F238E27FC236}">
                          <a16:creationId xmlns:a16="http://schemas.microsoft.com/office/drawing/2014/main" id="{7F647DC2-2AD4-4C2E-8B3A-36EA92A1B5C1}"/>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9" name="圆柱形 42">
                      <a:extLst>
                        <a:ext uri="{FF2B5EF4-FFF2-40B4-BE49-F238E27FC236}">
                          <a16:creationId xmlns:a16="http://schemas.microsoft.com/office/drawing/2014/main" id="{28FDDCB3-D633-4A09-B65C-59DAB60B4A9B}"/>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40" name="直接箭头连接符 139">
                      <a:extLst>
                        <a:ext uri="{FF2B5EF4-FFF2-40B4-BE49-F238E27FC236}">
                          <a16:creationId xmlns:a16="http://schemas.microsoft.com/office/drawing/2014/main" id="{46B0C8B9-1850-4C89-A940-A619997CBB14}"/>
                        </a:ext>
                      </a:extLst>
                    </p:cNvPr>
                    <p:cNvCxnSpPr>
                      <a:stCxn id="138"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BB71670E-BD72-480E-88DF-96630C2BF1CD}"/>
                      </a:ext>
                    </a:extLst>
                  </p:cNvPr>
                  <p:cNvGrpSpPr/>
                  <p:nvPr/>
                </p:nvGrpSpPr>
                <p:grpSpPr>
                  <a:xfrm>
                    <a:off x="10033" y="5408"/>
                    <a:ext cx="2812" cy="432"/>
                    <a:chOff x="9833" y="5208"/>
                    <a:chExt cx="2812" cy="432"/>
                  </a:xfrm>
                </p:grpSpPr>
                <p:sp>
                  <p:nvSpPr>
                    <p:cNvPr id="135" name="矩形 134">
                      <a:extLst>
                        <a:ext uri="{FF2B5EF4-FFF2-40B4-BE49-F238E27FC236}">
                          <a16:creationId xmlns:a16="http://schemas.microsoft.com/office/drawing/2014/main" id="{14A5FAF5-918D-4F7F-8A34-3074D94AC30A}"/>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6" name="圆柱形 47">
                      <a:extLst>
                        <a:ext uri="{FF2B5EF4-FFF2-40B4-BE49-F238E27FC236}">
                          <a16:creationId xmlns:a16="http://schemas.microsoft.com/office/drawing/2014/main" id="{522224DD-48F9-4715-BBE5-A1BCFC49D0F2}"/>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7" name="直接箭头连接符 136">
                      <a:extLst>
                        <a:ext uri="{FF2B5EF4-FFF2-40B4-BE49-F238E27FC236}">
                          <a16:creationId xmlns:a16="http://schemas.microsoft.com/office/drawing/2014/main" id="{FB296263-5F57-451E-9A8A-6CF20CBE04F5}"/>
                        </a:ext>
                      </a:extLst>
                    </p:cNvPr>
                    <p:cNvCxnSpPr>
                      <a:stCxn id="135"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DCA741A0-5DED-4AFB-996D-A7B8F05F7D32}"/>
                      </a:ext>
                    </a:extLst>
                  </p:cNvPr>
                  <p:cNvGrpSpPr/>
                  <p:nvPr/>
                </p:nvGrpSpPr>
                <p:grpSpPr>
                  <a:xfrm>
                    <a:off x="10233" y="5608"/>
                    <a:ext cx="2812" cy="433"/>
                    <a:chOff x="9833" y="5208"/>
                    <a:chExt cx="2812" cy="433"/>
                  </a:xfrm>
                </p:grpSpPr>
                <p:sp>
                  <p:nvSpPr>
                    <p:cNvPr id="132" name="矩形 131">
                      <a:extLst>
                        <a:ext uri="{FF2B5EF4-FFF2-40B4-BE49-F238E27FC236}">
                          <a16:creationId xmlns:a16="http://schemas.microsoft.com/office/drawing/2014/main" id="{770E44EC-89BE-4E96-95FB-BDBA5B3AF9F4}"/>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3" name="圆柱形 51">
                      <a:extLst>
                        <a:ext uri="{FF2B5EF4-FFF2-40B4-BE49-F238E27FC236}">
                          <a16:creationId xmlns:a16="http://schemas.microsoft.com/office/drawing/2014/main" id="{9A1D8D39-6BC7-4613-A256-3D41AE1DFDA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4" name="直接箭头连接符 133">
                      <a:extLst>
                        <a:ext uri="{FF2B5EF4-FFF2-40B4-BE49-F238E27FC236}">
                          <a16:creationId xmlns:a16="http://schemas.microsoft.com/office/drawing/2014/main" id="{23552CE8-0A0C-453A-8D9E-9756FF650DBF}"/>
                        </a:ext>
                      </a:extLst>
                    </p:cNvPr>
                    <p:cNvCxnSpPr>
                      <a:stCxn id="132"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8" name="组合 127">
                    <a:extLst>
                      <a:ext uri="{FF2B5EF4-FFF2-40B4-BE49-F238E27FC236}">
                        <a16:creationId xmlns:a16="http://schemas.microsoft.com/office/drawing/2014/main" id="{4FC026DA-ADB2-4545-98AF-34F1D3767DF5}"/>
                      </a:ext>
                    </a:extLst>
                  </p:cNvPr>
                  <p:cNvGrpSpPr/>
                  <p:nvPr/>
                </p:nvGrpSpPr>
                <p:grpSpPr>
                  <a:xfrm>
                    <a:off x="10433" y="5808"/>
                    <a:ext cx="2812" cy="433"/>
                    <a:chOff x="9833" y="5208"/>
                    <a:chExt cx="2812" cy="433"/>
                  </a:xfrm>
                </p:grpSpPr>
                <p:sp>
                  <p:nvSpPr>
                    <p:cNvPr id="129" name="矩形 128">
                      <a:extLst>
                        <a:ext uri="{FF2B5EF4-FFF2-40B4-BE49-F238E27FC236}">
                          <a16:creationId xmlns:a16="http://schemas.microsoft.com/office/drawing/2014/main" id="{3052DBEA-0F2F-4536-8F04-3116D73A72B3}"/>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30" name="圆柱形 55">
                      <a:extLst>
                        <a:ext uri="{FF2B5EF4-FFF2-40B4-BE49-F238E27FC236}">
                          <a16:creationId xmlns:a16="http://schemas.microsoft.com/office/drawing/2014/main" id="{DFA20BCF-EBF5-4D35-AF7D-27107F1AB70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31" name="直接箭头连接符 130">
                      <a:extLst>
                        <a:ext uri="{FF2B5EF4-FFF2-40B4-BE49-F238E27FC236}">
                          <a16:creationId xmlns:a16="http://schemas.microsoft.com/office/drawing/2014/main" id="{89EEAC9A-EEA0-4E72-A6CD-B8C3EBF95729}"/>
                        </a:ext>
                      </a:extLst>
                    </p:cNvPr>
                    <p:cNvCxnSpPr>
                      <a:stCxn id="129"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组合 16">
                  <a:extLst>
                    <a:ext uri="{FF2B5EF4-FFF2-40B4-BE49-F238E27FC236}">
                      <a16:creationId xmlns:a16="http://schemas.microsoft.com/office/drawing/2014/main" id="{1D8E84A9-1B22-4070-85AB-F1B2BC5C3903}"/>
                    </a:ext>
                  </a:extLst>
                </p:cNvPr>
                <p:cNvGrpSpPr/>
                <p:nvPr/>
              </p:nvGrpSpPr>
              <p:grpSpPr>
                <a:xfrm>
                  <a:off x="14445" y="5776"/>
                  <a:ext cx="3412" cy="1033"/>
                  <a:chOff x="13886" y="5176"/>
                  <a:chExt cx="3412" cy="1033"/>
                </a:xfrm>
              </p:grpSpPr>
              <p:grpSp>
                <p:nvGrpSpPr>
                  <p:cNvPr id="109" name="组合 108">
                    <a:extLst>
                      <a:ext uri="{FF2B5EF4-FFF2-40B4-BE49-F238E27FC236}">
                        <a16:creationId xmlns:a16="http://schemas.microsoft.com/office/drawing/2014/main" id="{AE2331AC-5395-4FA8-A423-86F6419CFC75}"/>
                      </a:ext>
                    </a:extLst>
                  </p:cNvPr>
                  <p:cNvGrpSpPr/>
                  <p:nvPr/>
                </p:nvGrpSpPr>
                <p:grpSpPr>
                  <a:xfrm>
                    <a:off x="13886" y="5176"/>
                    <a:ext cx="2812" cy="432"/>
                    <a:chOff x="9833" y="5208"/>
                    <a:chExt cx="2812" cy="432"/>
                  </a:xfrm>
                </p:grpSpPr>
                <p:sp>
                  <p:nvSpPr>
                    <p:cNvPr id="122" name="矩形 121">
                      <a:extLst>
                        <a:ext uri="{FF2B5EF4-FFF2-40B4-BE49-F238E27FC236}">
                          <a16:creationId xmlns:a16="http://schemas.microsoft.com/office/drawing/2014/main" id="{E64C3D0F-8613-4A1E-9163-47C2BE43B724}"/>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23" name="圆柱形 59">
                      <a:extLst>
                        <a:ext uri="{FF2B5EF4-FFF2-40B4-BE49-F238E27FC236}">
                          <a16:creationId xmlns:a16="http://schemas.microsoft.com/office/drawing/2014/main" id="{FA47DCDA-A366-4E46-985F-7DE58F58F067}"/>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24" name="直接箭头连接符 123">
                      <a:extLst>
                        <a:ext uri="{FF2B5EF4-FFF2-40B4-BE49-F238E27FC236}">
                          <a16:creationId xmlns:a16="http://schemas.microsoft.com/office/drawing/2014/main" id="{F7411468-4E70-4AB5-A2B4-B1B72ED13ECC}"/>
                        </a:ext>
                      </a:extLst>
                    </p:cNvPr>
                    <p:cNvCxnSpPr>
                      <a:stCxn id="122"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0" name="组合 109">
                    <a:extLst>
                      <a:ext uri="{FF2B5EF4-FFF2-40B4-BE49-F238E27FC236}">
                        <a16:creationId xmlns:a16="http://schemas.microsoft.com/office/drawing/2014/main" id="{9B4443A4-9B28-4DEF-9834-75B6C786C082}"/>
                      </a:ext>
                    </a:extLst>
                  </p:cNvPr>
                  <p:cNvGrpSpPr/>
                  <p:nvPr/>
                </p:nvGrpSpPr>
                <p:grpSpPr>
                  <a:xfrm>
                    <a:off x="14086" y="5376"/>
                    <a:ext cx="2812" cy="432"/>
                    <a:chOff x="9833" y="5208"/>
                    <a:chExt cx="2812" cy="432"/>
                  </a:xfrm>
                </p:grpSpPr>
                <p:sp>
                  <p:nvSpPr>
                    <p:cNvPr id="119" name="矩形 118">
                      <a:extLst>
                        <a:ext uri="{FF2B5EF4-FFF2-40B4-BE49-F238E27FC236}">
                          <a16:creationId xmlns:a16="http://schemas.microsoft.com/office/drawing/2014/main" id="{E9DD429C-E7C6-4B95-8966-D7F8CB1AFA46}"/>
                        </a:ext>
                      </a:extLst>
                    </p:cNvPr>
                    <p:cNvSpPr/>
                    <p:nvPr/>
                  </p:nvSpPr>
                  <p:spPr>
                    <a:xfrm>
                      <a:off x="9833" y="525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20" name="圆柱形 67">
                      <a:extLst>
                        <a:ext uri="{FF2B5EF4-FFF2-40B4-BE49-F238E27FC236}">
                          <a16:creationId xmlns:a16="http://schemas.microsoft.com/office/drawing/2014/main" id="{991B0A23-4AE1-4501-940F-05F486D007B3}"/>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21" name="直接箭头连接符 120">
                      <a:extLst>
                        <a:ext uri="{FF2B5EF4-FFF2-40B4-BE49-F238E27FC236}">
                          <a16:creationId xmlns:a16="http://schemas.microsoft.com/office/drawing/2014/main" id="{D8BC1D97-C1C1-47AF-BBF1-8FBE51FE9B75}"/>
                        </a:ext>
                      </a:extLst>
                    </p:cNvPr>
                    <p:cNvCxnSpPr>
                      <a:stCxn id="119" idx="3"/>
                    </p:cNvCxnSpPr>
                    <p:nvPr/>
                  </p:nvCxnSpPr>
                  <p:spPr>
                    <a:xfrm>
                      <a:off x="11361" y="5449"/>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组合 110">
                    <a:extLst>
                      <a:ext uri="{FF2B5EF4-FFF2-40B4-BE49-F238E27FC236}">
                        <a16:creationId xmlns:a16="http://schemas.microsoft.com/office/drawing/2014/main" id="{0E0A70C0-7EC8-43E5-AF46-4F2848537F38}"/>
                      </a:ext>
                    </a:extLst>
                  </p:cNvPr>
                  <p:cNvGrpSpPr/>
                  <p:nvPr/>
                </p:nvGrpSpPr>
                <p:grpSpPr>
                  <a:xfrm>
                    <a:off x="14286" y="5576"/>
                    <a:ext cx="2812" cy="433"/>
                    <a:chOff x="9833" y="5208"/>
                    <a:chExt cx="2812" cy="433"/>
                  </a:xfrm>
                </p:grpSpPr>
                <p:sp>
                  <p:nvSpPr>
                    <p:cNvPr id="116" name="矩形 115">
                      <a:extLst>
                        <a:ext uri="{FF2B5EF4-FFF2-40B4-BE49-F238E27FC236}">
                          <a16:creationId xmlns:a16="http://schemas.microsoft.com/office/drawing/2014/main" id="{E196FA30-C2B0-4291-8486-16E0ECDB3621}"/>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17" name="圆柱形 71">
                      <a:extLst>
                        <a:ext uri="{FF2B5EF4-FFF2-40B4-BE49-F238E27FC236}">
                          <a16:creationId xmlns:a16="http://schemas.microsoft.com/office/drawing/2014/main" id="{5757A7CF-0BE3-4B9F-8035-756F1C331216}"/>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18" name="直接箭头连接符 117">
                      <a:extLst>
                        <a:ext uri="{FF2B5EF4-FFF2-40B4-BE49-F238E27FC236}">
                          <a16:creationId xmlns:a16="http://schemas.microsoft.com/office/drawing/2014/main" id="{B271C5BF-7DCA-44AA-A1DE-E4B90F4D58D7}"/>
                        </a:ext>
                      </a:extLst>
                    </p:cNvPr>
                    <p:cNvCxnSpPr>
                      <a:stCxn id="116"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CF0FD508-0D21-443A-92FC-2A1D9F58D8E5}"/>
                      </a:ext>
                    </a:extLst>
                  </p:cNvPr>
                  <p:cNvGrpSpPr/>
                  <p:nvPr/>
                </p:nvGrpSpPr>
                <p:grpSpPr>
                  <a:xfrm>
                    <a:off x="14486" y="5776"/>
                    <a:ext cx="2812" cy="433"/>
                    <a:chOff x="9833" y="5208"/>
                    <a:chExt cx="2812" cy="433"/>
                  </a:xfrm>
                </p:grpSpPr>
                <p:sp>
                  <p:nvSpPr>
                    <p:cNvPr id="113" name="矩形 112">
                      <a:extLst>
                        <a:ext uri="{FF2B5EF4-FFF2-40B4-BE49-F238E27FC236}">
                          <a16:creationId xmlns:a16="http://schemas.microsoft.com/office/drawing/2014/main" id="{CCD9AFA8-E4E9-4026-A2ED-1A69C5863C36}"/>
                        </a:ext>
                      </a:extLst>
                    </p:cNvPr>
                    <p:cNvSpPr/>
                    <p:nvPr/>
                  </p:nvSpPr>
                  <p:spPr>
                    <a:xfrm>
                      <a:off x="9833" y="524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14" name="圆柱形 75">
                      <a:extLst>
                        <a:ext uri="{FF2B5EF4-FFF2-40B4-BE49-F238E27FC236}">
                          <a16:creationId xmlns:a16="http://schemas.microsoft.com/office/drawing/2014/main" id="{D0B23F00-4E12-47BE-AF3D-767F8184543B}"/>
                        </a:ext>
                      </a:extLst>
                    </p:cNvPr>
                    <p:cNvSpPr/>
                    <p:nvPr/>
                  </p:nvSpPr>
                  <p:spPr>
                    <a:xfrm>
                      <a:off x="11871" y="5208"/>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15" name="直接箭头连接符 114">
                      <a:extLst>
                        <a:ext uri="{FF2B5EF4-FFF2-40B4-BE49-F238E27FC236}">
                          <a16:creationId xmlns:a16="http://schemas.microsoft.com/office/drawing/2014/main" id="{8C8E5FA9-50B0-4F42-A5E4-0ED0AB6188F2}"/>
                        </a:ext>
                      </a:extLst>
                    </p:cNvPr>
                    <p:cNvCxnSpPr>
                      <a:stCxn id="113" idx="3"/>
                    </p:cNvCxnSpPr>
                    <p:nvPr/>
                  </p:nvCxnSpPr>
                  <p:spPr>
                    <a:xfrm>
                      <a:off x="11361" y="5434"/>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直接箭头连接符 17">
                  <a:extLst>
                    <a:ext uri="{FF2B5EF4-FFF2-40B4-BE49-F238E27FC236}">
                      <a16:creationId xmlns:a16="http://schemas.microsoft.com/office/drawing/2014/main" id="{742763E3-CA7C-49E9-9610-62E7F0D499B9}"/>
                    </a:ext>
                  </a:extLst>
                </p:cNvPr>
                <p:cNvCxnSpPr>
                  <a:stCxn id="148" idx="2"/>
                  <a:endCxn id="15" idx="0"/>
                </p:cNvCxnSpPr>
                <p:nvPr/>
              </p:nvCxnSpPr>
              <p:spPr>
                <a:xfrm flipH="1">
                  <a:off x="13086" y="4044"/>
                  <a:ext cx="1" cy="6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37F7A3D-1673-4CB0-95D6-5BC8EDE95765}"/>
                    </a:ext>
                  </a:extLst>
                </p:cNvPr>
                <p:cNvSpPr txBox="1"/>
                <p:nvPr/>
              </p:nvSpPr>
              <p:spPr>
                <a:xfrm>
                  <a:off x="10474" y="4941"/>
                  <a:ext cx="1869" cy="483"/>
                </a:xfrm>
                <a:prstGeom prst="rect">
                  <a:avLst/>
                </a:prstGeom>
                <a:noFill/>
              </p:spPr>
              <p:txBody>
                <a:bodyPr wrap="square" rtlCol="0">
                  <a:spAutoFit/>
                </a:bodyPr>
                <a:lstStyle/>
                <a:p>
                  <a:r>
                    <a:rPr lang="zh-CN" altLang="en-US" sz="1400"/>
                    <a:t>硬盘</a:t>
                  </a:r>
                  <a:r>
                    <a:rPr lang="en-US" altLang="zh-CN" sz="1400"/>
                    <a:t>/</a:t>
                  </a:r>
                  <a:r>
                    <a:rPr lang="zh-CN" altLang="en-US" sz="1400"/>
                    <a:t>闪存</a:t>
                  </a:r>
                </a:p>
              </p:txBody>
            </p:sp>
            <p:sp>
              <p:nvSpPr>
                <p:cNvPr id="20" name="文本框 19">
                  <a:extLst>
                    <a:ext uri="{FF2B5EF4-FFF2-40B4-BE49-F238E27FC236}">
                      <a16:creationId xmlns:a16="http://schemas.microsoft.com/office/drawing/2014/main" id="{A9CABBF8-C5AD-4E85-8464-DF4BCEED21A1}"/>
                    </a:ext>
                  </a:extLst>
                </p:cNvPr>
                <p:cNvSpPr txBox="1"/>
                <p:nvPr/>
              </p:nvSpPr>
              <p:spPr>
                <a:xfrm>
                  <a:off x="9034" y="4893"/>
                  <a:ext cx="1869" cy="483"/>
                </a:xfrm>
                <a:prstGeom prst="rect">
                  <a:avLst/>
                </a:prstGeom>
                <a:noFill/>
              </p:spPr>
              <p:txBody>
                <a:bodyPr wrap="square" rtlCol="0">
                  <a:spAutoFit/>
                </a:bodyPr>
                <a:lstStyle/>
                <a:p>
                  <a:r>
                    <a:rPr lang="en-US" sz="1400"/>
                    <a:t>DRAM</a:t>
                  </a:r>
                </a:p>
              </p:txBody>
            </p:sp>
            <p:cxnSp>
              <p:nvCxnSpPr>
                <p:cNvPr id="21" name="直接箭头连接符 20">
                  <a:extLst>
                    <a:ext uri="{FF2B5EF4-FFF2-40B4-BE49-F238E27FC236}">
                      <a16:creationId xmlns:a16="http://schemas.microsoft.com/office/drawing/2014/main" id="{CA15E8C7-6292-411B-BAD8-3A7448BF548A}"/>
                    </a:ext>
                  </a:extLst>
                </p:cNvPr>
                <p:cNvCxnSpPr>
                  <a:endCxn id="138" idx="0"/>
                </p:cNvCxnSpPr>
                <p:nvPr/>
              </p:nvCxnSpPr>
              <p:spPr>
                <a:xfrm>
                  <a:off x="9523" y="5286"/>
                  <a:ext cx="416"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83">
                  <a:extLst>
                    <a:ext uri="{FF2B5EF4-FFF2-40B4-BE49-F238E27FC236}">
                      <a16:creationId xmlns:a16="http://schemas.microsoft.com/office/drawing/2014/main" id="{FE3AA02E-222C-4EE3-859D-6D3E8F947E8D}"/>
                    </a:ext>
                  </a:extLst>
                </p:cNvPr>
                <p:cNvCxnSpPr>
                  <a:endCxn id="15" idx="1"/>
                </p:cNvCxnSpPr>
                <p:nvPr/>
              </p:nvCxnSpPr>
              <p:spPr>
                <a:xfrm flipV="1">
                  <a:off x="10172" y="4941"/>
                  <a:ext cx="2134" cy="873"/>
                </a:xfrm>
                <a:prstGeom prst="bentConnector3">
                  <a:avLst>
                    <a:gd name="adj1" fmla="val -42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C727752-8192-4924-83E8-F0DD4D166F62}"/>
                    </a:ext>
                  </a:extLst>
                </p:cNvPr>
                <p:cNvSpPr txBox="1"/>
                <p:nvPr/>
              </p:nvSpPr>
              <p:spPr>
                <a:xfrm>
                  <a:off x="16335" y="4941"/>
                  <a:ext cx="1869" cy="483"/>
                </a:xfrm>
                <a:prstGeom prst="rect">
                  <a:avLst/>
                </a:prstGeom>
                <a:noFill/>
              </p:spPr>
              <p:txBody>
                <a:bodyPr wrap="square" rtlCol="0">
                  <a:spAutoFit/>
                </a:bodyPr>
                <a:lstStyle/>
                <a:p>
                  <a:r>
                    <a:rPr lang="zh-CN" altLang="en-US" sz="1400"/>
                    <a:t>硬盘</a:t>
                  </a:r>
                  <a:r>
                    <a:rPr lang="en-US" altLang="zh-CN" sz="1400"/>
                    <a:t>/</a:t>
                  </a:r>
                  <a:r>
                    <a:rPr lang="zh-CN" altLang="en-US" sz="1400"/>
                    <a:t>闪存</a:t>
                  </a:r>
                </a:p>
              </p:txBody>
            </p:sp>
            <p:sp>
              <p:nvSpPr>
                <p:cNvPr id="24" name="文本框 23">
                  <a:extLst>
                    <a:ext uri="{FF2B5EF4-FFF2-40B4-BE49-F238E27FC236}">
                      <a16:creationId xmlns:a16="http://schemas.microsoft.com/office/drawing/2014/main" id="{D81C5F21-24DE-43DA-9755-FEEE0413F5AC}"/>
                    </a:ext>
                  </a:extLst>
                </p:cNvPr>
                <p:cNvSpPr txBox="1"/>
                <p:nvPr/>
              </p:nvSpPr>
              <p:spPr>
                <a:xfrm>
                  <a:off x="14104" y="4941"/>
                  <a:ext cx="1869" cy="483"/>
                </a:xfrm>
                <a:prstGeom prst="rect">
                  <a:avLst/>
                </a:prstGeom>
                <a:noFill/>
              </p:spPr>
              <p:txBody>
                <a:bodyPr wrap="square" rtlCol="0">
                  <a:spAutoFit/>
                </a:bodyPr>
                <a:lstStyle/>
                <a:p>
                  <a:r>
                    <a:rPr lang="en-US" sz="1400"/>
                    <a:t>DRAM</a:t>
                  </a:r>
                </a:p>
              </p:txBody>
            </p:sp>
            <p:cxnSp>
              <p:nvCxnSpPr>
                <p:cNvPr id="25" name="直接箭头连接符 24">
                  <a:extLst>
                    <a:ext uri="{FF2B5EF4-FFF2-40B4-BE49-F238E27FC236}">
                      <a16:creationId xmlns:a16="http://schemas.microsoft.com/office/drawing/2014/main" id="{0C20007B-EBE9-4B35-8D52-26641710C833}"/>
                    </a:ext>
                  </a:extLst>
                </p:cNvPr>
                <p:cNvCxnSpPr/>
                <p:nvPr/>
              </p:nvCxnSpPr>
              <p:spPr>
                <a:xfrm>
                  <a:off x="14830" y="5286"/>
                  <a:ext cx="416" cy="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D699840-D506-400C-8E4A-538AAC142C93}"/>
                    </a:ext>
                  </a:extLst>
                </p:cNvPr>
                <p:cNvCxnSpPr/>
                <p:nvPr/>
              </p:nvCxnSpPr>
              <p:spPr>
                <a:xfrm>
                  <a:off x="11304" y="5361"/>
                  <a:ext cx="314" cy="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5711FC0-A6DF-416A-B99D-8910D8ECEBA8}"/>
                    </a:ext>
                  </a:extLst>
                </p:cNvPr>
                <p:cNvCxnSpPr>
                  <a:stCxn id="23" idx="2"/>
                </p:cNvCxnSpPr>
                <p:nvPr/>
              </p:nvCxnSpPr>
              <p:spPr>
                <a:xfrm flipH="1">
                  <a:off x="17100" y="5424"/>
                  <a:ext cx="170" cy="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90">
                  <a:extLst>
                    <a:ext uri="{FF2B5EF4-FFF2-40B4-BE49-F238E27FC236}">
                      <a16:creationId xmlns:a16="http://schemas.microsoft.com/office/drawing/2014/main" id="{6AD365D7-A80C-492A-A973-5987D4473E47}"/>
                    </a:ext>
                  </a:extLst>
                </p:cNvPr>
                <p:cNvCxnSpPr>
                  <a:stCxn id="15" idx="3"/>
                </p:cNvCxnSpPr>
                <p:nvPr/>
              </p:nvCxnSpPr>
              <p:spPr>
                <a:xfrm>
                  <a:off x="13865" y="4941"/>
                  <a:ext cx="1575" cy="888"/>
                </a:xfrm>
                <a:prstGeom prst="bentConnector3">
                  <a:avLst>
                    <a:gd name="adj1" fmla="val 10019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梯形 28">
                  <a:extLst>
                    <a:ext uri="{FF2B5EF4-FFF2-40B4-BE49-F238E27FC236}">
                      <a16:creationId xmlns:a16="http://schemas.microsoft.com/office/drawing/2014/main" id="{0072BA59-0198-481E-8DE2-0044D4D2BE52}"/>
                    </a:ext>
                  </a:extLst>
                </p:cNvPr>
                <p:cNvSpPr/>
                <p:nvPr/>
              </p:nvSpPr>
              <p:spPr>
                <a:xfrm>
                  <a:off x="11757" y="7393"/>
                  <a:ext cx="2657" cy="567"/>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数据中心机架交换机</a:t>
                  </a:r>
                </a:p>
              </p:txBody>
            </p:sp>
            <p:grpSp>
              <p:nvGrpSpPr>
                <p:cNvPr id="30" name="组合 29">
                  <a:extLst>
                    <a:ext uri="{FF2B5EF4-FFF2-40B4-BE49-F238E27FC236}">
                      <a16:creationId xmlns:a16="http://schemas.microsoft.com/office/drawing/2014/main" id="{E83AD2D5-EB59-43A6-B06C-8DDE2E087110}"/>
                    </a:ext>
                  </a:extLst>
                </p:cNvPr>
                <p:cNvGrpSpPr/>
                <p:nvPr/>
              </p:nvGrpSpPr>
              <p:grpSpPr>
                <a:xfrm>
                  <a:off x="9205" y="8025"/>
                  <a:ext cx="3808" cy="2186"/>
                  <a:chOff x="9205" y="8025"/>
                  <a:chExt cx="3808" cy="2186"/>
                </a:xfrm>
              </p:grpSpPr>
              <p:grpSp>
                <p:nvGrpSpPr>
                  <p:cNvPr id="73" name="组合 72">
                    <a:extLst>
                      <a:ext uri="{FF2B5EF4-FFF2-40B4-BE49-F238E27FC236}">
                        <a16:creationId xmlns:a16="http://schemas.microsoft.com/office/drawing/2014/main" id="{F0B5CCC4-CC4D-48C1-9C7C-20610B0043DF}"/>
                      </a:ext>
                    </a:extLst>
                  </p:cNvPr>
                  <p:cNvGrpSpPr/>
                  <p:nvPr/>
                </p:nvGrpSpPr>
                <p:grpSpPr>
                  <a:xfrm>
                    <a:off x="9205" y="8025"/>
                    <a:ext cx="2208" cy="267"/>
                    <a:chOff x="9205" y="8025"/>
                    <a:chExt cx="2812" cy="432"/>
                  </a:xfrm>
                </p:grpSpPr>
                <p:sp>
                  <p:nvSpPr>
                    <p:cNvPr id="106" name="矩形 105">
                      <a:extLst>
                        <a:ext uri="{FF2B5EF4-FFF2-40B4-BE49-F238E27FC236}">
                          <a16:creationId xmlns:a16="http://schemas.microsoft.com/office/drawing/2014/main" id="{F36F6843-F7D4-4B99-9665-2515C5DD6197}"/>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7" name="圆柱形 144">
                      <a:extLst>
                        <a:ext uri="{FF2B5EF4-FFF2-40B4-BE49-F238E27FC236}">
                          <a16:creationId xmlns:a16="http://schemas.microsoft.com/office/drawing/2014/main" id="{9DDD8CC4-A7C2-4BF0-9EF3-550D22BEF281}"/>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8" name="直接箭头连接符 107">
                      <a:extLst>
                        <a:ext uri="{FF2B5EF4-FFF2-40B4-BE49-F238E27FC236}">
                          <a16:creationId xmlns:a16="http://schemas.microsoft.com/office/drawing/2014/main" id="{248169DB-2B3E-450C-A980-90D1A1D9B57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8BAB5FA4-08C6-43D4-B76C-5455BD6A89B8}"/>
                      </a:ext>
                    </a:extLst>
                  </p:cNvPr>
                  <p:cNvGrpSpPr/>
                  <p:nvPr/>
                </p:nvGrpSpPr>
                <p:grpSpPr>
                  <a:xfrm>
                    <a:off x="9405" y="8263"/>
                    <a:ext cx="2208" cy="267"/>
                    <a:chOff x="9205" y="8025"/>
                    <a:chExt cx="2812" cy="432"/>
                  </a:xfrm>
                </p:grpSpPr>
                <p:sp>
                  <p:nvSpPr>
                    <p:cNvPr id="103" name="矩形 102">
                      <a:extLst>
                        <a:ext uri="{FF2B5EF4-FFF2-40B4-BE49-F238E27FC236}">
                          <a16:creationId xmlns:a16="http://schemas.microsoft.com/office/drawing/2014/main" id="{8047077D-05CD-4DA5-9A49-28AF26382CBC}"/>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4" name="圆柱形 149">
                      <a:extLst>
                        <a:ext uri="{FF2B5EF4-FFF2-40B4-BE49-F238E27FC236}">
                          <a16:creationId xmlns:a16="http://schemas.microsoft.com/office/drawing/2014/main" id="{CBCD4DAE-3436-4C98-A44E-1B9CA0D6BFAB}"/>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5" name="直接箭头连接符 104">
                      <a:extLst>
                        <a:ext uri="{FF2B5EF4-FFF2-40B4-BE49-F238E27FC236}">
                          <a16:creationId xmlns:a16="http://schemas.microsoft.com/office/drawing/2014/main" id="{D66FEEF2-3B72-40F7-B2B8-502F2379E9E8}"/>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16E5C3E4-DB17-419A-8E99-E32D71C9FA39}"/>
                      </a:ext>
                    </a:extLst>
                  </p:cNvPr>
                  <p:cNvGrpSpPr/>
                  <p:nvPr/>
                </p:nvGrpSpPr>
                <p:grpSpPr>
                  <a:xfrm>
                    <a:off x="9605" y="8500"/>
                    <a:ext cx="2208" cy="267"/>
                    <a:chOff x="9205" y="8025"/>
                    <a:chExt cx="2812" cy="432"/>
                  </a:xfrm>
                </p:grpSpPr>
                <p:sp>
                  <p:nvSpPr>
                    <p:cNvPr id="100" name="矩形 99">
                      <a:extLst>
                        <a:ext uri="{FF2B5EF4-FFF2-40B4-BE49-F238E27FC236}">
                          <a16:creationId xmlns:a16="http://schemas.microsoft.com/office/drawing/2014/main" id="{CFFD7525-0001-4B19-9EA6-2AB4283467DE}"/>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01" name="圆柱形 153">
                      <a:extLst>
                        <a:ext uri="{FF2B5EF4-FFF2-40B4-BE49-F238E27FC236}">
                          <a16:creationId xmlns:a16="http://schemas.microsoft.com/office/drawing/2014/main" id="{09D55EFB-A6A8-4F28-9D44-BD84B19AB635}"/>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102" name="直接箭头连接符 101">
                      <a:extLst>
                        <a:ext uri="{FF2B5EF4-FFF2-40B4-BE49-F238E27FC236}">
                          <a16:creationId xmlns:a16="http://schemas.microsoft.com/office/drawing/2014/main" id="{4BD40578-D401-46A1-8BBC-60D3C9E8DE6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EDB36F6D-F4C9-40AE-9168-F1925B046A8B}"/>
                      </a:ext>
                    </a:extLst>
                  </p:cNvPr>
                  <p:cNvGrpSpPr/>
                  <p:nvPr/>
                </p:nvGrpSpPr>
                <p:grpSpPr>
                  <a:xfrm>
                    <a:off x="9805" y="8730"/>
                    <a:ext cx="2208" cy="282"/>
                    <a:chOff x="9205" y="8025"/>
                    <a:chExt cx="2812" cy="457"/>
                  </a:xfrm>
                </p:grpSpPr>
                <p:sp>
                  <p:nvSpPr>
                    <p:cNvPr id="97" name="矩形 96">
                      <a:extLst>
                        <a:ext uri="{FF2B5EF4-FFF2-40B4-BE49-F238E27FC236}">
                          <a16:creationId xmlns:a16="http://schemas.microsoft.com/office/drawing/2014/main" id="{2644638A-FC98-434A-81E8-D2C55F809AF6}"/>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8" name="圆柱形 157">
                      <a:extLst>
                        <a:ext uri="{FF2B5EF4-FFF2-40B4-BE49-F238E27FC236}">
                          <a16:creationId xmlns:a16="http://schemas.microsoft.com/office/drawing/2014/main" id="{9FA62DD3-242E-4329-9F42-E291B4B152F1}"/>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9" name="直接箭头连接符 98">
                      <a:extLst>
                        <a:ext uri="{FF2B5EF4-FFF2-40B4-BE49-F238E27FC236}">
                          <a16:creationId xmlns:a16="http://schemas.microsoft.com/office/drawing/2014/main" id="{BCD032E6-3079-43DE-AE05-61D0B7700F8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9F4E57C3-4B7D-4BCA-A09D-BF9CE913AB01}"/>
                      </a:ext>
                    </a:extLst>
                  </p:cNvPr>
                  <p:cNvGrpSpPr/>
                  <p:nvPr/>
                </p:nvGrpSpPr>
                <p:grpSpPr>
                  <a:xfrm>
                    <a:off x="10005" y="8960"/>
                    <a:ext cx="2208" cy="299"/>
                    <a:chOff x="9205" y="8025"/>
                    <a:chExt cx="2812" cy="483"/>
                  </a:xfrm>
                </p:grpSpPr>
                <p:sp>
                  <p:nvSpPr>
                    <p:cNvPr id="94" name="矩形 93">
                      <a:extLst>
                        <a:ext uri="{FF2B5EF4-FFF2-40B4-BE49-F238E27FC236}">
                          <a16:creationId xmlns:a16="http://schemas.microsoft.com/office/drawing/2014/main" id="{33B77829-91AF-4A89-81BC-7235B0F6D89F}"/>
                        </a:ext>
                      </a:extLst>
                    </p:cNvPr>
                    <p:cNvSpPr/>
                    <p:nvPr/>
                  </p:nvSpPr>
                  <p:spPr>
                    <a:xfrm>
                      <a:off x="9205" y="812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5" name="圆柱形 161">
                      <a:extLst>
                        <a:ext uri="{FF2B5EF4-FFF2-40B4-BE49-F238E27FC236}">
                          <a16:creationId xmlns:a16="http://schemas.microsoft.com/office/drawing/2014/main" id="{62FD107A-72E5-43A5-B19D-7C9614EE9B43}"/>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6" name="直接箭头连接符 95">
                      <a:extLst>
                        <a:ext uri="{FF2B5EF4-FFF2-40B4-BE49-F238E27FC236}">
                          <a16:creationId xmlns:a16="http://schemas.microsoft.com/office/drawing/2014/main" id="{F39B6173-C0DC-4DFE-9E8A-0214DFDB716D}"/>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D6A5675C-1F16-4479-84C7-ED26BA74F050}"/>
                      </a:ext>
                    </a:extLst>
                  </p:cNvPr>
                  <p:cNvGrpSpPr/>
                  <p:nvPr/>
                </p:nvGrpSpPr>
                <p:grpSpPr>
                  <a:xfrm>
                    <a:off x="10205" y="9197"/>
                    <a:ext cx="2208" cy="299"/>
                    <a:chOff x="9205" y="8025"/>
                    <a:chExt cx="2812" cy="483"/>
                  </a:xfrm>
                </p:grpSpPr>
                <p:sp>
                  <p:nvSpPr>
                    <p:cNvPr id="91" name="矩形 90">
                      <a:extLst>
                        <a:ext uri="{FF2B5EF4-FFF2-40B4-BE49-F238E27FC236}">
                          <a16:creationId xmlns:a16="http://schemas.microsoft.com/office/drawing/2014/main" id="{1E04B76F-ADFA-4829-823D-6CCFB509FA2D}"/>
                        </a:ext>
                      </a:extLst>
                    </p:cNvPr>
                    <p:cNvSpPr/>
                    <p:nvPr/>
                  </p:nvSpPr>
                  <p:spPr>
                    <a:xfrm>
                      <a:off x="9205" y="812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92" name="圆柱形 165">
                      <a:extLst>
                        <a:ext uri="{FF2B5EF4-FFF2-40B4-BE49-F238E27FC236}">
                          <a16:creationId xmlns:a16="http://schemas.microsoft.com/office/drawing/2014/main" id="{F4CBE0D7-ADCB-4AD6-A2A2-945CBC3D3C87}"/>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3" name="直接箭头连接符 92">
                      <a:extLst>
                        <a:ext uri="{FF2B5EF4-FFF2-40B4-BE49-F238E27FC236}">
                          <a16:creationId xmlns:a16="http://schemas.microsoft.com/office/drawing/2014/main" id="{29E1C24E-0187-4D8F-B3E9-3681FD9D0664}"/>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D178B2BA-4A5F-4757-A99C-3CE2A2C49EA9}"/>
                      </a:ext>
                    </a:extLst>
                  </p:cNvPr>
                  <p:cNvGrpSpPr/>
                  <p:nvPr/>
                </p:nvGrpSpPr>
                <p:grpSpPr>
                  <a:xfrm>
                    <a:off x="10405" y="9435"/>
                    <a:ext cx="2208" cy="300"/>
                    <a:chOff x="9205" y="8025"/>
                    <a:chExt cx="2812" cy="486"/>
                  </a:xfrm>
                </p:grpSpPr>
                <p:sp>
                  <p:nvSpPr>
                    <p:cNvPr id="88" name="矩形 87">
                      <a:extLst>
                        <a:ext uri="{FF2B5EF4-FFF2-40B4-BE49-F238E27FC236}">
                          <a16:creationId xmlns:a16="http://schemas.microsoft.com/office/drawing/2014/main" id="{6F0A1244-C78D-4315-BD1A-6D3F3D0D29BC}"/>
                        </a:ext>
                      </a:extLst>
                    </p:cNvPr>
                    <p:cNvSpPr/>
                    <p:nvPr/>
                  </p:nvSpPr>
                  <p:spPr>
                    <a:xfrm>
                      <a:off x="9205" y="8126"/>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9" name="圆柱形 169">
                      <a:extLst>
                        <a:ext uri="{FF2B5EF4-FFF2-40B4-BE49-F238E27FC236}">
                          <a16:creationId xmlns:a16="http://schemas.microsoft.com/office/drawing/2014/main" id="{2DACF6ED-D28F-47CB-88FD-68C1E52C181E}"/>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90" name="直接箭头连接符 89">
                      <a:extLst>
                        <a:ext uri="{FF2B5EF4-FFF2-40B4-BE49-F238E27FC236}">
                          <a16:creationId xmlns:a16="http://schemas.microsoft.com/office/drawing/2014/main" id="{1901511E-D2EE-430B-972D-1EC014EE80F7}"/>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B4AF644B-F425-48B0-AD04-3B31B8AF5275}"/>
                      </a:ext>
                    </a:extLst>
                  </p:cNvPr>
                  <p:cNvGrpSpPr/>
                  <p:nvPr/>
                </p:nvGrpSpPr>
                <p:grpSpPr>
                  <a:xfrm>
                    <a:off x="10605" y="9665"/>
                    <a:ext cx="2208" cy="315"/>
                    <a:chOff x="9205" y="8025"/>
                    <a:chExt cx="2812" cy="509"/>
                  </a:xfrm>
                </p:grpSpPr>
                <p:sp>
                  <p:nvSpPr>
                    <p:cNvPr id="85" name="矩形 84">
                      <a:extLst>
                        <a:ext uri="{FF2B5EF4-FFF2-40B4-BE49-F238E27FC236}">
                          <a16:creationId xmlns:a16="http://schemas.microsoft.com/office/drawing/2014/main" id="{40DA7EC5-E5DA-4ECD-B4DC-6C638F77E41B}"/>
                        </a:ext>
                      </a:extLst>
                    </p:cNvPr>
                    <p:cNvSpPr/>
                    <p:nvPr/>
                  </p:nvSpPr>
                  <p:spPr>
                    <a:xfrm>
                      <a:off x="9205" y="8149"/>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6" name="圆柱形 173">
                      <a:extLst>
                        <a:ext uri="{FF2B5EF4-FFF2-40B4-BE49-F238E27FC236}">
                          <a16:creationId xmlns:a16="http://schemas.microsoft.com/office/drawing/2014/main" id="{B816A469-0399-4CEE-8220-11B3A77D62E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87" name="直接箭头连接符 86">
                      <a:extLst>
                        <a:ext uri="{FF2B5EF4-FFF2-40B4-BE49-F238E27FC236}">
                          <a16:creationId xmlns:a16="http://schemas.microsoft.com/office/drawing/2014/main" id="{84646818-92EF-47D4-8C00-B74FFCBA4C02}"/>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AFD26EFA-5E31-4136-9243-61C8AA9E25B6}"/>
                      </a:ext>
                    </a:extLst>
                  </p:cNvPr>
                  <p:cNvGrpSpPr/>
                  <p:nvPr/>
                </p:nvGrpSpPr>
                <p:grpSpPr>
                  <a:xfrm>
                    <a:off x="10805" y="9895"/>
                    <a:ext cx="2208" cy="316"/>
                    <a:chOff x="9205" y="8025"/>
                    <a:chExt cx="2812" cy="511"/>
                  </a:xfrm>
                </p:grpSpPr>
                <p:sp>
                  <p:nvSpPr>
                    <p:cNvPr id="82" name="矩形 81">
                      <a:extLst>
                        <a:ext uri="{FF2B5EF4-FFF2-40B4-BE49-F238E27FC236}">
                          <a16:creationId xmlns:a16="http://schemas.microsoft.com/office/drawing/2014/main" id="{50F573CC-990D-4DEE-8D6D-7067355A67BE}"/>
                        </a:ext>
                      </a:extLst>
                    </p:cNvPr>
                    <p:cNvSpPr/>
                    <p:nvPr/>
                  </p:nvSpPr>
                  <p:spPr>
                    <a:xfrm>
                      <a:off x="9205" y="815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83" name="圆柱形 177">
                      <a:extLst>
                        <a:ext uri="{FF2B5EF4-FFF2-40B4-BE49-F238E27FC236}">
                          <a16:creationId xmlns:a16="http://schemas.microsoft.com/office/drawing/2014/main" id="{3C1EECC2-91C0-48CD-9ABF-14DF1C9C4908}"/>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84" name="直接箭头连接符 83">
                      <a:extLst>
                        <a:ext uri="{FF2B5EF4-FFF2-40B4-BE49-F238E27FC236}">
                          <a16:creationId xmlns:a16="http://schemas.microsoft.com/office/drawing/2014/main" id="{256278E8-2981-4355-AE70-DE4B84B017EB}"/>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31" name="组合 30">
                  <a:extLst>
                    <a:ext uri="{FF2B5EF4-FFF2-40B4-BE49-F238E27FC236}">
                      <a16:creationId xmlns:a16="http://schemas.microsoft.com/office/drawing/2014/main" id="{B191E462-2D6C-43B4-806A-5149AE569E7A}"/>
                    </a:ext>
                  </a:extLst>
                </p:cNvPr>
                <p:cNvGrpSpPr/>
                <p:nvPr/>
              </p:nvGrpSpPr>
              <p:grpSpPr>
                <a:xfrm>
                  <a:off x="14773" y="8174"/>
                  <a:ext cx="3808" cy="2167"/>
                  <a:chOff x="9205" y="8025"/>
                  <a:chExt cx="3808" cy="2167"/>
                </a:xfrm>
              </p:grpSpPr>
              <p:grpSp>
                <p:nvGrpSpPr>
                  <p:cNvPr id="37" name="组合 36">
                    <a:extLst>
                      <a:ext uri="{FF2B5EF4-FFF2-40B4-BE49-F238E27FC236}">
                        <a16:creationId xmlns:a16="http://schemas.microsoft.com/office/drawing/2014/main" id="{885BD9A5-7550-4EA5-B74B-1F98AC1912DA}"/>
                      </a:ext>
                    </a:extLst>
                  </p:cNvPr>
                  <p:cNvGrpSpPr/>
                  <p:nvPr/>
                </p:nvGrpSpPr>
                <p:grpSpPr>
                  <a:xfrm>
                    <a:off x="9205" y="8025"/>
                    <a:ext cx="2208" cy="267"/>
                    <a:chOff x="9205" y="8025"/>
                    <a:chExt cx="2812" cy="432"/>
                  </a:xfrm>
                </p:grpSpPr>
                <p:sp>
                  <p:nvSpPr>
                    <p:cNvPr id="70" name="矩形 69">
                      <a:extLst>
                        <a:ext uri="{FF2B5EF4-FFF2-40B4-BE49-F238E27FC236}">
                          <a16:creationId xmlns:a16="http://schemas.microsoft.com/office/drawing/2014/main" id="{5E45BA84-CC15-4DAF-A9FD-55BA3B6A4B99}"/>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71" name="圆柱形 183">
                      <a:extLst>
                        <a:ext uri="{FF2B5EF4-FFF2-40B4-BE49-F238E27FC236}">
                          <a16:creationId xmlns:a16="http://schemas.microsoft.com/office/drawing/2014/main" id="{06F8A624-359B-4206-9CAB-840EF44C8082}"/>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72" name="直接箭头连接符 71">
                      <a:extLst>
                        <a:ext uri="{FF2B5EF4-FFF2-40B4-BE49-F238E27FC236}">
                          <a16:creationId xmlns:a16="http://schemas.microsoft.com/office/drawing/2014/main" id="{2367D616-2B14-4EB9-A5B3-4A3D06B940DF}"/>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06550A3A-7DDA-4BD4-9F1D-973A66E9C27C}"/>
                      </a:ext>
                    </a:extLst>
                  </p:cNvPr>
                  <p:cNvGrpSpPr/>
                  <p:nvPr/>
                </p:nvGrpSpPr>
                <p:grpSpPr>
                  <a:xfrm>
                    <a:off x="9405" y="8263"/>
                    <a:ext cx="2208" cy="267"/>
                    <a:chOff x="9205" y="8025"/>
                    <a:chExt cx="2812" cy="432"/>
                  </a:xfrm>
                </p:grpSpPr>
                <p:sp>
                  <p:nvSpPr>
                    <p:cNvPr id="67" name="矩形 66">
                      <a:extLst>
                        <a:ext uri="{FF2B5EF4-FFF2-40B4-BE49-F238E27FC236}">
                          <a16:creationId xmlns:a16="http://schemas.microsoft.com/office/drawing/2014/main" id="{CA17B47E-D16B-4C2A-AB5A-BC3A5ECD0EC0}"/>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8" name="圆柱形 187">
                      <a:extLst>
                        <a:ext uri="{FF2B5EF4-FFF2-40B4-BE49-F238E27FC236}">
                          <a16:creationId xmlns:a16="http://schemas.microsoft.com/office/drawing/2014/main" id="{538746D9-5F92-4A51-8EED-20BAABC7346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9" name="直接箭头连接符 68">
                      <a:extLst>
                        <a:ext uri="{FF2B5EF4-FFF2-40B4-BE49-F238E27FC236}">
                          <a16:creationId xmlns:a16="http://schemas.microsoft.com/office/drawing/2014/main" id="{84D0583B-C451-4B5A-AA3E-948BB65B48E8}"/>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D7F4E536-89A3-4E06-BF3B-372B716A4A5B}"/>
                      </a:ext>
                    </a:extLst>
                  </p:cNvPr>
                  <p:cNvGrpSpPr/>
                  <p:nvPr/>
                </p:nvGrpSpPr>
                <p:grpSpPr>
                  <a:xfrm>
                    <a:off x="9605" y="8500"/>
                    <a:ext cx="2208" cy="267"/>
                    <a:chOff x="9205" y="8025"/>
                    <a:chExt cx="2812" cy="432"/>
                  </a:xfrm>
                </p:grpSpPr>
                <p:sp>
                  <p:nvSpPr>
                    <p:cNvPr id="64" name="矩形 63">
                      <a:extLst>
                        <a:ext uri="{FF2B5EF4-FFF2-40B4-BE49-F238E27FC236}">
                          <a16:creationId xmlns:a16="http://schemas.microsoft.com/office/drawing/2014/main" id="{8DBAFE2C-8CCE-49C5-92A0-FE45AA39D757}"/>
                        </a:ext>
                      </a:extLst>
                    </p:cNvPr>
                    <p:cNvSpPr/>
                    <p:nvPr/>
                  </p:nvSpPr>
                  <p:spPr>
                    <a:xfrm>
                      <a:off x="9205" y="8073"/>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5" name="圆柱形 191">
                      <a:extLst>
                        <a:ext uri="{FF2B5EF4-FFF2-40B4-BE49-F238E27FC236}">
                          <a16:creationId xmlns:a16="http://schemas.microsoft.com/office/drawing/2014/main" id="{A38093CC-2332-4833-9F95-D5A28F339D3E}"/>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6" name="直接箭头连接符 65">
                      <a:extLst>
                        <a:ext uri="{FF2B5EF4-FFF2-40B4-BE49-F238E27FC236}">
                          <a16:creationId xmlns:a16="http://schemas.microsoft.com/office/drawing/2014/main" id="{C8AE396B-A6B2-4EE8-A7AA-51EA6BA01029}"/>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3851B346-8665-4E74-8E2B-30B8288BC8F4}"/>
                      </a:ext>
                    </a:extLst>
                  </p:cNvPr>
                  <p:cNvGrpSpPr/>
                  <p:nvPr/>
                </p:nvGrpSpPr>
                <p:grpSpPr>
                  <a:xfrm>
                    <a:off x="9805" y="8730"/>
                    <a:ext cx="2208" cy="282"/>
                    <a:chOff x="9205" y="8025"/>
                    <a:chExt cx="2812" cy="457"/>
                  </a:xfrm>
                </p:grpSpPr>
                <p:sp>
                  <p:nvSpPr>
                    <p:cNvPr id="61" name="矩形 60">
                      <a:extLst>
                        <a:ext uri="{FF2B5EF4-FFF2-40B4-BE49-F238E27FC236}">
                          <a16:creationId xmlns:a16="http://schemas.microsoft.com/office/drawing/2014/main" id="{C0A2A7CA-6B7C-4D7E-A2FD-25BCC15C2A5C}"/>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柱形 195">
                      <a:extLst>
                        <a:ext uri="{FF2B5EF4-FFF2-40B4-BE49-F238E27FC236}">
                          <a16:creationId xmlns:a16="http://schemas.microsoft.com/office/drawing/2014/main" id="{7111A881-B089-48A5-AB75-E737C8EA9F0B}"/>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3" name="直接箭头连接符 62">
                      <a:extLst>
                        <a:ext uri="{FF2B5EF4-FFF2-40B4-BE49-F238E27FC236}">
                          <a16:creationId xmlns:a16="http://schemas.microsoft.com/office/drawing/2014/main" id="{C10D0D76-18E5-46AC-AD59-86120C1F16A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534CFB3D-1C4F-49DF-A7A7-BDBFB8D4A520}"/>
                      </a:ext>
                    </a:extLst>
                  </p:cNvPr>
                  <p:cNvGrpSpPr/>
                  <p:nvPr/>
                </p:nvGrpSpPr>
                <p:grpSpPr>
                  <a:xfrm>
                    <a:off x="10005" y="8960"/>
                    <a:ext cx="2208" cy="297"/>
                    <a:chOff x="9205" y="8025"/>
                    <a:chExt cx="2812" cy="481"/>
                  </a:xfrm>
                </p:grpSpPr>
                <p:sp>
                  <p:nvSpPr>
                    <p:cNvPr id="58" name="矩形 57">
                      <a:extLst>
                        <a:ext uri="{FF2B5EF4-FFF2-40B4-BE49-F238E27FC236}">
                          <a16:creationId xmlns:a16="http://schemas.microsoft.com/office/drawing/2014/main" id="{055CA06B-AE4F-45BF-8D2C-913EC21012E2}"/>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9" name="圆柱形 199">
                      <a:extLst>
                        <a:ext uri="{FF2B5EF4-FFF2-40B4-BE49-F238E27FC236}">
                          <a16:creationId xmlns:a16="http://schemas.microsoft.com/office/drawing/2014/main" id="{9D44EC6E-D0D3-460F-88B5-DAF8834AECE5}"/>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60" name="直接箭头连接符 59">
                      <a:extLst>
                        <a:ext uri="{FF2B5EF4-FFF2-40B4-BE49-F238E27FC236}">
                          <a16:creationId xmlns:a16="http://schemas.microsoft.com/office/drawing/2014/main" id="{EA24995A-020E-4681-9D5C-065CB7078A2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21584426-F229-4638-BB99-B7B21A83687C}"/>
                      </a:ext>
                    </a:extLst>
                  </p:cNvPr>
                  <p:cNvGrpSpPr/>
                  <p:nvPr/>
                </p:nvGrpSpPr>
                <p:grpSpPr>
                  <a:xfrm>
                    <a:off x="10205" y="9197"/>
                    <a:ext cx="2208" cy="297"/>
                    <a:chOff x="9205" y="8025"/>
                    <a:chExt cx="2812" cy="481"/>
                  </a:xfrm>
                </p:grpSpPr>
                <p:sp>
                  <p:nvSpPr>
                    <p:cNvPr id="55" name="矩形 54">
                      <a:extLst>
                        <a:ext uri="{FF2B5EF4-FFF2-40B4-BE49-F238E27FC236}">
                          <a16:creationId xmlns:a16="http://schemas.microsoft.com/office/drawing/2014/main" id="{9216A7CE-B40B-4921-8BA5-FC64BF7F64E0}"/>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6" name="圆柱形 203">
                      <a:extLst>
                        <a:ext uri="{FF2B5EF4-FFF2-40B4-BE49-F238E27FC236}">
                          <a16:creationId xmlns:a16="http://schemas.microsoft.com/office/drawing/2014/main" id="{4235503C-6E35-4631-8478-043F5AA404FD}"/>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7" name="直接箭头连接符 56">
                      <a:extLst>
                        <a:ext uri="{FF2B5EF4-FFF2-40B4-BE49-F238E27FC236}">
                          <a16:creationId xmlns:a16="http://schemas.microsoft.com/office/drawing/2014/main" id="{61B14C49-E059-47FD-8417-10A6929FFB13}"/>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CA1D6166-8C00-47FA-A2B3-DEFF0CE4E491}"/>
                      </a:ext>
                    </a:extLst>
                  </p:cNvPr>
                  <p:cNvGrpSpPr/>
                  <p:nvPr/>
                </p:nvGrpSpPr>
                <p:grpSpPr>
                  <a:xfrm>
                    <a:off x="10405" y="9435"/>
                    <a:ext cx="2208" cy="282"/>
                    <a:chOff x="9205" y="8025"/>
                    <a:chExt cx="2812" cy="457"/>
                  </a:xfrm>
                </p:grpSpPr>
                <p:sp>
                  <p:nvSpPr>
                    <p:cNvPr id="52" name="矩形 51">
                      <a:extLst>
                        <a:ext uri="{FF2B5EF4-FFF2-40B4-BE49-F238E27FC236}">
                          <a16:creationId xmlns:a16="http://schemas.microsoft.com/office/drawing/2014/main" id="{D4C53D14-BF9F-4D3A-B14A-E6CD7C53BD59}"/>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3" name="圆柱形 207">
                      <a:extLst>
                        <a:ext uri="{FF2B5EF4-FFF2-40B4-BE49-F238E27FC236}">
                          <a16:creationId xmlns:a16="http://schemas.microsoft.com/office/drawing/2014/main" id="{157995A7-3C12-452B-9FE2-B50DAD8A6FE4}"/>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4" name="直接箭头连接符 53">
                      <a:extLst>
                        <a:ext uri="{FF2B5EF4-FFF2-40B4-BE49-F238E27FC236}">
                          <a16:creationId xmlns:a16="http://schemas.microsoft.com/office/drawing/2014/main" id="{FA42B894-6EF1-4DC6-9926-DB60ACD0BF26}"/>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0FC12DF1-9992-4E45-8945-A1D431A0C195}"/>
                      </a:ext>
                    </a:extLst>
                  </p:cNvPr>
                  <p:cNvGrpSpPr/>
                  <p:nvPr/>
                </p:nvGrpSpPr>
                <p:grpSpPr>
                  <a:xfrm>
                    <a:off x="10605" y="9665"/>
                    <a:ext cx="2208" cy="282"/>
                    <a:chOff x="9205" y="8025"/>
                    <a:chExt cx="2812" cy="457"/>
                  </a:xfrm>
                </p:grpSpPr>
                <p:sp>
                  <p:nvSpPr>
                    <p:cNvPr id="49" name="矩形 48">
                      <a:extLst>
                        <a:ext uri="{FF2B5EF4-FFF2-40B4-BE49-F238E27FC236}">
                          <a16:creationId xmlns:a16="http://schemas.microsoft.com/office/drawing/2014/main" id="{A062F77A-0DC8-476E-9C6F-E6D1E629DA31}"/>
                        </a:ext>
                      </a:extLst>
                    </p:cNvPr>
                    <p:cNvSpPr/>
                    <p:nvPr/>
                  </p:nvSpPr>
                  <p:spPr>
                    <a:xfrm>
                      <a:off x="9205" y="8097"/>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50" name="圆柱形 211">
                      <a:extLst>
                        <a:ext uri="{FF2B5EF4-FFF2-40B4-BE49-F238E27FC236}">
                          <a16:creationId xmlns:a16="http://schemas.microsoft.com/office/drawing/2014/main" id="{E1207286-63A2-45B2-BE77-4E25EC8372A2}"/>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51" name="直接箭头连接符 50">
                      <a:extLst>
                        <a:ext uri="{FF2B5EF4-FFF2-40B4-BE49-F238E27FC236}">
                          <a16:creationId xmlns:a16="http://schemas.microsoft.com/office/drawing/2014/main" id="{DEE55575-05DD-4A3B-87C5-8F568FA7D697}"/>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0667F757-43C2-459E-81D4-497851BB0086}"/>
                      </a:ext>
                    </a:extLst>
                  </p:cNvPr>
                  <p:cNvGrpSpPr/>
                  <p:nvPr/>
                </p:nvGrpSpPr>
                <p:grpSpPr>
                  <a:xfrm>
                    <a:off x="10805" y="9895"/>
                    <a:ext cx="2208" cy="297"/>
                    <a:chOff x="9205" y="8025"/>
                    <a:chExt cx="2812" cy="481"/>
                  </a:xfrm>
                </p:grpSpPr>
                <p:sp>
                  <p:nvSpPr>
                    <p:cNvPr id="46" name="矩形 45">
                      <a:extLst>
                        <a:ext uri="{FF2B5EF4-FFF2-40B4-BE49-F238E27FC236}">
                          <a16:creationId xmlns:a16="http://schemas.microsoft.com/office/drawing/2014/main" id="{CA6009A9-3C33-4BFA-87A4-2B359F41E02B}"/>
                        </a:ext>
                      </a:extLst>
                    </p:cNvPr>
                    <p:cNvSpPr/>
                    <p:nvPr/>
                  </p:nvSpPr>
                  <p:spPr>
                    <a:xfrm>
                      <a:off x="9205" y="8121"/>
                      <a:ext cx="1528" cy="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47" name="圆柱形 215">
                      <a:extLst>
                        <a:ext uri="{FF2B5EF4-FFF2-40B4-BE49-F238E27FC236}">
                          <a16:creationId xmlns:a16="http://schemas.microsoft.com/office/drawing/2014/main" id="{5A2DBBF2-F006-408B-A031-DC66B5AF3CBA}"/>
                        </a:ext>
                      </a:extLst>
                    </p:cNvPr>
                    <p:cNvSpPr/>
                    <p:nvPr/>
                  </p:nvSpPr>
                  <p:spPr>
                    <a:xfrm>
                      <a:off x="11243" y="8025"/>
                      <a:ext cx="774" cy="433"/>
                    </a:xfrm>
                    <a:prstGeom prst="can">
                      <a:avLst>
                        <a:gd name="adj" fmla="val 30205"/>
                      </a:avLst>
                    </a:prstGeom>
                    <a:noFill/>
                    <a:ln cap="flat"/>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endParaRPr>
                    </a:p>
                  </p:txBody>
                </p:sp>
                <p:cxnSp>
                  <p:nvCxnSpPr>
                    <p:cNvPr id="48" name="直接箭头连接符 47">
                      <a:extLst>
                        <a:ext uri="{FF2B5EF4-FFF2-40B4-BE49-F238E27FC236}">
                          <a16:creationId xmlns:a16="http://schemas.microsoft.com/office/drawing/2014/main" id="{7ACF6259-72CF-4B03-B9AB-8CD3E81ABFFA}"/>
                        </a:ext>
                      </a:extLst>
                    </p:cNvPr>
                    <p:cNvCxnSpPr/>
                    <p:nvPr/>
                  </p:nvCxnSpPr>
                  <p:spPr>
                    <a:xfrm>
                      <a:off x="10733" y="8266"/>
                      <a:ext cx="487" cy="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32" name="文本框 31">
                  <a:extLst>
                    <a:ext uri="{FF2B5EF4-FFF2-40B4-BE49-F238E27FC236}">
                      <a16:creationId xmlns:a16="http://schemas.microsoft.com/office/drawing/2014/main" id="{B25544A8-6E37-4192-9886-51BF202C695B}"/>
                    </a:ext>
                  </a:extLst>
                </p:cNvPr>
                <p:cNvSpPr txBox="1"/>
                <p:nvPr/>
              </p:nvSpPr>
              <p:spPr>
                <a:xfrm>
                  <a:off x="13224" y="9006"/>
                  <a:ext cx="880" cy="580"/>
                </a:xfrm>
                <a:prstGeom prst="rect">
                  <a:avLst/>
                </a:prstGeom>
                <a:noFill/>
              </p:spPr>
              <p:txBody>
                <a:bodyPr wrap="square" rtlCol="0">
                  <a:spAutoFit/>
                </a:bodyPr>
                <a:lstStyle/>
                <a:p>
                  <a:pPr algn="ctr"/>
                  <a:r>
                    <a:rPr lang="en-US" altLang="zh-CN"/>
                    <a:t>...</a:t>
                  </a:r>
                </a:p>
              </p:txBody>
            </p:sp>
            <p:cxnSp>
              <p:nvCxnSpPr>
                <p:cNvPr id="33" name="肘形连接符 218">
                  <a:extLst>
                    <a:ext uri="{FF2B5EF4-FFF2-40B4-BE49-F238E27FC236}">
                      <a16:creationId xmlns:a16="http://schemas.microsoft.com/office/drawing/2014/main" id="{5B0A27BE-1734-4962-AF8F-C3CD930C8066}"/>
                    </a:ext>
                  </a:extLst>
                </p:cNvPr>
                <p:cNvCxnSpPr>
                  <a:stCxn id="106" idx="0"/>
                  <a:endCxn id="29" idx="1"/>
                </p:cNvCxnSpPr>
                <p:nvPr/>
              </p:nvCxnSpPr>
              <p:spPr>
                <a:xfrm rot="16200000">
                  <a:off x="10627" y="6855"/>
                  <a:ext cx="378" cy="202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219">
                  <a:extLst>
                    <a:ext uri="{FF2B5EF4-FFF2-40B4-BE49-F238E27FC236}">
                      <a16:creationId xmlns:a16="http://schemas.microsoft.com/office/drawing/2014/main" id="{3A6331DC-8710-4DA6-B2D6-E47BF5F7B3C4}"/>
                    </a:ext>
                  </a:extLst>
                </p:cNvPr>
                <p:cNvCxnSpPr/>
                <p:nvPr/>
              </p:nvCxnSpPr>
              <p:spPr>
                <a:xfrm>
                  <a:off x="14328" y="7678"/>
                  <a:ext cx="1112" cy="552"/>
                </a:xfrm>
                <a:prstGeom prst="bentConnector3">
                  <a:avLst>
                    <a:gd name="adj1" fmla="val 9937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3B345D5-690B-4B94-A830-8745853CEBB3}"/>
                    </a:ext>
                  </a:extLst>
                </p:cNvPr>
                <p:cNvCxnSpPr>
                  <a:stCxn id="15" idx="2"/>
                  <a:endCxn id="29" idx="0"/>
                </p:cNvCxnSpPr>
                <p:nvPr/>
              </p:nvCxnSpPr>
              <p:spPr>
                <a:xfrm>
                  <a:off x="13086" y="5224"/>
                  <a:ext cx="0" cy="21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14DA8E8-749F-4131-B3E7-595139C18F49}"/>
                    </a:ext>
                  </a:extLst>
                </p:cNvPr>
                <p:cNvSpPr txBox="1"/>
                <p:nvPr/>
              </p:nvSpPr>
              <p:spPr>
                <a:xfrm>
                  <a:off x="13087" y="5796"/>
                  <a:ext cx="880" cy="580"/>
                </a:xfrm>
                <a:prstGeom prst="rect">
                  <a:avLst/>
                </a:prstGeom>
                <a:noFill/>
              </p:spPr>
              <p:txBody>
                <a:bodyPr wrap="square" rtlCol="0">
                  <a:spAutoFit/>
                </a:bodyPr>
                <a:lstStyle/>
                <a:p>
                  <a:pPr algn="ctr"/>
                  <a:r>
                    <a:rPr lang="en-US" altLang="zh-CN"/>
                    <a:t>...</a:t>
                  </a:r>
                </a:p>
              </p:txBody>
            </p:sp>
          </p:grpSp>
          <p:sp>
            <p:nvSpPr>
              <p:cNvPr id="11" name="文本框 10">
                <a:extLst>
                  <a:ext uri="{FF2B5EF4-FFF2-40B4-BE49-F238E27FC236}">
                    <a16:creationId xmlns:a16="http://schemas.microsoft.com/office/drawing/2014/main" id="{286739E0-D643-4C0D-AA0B-70A71F58A230}"/>
                  </a:ext>
                </a:extLst>
              </p:cNvPr>
              <p:cNvSpPr txBox="1"/>
              <p:nvPr/>
            </p:nvSpPr>
            <p:spPr>
              <a:xfrm>
                <a:off x="14737" y="2523"/>
                <a:ext cx="4166" cy="2082"/>
              </a:xfrm>
              <a:prstGeom prst="rect">
                <a:avLst/>
              </a:prstGeom>
              <a:noFill/>
            </p:spPr>
            <p:txBody>
              <a:bodyPr wrap="square" rtlCol="0">
                <a:spAutoFit/>
              </a:bodyPr>
              <a:lstStyle/>
              <a:p>
                <a:r>
                  <a:rPr lang="zh-CN" altLang="en-US" sz="1600"/>
                  <a:t>单台服务器：</a:t>
                </a:r>
              </a:p>
              <a:p>
                <a:r>
                  <a:rPr lang="en-US" altLang="zh-CN" sz="1600"/>
                  <a:t>DRAM:16GB,100ns</a:t>
                </a:r>
                <a:r>
                  <a:rPr lang="zh-CN" altLang="en-US" sz="1600"/>
                  <a:t>，</a:t>
                </a:r>
                <a:r>
                  <a:rPr lang="en-US" altLang="zh-CN" sz="1600"/>
                  <a:t>20GB/s</a:t>
                </a:r>
              </a:p>
              <a:p>
                <a:r>
                  <a:rPr lang="zh-CN" altLang="en-US" sz="1600"/>
                  <a:t>硬盘：</a:t>
                </a:r>
                <a:r>
                  <a:rPr lang="en-US" altLang="zh-CN" sz="1600"/>
                  <a:t>2TB,10ms,200MB/s</a:t>
                </a:r>
              </a:p>
              <a:p>
                <a:r>
                  <a:rPr lang="zh-CN" altLang="en-US" sz="1600"/>
                  <a:t>内存：</a:t>
                </a:r>
                <a:r>
                  <a:rPr lang="en-US" altLang="zh-CN" sz="1600"/>
                  <a:t>128GB,100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1GB/s</a:t>
                </a:r>
              </a:p>
            </p:txBody>
          </p:sp>
          <p:sp>
            <p:nvSpPr>
              <p:cNvPr id="12" name="文本框 11">
                <a:extLst>
                  <a:ext uri="{FF2B5EF4-FFF2-40B4-BE49-F238E27FC236}">
                    <a16:creationId xmlns:a16="http://schemas.microsoft.com/office/drawing/2014/main" id="{8367F625-30AD-492A-893C-655562A6806A}"/>
                  </a:ext>
                </a:extLst>
              </p:cNvPr>
              <p:cNvSpPr txBox="1"/>
              <p:nvPr/>
            </p:nvSpPr>
            <p:spPr>
              <a:xfrm>
                <a:off x="14737" y="5039"/>
                <a:ext cx="4339" cy="1695"/>
              </a:xfrm>
              <a:prstGeom prst="rect">
                <a:avLst/>
              </a:prstGeom>
              <a:noFill/>
            </p:spPr>
            <p:txBody>
              <a:bodyPr wrap="square" rtlCol="0">
                <a:spAutoFit/>
              </a:bodyPr>
              <a:lstStyle/>
              <a:p>
                <a:r>
                  <a:rPr lang="zh-CN" altLang="en-US" sz="1600"/>
                  <a:t>局部机架（</a:t>
                </a:r>
                <a:r>
                  <a:rPr lang="en-US" altLang="zh-CN" sz="1600"/>
                  <a:t>80</a:t>
                </a:r>
                <a:r>
                  <a:rPr lang="zh-CN" altLang="en-US" sz="1600"/>
                  <a:t>台服务器）：</a:t>
                </a:r>
              </a:p>
              <a:p>
                <a:r>
                  <a:rPr lang="en-US" altLang="zh-CN" sz="1600"/>
                  <a:t>DRAM:1TB,300</a:t>
                </a:r>
                <a:r>
                  <a:rPr lang="en-US" altLang="zh-CN" sz="1600">
                    <a:latin typeface="微软雅黑" panose="020B0503020204020204" charset="-122"/>
                    <a:ea typeface="微软雅黑" panose="020B0503020204020204" charset="-122"/>
                    <a:sym typeface="+mn-ea"/>
                  </a:rPr>
                  <a:t>μ</a:t>
                </a:r>
                <a:r>
                  <a:rPr lang="en-US" altLang="zh-CN" sz="1600"/>
                  <a:t>s</a:t>
                </a:r>
                <a:r>
                  <a:rPr lang="zh-CN" altLang="en-US" sz="1600"/>
                  <a:t>，</a:t>
                </a:r>
                <a:r>
                  <a:rPr lang="en-US" altLang="zh-CN" sz="1600"/>
                  <a:t>100MB/s</a:t>
                </a:r>
              </a:p>
              <a:p>
                <a:r>
                  <a:rPr lang="zh-CN" altLang="en-US" sz="1600"/>
                  <a:t>硬盘：</a:t>
                </a:r>
                <a:r>
                  <a:rPr lang="en-US" altLang="zh-CN" sz="1600"/>
                  <a:t>160TB,11ms,100MB/s</a:t>
                </a:r>
              </a:p>
              <a:p>
                <a:r>
                  <a:rPr lang="zh-CN" altLang="en-US" sz="1600"/>
                  <a:t>内存：</a:t>
                </a:r>
                <a:r>
                  <a:rPr lang="en-US" altLang="zh-CN" sz="1600"/>
                  <a:t>20TB,400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100MB/s</a:t>
                </a:r>
              </a:p>
            </p:txBody>
          </p:sp>
          <p:sp>
            <p:nvSpPr>
              <p:cNvPr id="13" name="文本框 12">
                <a:extLst>
                  <a:ext uri="{FF2B5EF4-FFF2-40B4-BE49-F238E27FC236}">
                    <a16:creationId xmlns:a16="http://schemas.microsoft.com/office/drawing/2014/main" id="{DD106531-E029-44D3-8410-054D4E7898E5}"/>
                  </a:ext>
                </a:extLst>
              </p:cNvPr>
              <p:cNvSpPr txBox="1"/>
              <p:nvPr/>
            </p:nvSpPr>
            <p:spPr>
              <a:xfrm>
                <a:off x="14861" y="7603"/>
                <a:ext cx="4339" cy="1695"/>
              </a:xfrm>
              <a:prstGeom prst="rect">
                <a:avLst/>
              </a:prstGeom>
              <a:noFill/>
            </p:spPr>
            <p:txBody>
              <a:bodyPr wrap="square" rtlCol="0">
                <a:spAutoFit/>
              </a:bodyPr>
              <a:lstStyle/>
              <a:p>
                <a:r>
                  <a:rPr lang="zh-CN" altLang="en-US" sz="1600"/>
                  <a:t>集群（</a:t>
                </a:r>
                <a:r>
                  <a:rPr lang="en-US" sz="1600"/>
                  <a:t>30</a:t>
                </a:r>
                <a:r>
                  <a:rPr lang="zh-CN" altLang="en-US" sz="1600"/>
                  <a:t>个机架）：</a:t>
                </a:r>
              </a:p>
              <a:p>
                <a:r>
                  <a:rPr lang="en-US" altLang="zh-CN" sz="1600"/>
                  <a:t>DRAM:30TB,500</a:t>
                </a:r>
                <a:r>
                  <a:rPr lang="en-US" altLang="zh-CN" sz="1600">
                    <a:latin typeface="微软雅黑" panose="020B0503020204020204" charset="-122"/>
                    <a:ea typeface="微软雅黑" panose="020B0503020204020204" charset="-122"/>
                    <a:sym typeface="+mn-ea"/>
                  </a:rPr>
                  <a:t>μ</a:t>
                </a:r>
                <a:r>
                  <a:rPr lang="en-US" altLang="zh-CN" sz="1600"/>
                  <a:t>s</a:t>
                </a:r>
                <a:r>
                  <a:rPr lang="zh-CN" altLang="en-US" sz="1600"/>
                  <a:t>，</a:t>
                </a:r>
                <a:r>
                  <a:rPr lang="en-US" altLang="zh-CN" sz="1600"/>
                  <a:t>10MB/s</a:t>
                </a:r>
              </a:p>
              <a:p>
                <a:r>
                  <a:rPr lang="zh-CN" altLang="en-US" sz="1600"/>
                  <a:t>硬盘：</a:t>
                </a:r>
                <a:r>
                  <a:rPr lang="en-US" altLang="zh-CN" sz="1600"/>
                  <a:t>4.8PB,12ms,10MB/s</a:t>
                </a:r>
              </a:p>
              <a:p>
                <a:r>
                  <a:rPr lang="zh-CN" altLang="en-US" sz="1600"/>
                  <a:t>内存：</a:t>
                </a:r>
                <a:r>
                  <a:rPr lang="en-US" altLang="zh-CN" sz="1600"/>
                  <a:t>600TB,600</a:t>
                </a:r>
                <a:r>
                  <a:rPr lang="en-US" altLang="zh-CN" sz="1600">
                    <a:latin typeface="微软雅黑" panose="020B0503020204020204" charset="-122"/>
                    <a:ea typeface="微软雅黑" panose="020B0503020204020204" charset="-122"/>
                  </a:rPr>
                  <a:t>μs</a:t>
                </a:r>
                <a:r>
                  <a:rPr lang="zh-CN" altLang="en-US" sz="1600">
                    <a:latin typeface="微软雅黑" panose="020B0503020204020204" charset="-122"/>
                    <a:ea typeface="微软雅黑" panose="020B0503020204020204" charset="-122"/>
                  </a:rPr>
                  <a:t>，</a:t>
                </a:r>
                <a:r>
                  <a:rPr lang="en-US" altLang="zh-CN" sz="1600"/>
                  <a:t>10MB/s</a:t>
                </a:r>
              </a:p>
            </p:txBody>
          </p:sp>
        </p:grpSp>
        <p:sp>
          <p:nvSpPr>
            <p:cNvPr id="9" name="矩形 8">
              <a:extLst>
                <a:ext uri="{FF2B5EF4-FFF2-40B4-BE49-F238E27FC236}">
                  <a16:creationId xmlns:a16="http://schemas.microsoft.com/office/drawing/2014/main" id="{F92DF2DE-1FE9-4F79-BC1E-5B57DC3E0E5A}"/>
                </a:ext>
              </a:extLst>
            </p:cNvPr>
            <p:cNvSpPr/>
            <p:nvPr/>
          </p:nvSpPr>
          <p:spPr>
            <a:xfrm>
              <a:off x="5719" y="1821"/>
              <a:ext cx="13358" cy="8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6221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887E-11C8-42F5-B745-EC6E85803499}"/>
              </a:ext>
            </a:extLst>
          </p:cNvPr>
          <p:cNvSpPr>
            <a:spLocks noGrp="1"/>
          </p:cNvSpPr>
          <p:nvPr>
            <p:ph type="title"/>
          </p:nvPr>
        </p:nvSpPr>
        <p:spPr/>
        <p:txBody>
          <a:bodyPr/>
          <a:lstStyle/>
          <a:p>
            <a:r>
              <a:rPr lang="en-US" altLang="zh-CN" dirty="0"/>
              <a:t>1.5 </a:t>
            </a:r>
            <a:r>
              <a:rPr lang="zh-CN" altLang="en-US" dirty="0"/>
              <a:t>大数据处理体系结构</a:t>
            </a:r>
            <a:endParaRPr lang="en-US"/>
          </a:p>
        </p:txBody>
      </p:sp>
      <p:sp>
        <p:nvSpPr>
          <p:cNvPr id="3" name="Content Placeholder 2">
            <a:extLst>
              <a:ext uri="{FF2B5EF4-FFF2-40B4-BE49-F238E27FC236}">
                <a16:creationId xmlns:a16="http://schemas.microsoft.com/office/drawing/2014/main" id="{FC2794BB-7B4D-47CF-A8B0-CA77DBAD96E8}"/>
              </a:ext>
            </a:extLst>
          </p:cNvPr>
          <p:cNvSpPr>
            <a:spLocks noGrp="1"/>
          </p:cNvSpPr>
          <p:nvPr>
            <p:ph idx="1"/>
          </p:nvPr>
        </p:nvSpPr>
        <p:spPr>
          <a:xfrm>
            <a:off x="550334" y="1160756"/>
            <a:ext cx="4814342" cy="5016207"/>
          </a:xfrm>
        </p:spPr>
        <p:txBody>
          <a:bodyPr/>
          <a:lstStyle/>
          <a:p>
            <a:r>
              <a:rPr lang="zh-CN" altLang="en-US" dirty="0"/>
              <a:t>数据中心的网络拓扑结构</a:t>
            </a:r>
            <a:endParaRPr lang="en-US" altLang="zh-CN" dirty="0"/>
          </a:p>
          <a:p>
            <a:pPr lvl="1"/>
            <a:r>
              <a:rPr lang="zh-CN" altLang="en-US" dirty="0"/>
              <a:t>以交换机为核心的数据中心</a:t>
            </a:r>
            <a:endParaRPr lang="en-US" altLang="zh-CN" dirty="0"/>
          </a:p>
          <a:p>
            <a:pPr marL="936000" lvl="2"/>
            <a:r>
              <a:rPr lang="zh-CN" altLang="en-US" dirty="0"/>
              <a:t>以交换机为核心的拓扑结构依靠交换机实现互联和转发，数据中心常用的拓扑结构则可分为树形结构和非树形结构</a:t>
            </a:r>
            <a:endParaRPr lang="en-US" altLang="zh-CN" dirty="0"/>
          </a:p>
          <a:p>
            <a:pPr marL="936000" lvl="2"/>
            <a:r>
              <a:rPr lang="zh-CN" altLang="en-US" dirty="0"/>
              <a:t>树状交换结构</a:t>
            </a:r>
            <a:r>
              <a:rPr lang="en-US" altLang="zh-CN" dirty="0"/>
              <a:t>(Fat-Tree)</a:t>
            </a:r>
            <a:r>
              <a:rPr lang="zh-CN" altLang="en-US" dirty="0"/>
              <a:t>分为三层</a:t>
            </a:r>
            <a:endParaRPr lang="en-US" altLang="zh-CN" dirty="0"/>
          </a:p>
          <a:p>
            <a:pPr marL="1393200" lvl="3"/>
            <a:r>
              <a:rPr lang="zh-CN" altLang="en-US" dirty="0"/>
              <a:t>底层接入层</a:t>
            </a:r>
            <a:endParaRPr lang="en-US" altLang="zh-CN" dirty="0"/>
          </a:p>
          <a:p>
            <a:pPr marL="1393200" lvl="3"/>
            <a:r>
              <a:rPr lang="zh-CN" altLang="en-US" dirty="0"/>
              <a:t>中间的聚合层</a:t>
            </a:r>
            <a:endParaRPr lang="en-US" altLang="zh-CN" dirty="0"/>
          </a:p>
          <a:p>
            <a:pPr marL="1393200" lvl="3"/>
            <a:r>
              <a:rPr lang="zh-CN" altLang="en-US" dirty="0"/>
              <a:t>顶层的核心层</a:t>
            </a:r>
            <a:endParaRPr lang="en-US" altLang="zh-CN" dirty="0"/>
          </a:p>
        </p:txBody>
      </p:sp>
      <p:grpSp>
        <p:nvGrpSpPr>
          <p:cNvPr id="7" name="组合 6">
            <a:extLst>
              <a:ext uri="{FF2B5EF4-FFF2-40B4-BE49-F238E27FC236}">
                <a16:creationId xmlns:a16="http://schemas.microsoft.com/office/drawing/2014/main" id="{3A8C5EEE-6168-438E-91BD-A57F264EA1FF}"/>
              </a:ext>
            </a:extLst>
          </p:cNvPr>
          <p:cNvGrpSpPr/>
          <p:nvPr/>
        </p:nvGrpSpPr>
        <p:grpSpPr>
          <a:xfrm>
            <a:off x="5326575" y="1196340"/>
            <a:ext cx="6815455" cy="5155565"/>
            <a:chOff x="8442" y="1973"/>
            <a:chExt cx="10733" cy="8119"/>
          </a:xfrm>
        </p:grpSpPr>
        <p:pic>
          <p:nvPicPr>
            <p:cNvPr id="8" name="图片 7" descr="C:/Users/ADMINI~1/AppData/Local/Temp/kaimatting/20200714193258/output_aiMatting_20200714193301.pngoutput_aiMatting_20200714193301">
              <a:extLst>
                <a:ext uri="{FF2B5EF4-FFF2-40B4-BE49-F238E27FC236}">
                  <a16:creationId xmlns:a16="http://schemas.microsoft.com/office/drawing/2014/main" id="{464272B4-A63B-43A2-9D37-3DDB85A9B2BE}"/>
                </a:ext>
              </a:extLst>
            </p:cNvPr>
            <p:cNvPicPr>
              <a:picLocks noChangeAspect="1"/>
            </p:cNvPicPr>
            <p:nvPr/>
          </p:nvPicPr>
          <p:blipFill>
            <a:blip r:embed="rId2"/>
            <a:stretch>
              <a:fillRect/>
            </a:stretch>
          </p:blipFill>
          <p:spPr>
            <a:xfrm>
              <a:off x="8565" y="2413"/>
              <a:ext cx="615" cy="481"/>
            </a:xfrm>
            <a:prstGeom prst="rect">
              <a:avLst/>
            </a:prstGeom>
          </p:spPr>
        </p:pic>
        <p:pic>
          <p:nvPicPr>
            <p:cNvPr id="9" name="图片 8" descr="C:/Users/ADMINI~1/AppData/Local/Temp/kaimatting/20200714193331/output_aiMatting_20200714193333.pngoutput_aiMatting_20200714193333">
              <a:extLst>
                <a:ext uri="{FF2B5EF4-FFF2-40B4-BE49-F238E27FC236}">
                  <a16:creationId xmlns:a16="http://schemas.microsoft.com/office/drawing/2014/main" id="{3CF08F90-5D0C-4861-AFC0-20B559B1C33C}"/>
                </a:ext>
              </a:extLst>
            </p:cNvPr>
            <p:cNvPicPr>
              <a:picLocks noChangeAspect="1"/>
            </p:cNvPicPr>
            <p:nvPr/>
          </p:nvPicPr>
          <p:blipFill>
            <a:blip r:embed="rId3"/>
            <a:stretch>
              <a:fillRect/>
            </a:stretch>
          </p:blipFill>
          <p:spPr>
            <a:xfrm>
              <a:off x="10772" y="2413"/>
              <a:ext cx="450" cy="525"/>
            </a:xfrm>
            <a:prstGeom prst="rect">
              <a:avLst/>
            </a:prstGeom>
          </p:spPr>
        </p:pic>
        <p:pic>
          <p:nvPicPr>
            <p:cNvPr id="10" name="图片 9" descr="C:/Users/ADMINI~1/AppData/Local/Temp/kaimatting/20200714193258/output_aiMatting_20200714193301.pngoutput_aiMatting_20200714193301">
              <a:extLst>
                <a:ext uri="{FF2B5EF4-FFF2-40B4-BE49-F238E27FC236}">
                  <a16:creationId xmlns:a16="http://schemas.microsoft.com/office/drawing/2014/main" id="{4643959C-649D-4C46-ACA5-AC6BD7A88D30}"/>
                </a:ext>
              </a:extLst>
            </p:cNvPr>
            <p:cNvPicPr>
              <a:picLocks noChangeAspect="1"/>
            </p:cNvPicPr>
            <p:nvPr/>
          </p:nvPicPr>
          <p:blipFill>
            <a:blip r:embed="rId2"/>
            <a:stretch>
              <a:fillRect/>
            </a:stretch>
          </p:blipFill>
          <p:spPr>
            <a:xfrm>
              <a:off x="9659" y="3744"/>
              <a:ext cx="615" cy="481"/>
            </a:xfrm>
            <a:prstGeom prst="rect">
              <a:avLst/>
            </a:prstGeom>
          </p:spPr>
        </p:pic>
        <p:grpSp>
          <p:nvGrpSpPr>
            <p:cNvPr id="11" name="组合 10">
              <a:extLst>
                <a:ext uri="{FF2B5EF4-FFF2-40B4-BE49-F238E27FC236}">
                  <a16:creationId xmlns:a16="http://schemas.microsoft.com/office/drawing/2014/main" id="{1D2A1BB9-8AA0-4B7D-9E57-4EC9750E69A7}"/>
                </a:ext>
              </a:extLst>
            </p:cNvPr>
            <p:cNvGrpSpPr/>
            <p:nvPr/>
          </p:nvGrpSpPr>
          <p:grpSpPr>
            <a:xfrm>
              <a:off x="9116" y="5029"/>
              <a:ext cx="1700" cy="1700"/>
              <a:chOff x="9378" y="4549"/>
              <a:chExt cx="1700" cy="1700"/>
            </a:xfrm>
          </p:grpSpPr>
          <p:pic>
            <p:nvPicPr>
              <p:cNvPr id="104" name="图片 103" descr="C:/Users/ADMINI~1/AppData/Local/Temp/kaimatting/20200714193258/output_aiMatting_20200714193301.pngoutput_aiMatting_20200714193301">
                <a:extLst>
                  <a:ext uri="{FF2B5EF4-FFF2-40B4-BE49-F238E27FC236}">
                    <a16:creationId xmlns:a16="http://schemas.microsoft.com/office/drawing/2014/main" id="{BA64A7E6-6E58-4B88-A913-FBAE33012C5C}"/>
                  </a:ext>
                </a:extLst>
              </p:cNvPr>
              <p:cNvPicPr>
                <a:picLocks noChangeAspect="1"/>
              </p:cNvPicPr>
              <p:nvPr/>
            </p:nvPicPr>
            <p:blipFill>
              <a:blip r:embed="rId2"/>
              <a:stretch>
                <a:fillRect/>
              </a:stretch>
            </p:blipFill>
            <p:spPr>
              <a:xfrm>
                <a:off x="9532" y="4740"/>
                <a:ext cx="615" cy="481"/>
              </a:xfrm>
              <a:prstGeom prst="rect">
                <a:avLst/>
              </a:prstGeom>
            </p:spPr>
          </p:pic>
          <p:pic>
            <p:nvPicPr>
              <p:cNvPr id="105" name="图片 104" descr="C:/Users/ADMINI~1/AppData/Local/Temp/kaimatting/20200714193258/output_aiMatting_20200714193301.pngoutput_aiMatting_20200714193301">
                <a:extLst>
                  <a:ext uri="{FF2B5EF4-FFF2-40B4-BE49-F238E27FC236}">
                    <a16:creationId xmlns:a16="http://schemas.microsoft.com/office/drawing/2014/main" id="{1063F878-6E62-4F60-BA22-0641A6393AC7}"/>
                  </a:ext>
                </a:extLst>
              </p:cNvPr>
              <p:cNvPicPr>
                <a:picLocks noChangeAspect="1"/>
              </p:cNvPicPr>
              <p:nvPr/>
            </p:nvPicPr>
            <p:blipFill>
              <a:blip r:embed="rId2"/>
              <a:stretch>
                <a:fillRect/>
              </a:stretch>
            </p:blipFill>
            <p:spPr>
              <a:xfrm>
                <a:off x="10328" y="5639"/>
                <a:ext cx="615" cy="481"/>
              </a:xfrm>
              <a:prstGeom prst="rect">
                <a:avLst/>
              </a:prstGeom>
            </p:spPr>
          </p:pic>
          <p:pic>
            <p:nvPicPr>
              <p:cNvPr id="106" name="图片 105" descr="C:/Users/ADMINI~1/AppData/Local/Temp/kaimatting/20200714193258/output_aiMatting_20200714193301.pngoutput_aiMatting_20200714193301">
                <a:extLst>
                  <a:ext uri="{FF2B5EF4-FFF2-40B4-BE49-F238E27FC236}">
                    <a16:creationId xmlns:a16="http://schemas.microsoft.com/office/drawing/2014/main" id="{FF5FC792-C352-4F38-AA85-58A286019361}"/>
                  </a:ext>
                </a:extLst>
              </p:cNvPr>
              <p:cNvPicPr>
                <a:picLocks noChangeAspect="1"/>
              </p:cNvPicPr>
              <p:nvPr/>
            </p:nvPicPr>
            <p:blipFill>
              <a:blip r:embed="rId2"/>
              <a:stretch>
                <a:fillRect/>
              </a:stretch>
            </p:blipFill>
            <p:spPr>
              <a:xfrm>
                <a:off x="9532" y="5639"/>
                <a:ext cx="615" cy="481"/>
              </a:xfrm>
              <a:prstGeom prst="rect">
                <a:avLst/>
              </a:prstGeom>
            </p:spPr>
          </p:pic>
          <p:pic>
            <p:nvPicPr>
              <p:cNvPr id="107" name="图片 106" descr="C:/Users/ADMINI~1/AppData/Local/Temp/kaimatting/20200714193258/output_aiMatting_20200714193301.pngoutput_aiMatting_20200714193301">
                <a:extLst>
                  <a:ext uri="{FF2B5EF4-FFF2-40B4-BE49-F238E27FC236}">
                    <a16:creationId xmlns:a16="http://schemas.microsoft.com/office/drawing/2014/main" id="{123C3713-8E1C-42BE-A2FC-F3EC753B1928}"/>
                  </a:ext>
                </a:extLst>
              </p:cNvPr>
              <p:cNvPicPr>
                <a:picLocks noChangeAspect="1"/>
              </p:cNvPicPr>
              <p:nvPr/>
            </p:nvPicPr>
            <p:blipFill>
              <a:blip r:embed="rId2"/>
              <a:stretch>
                <a:fillRect/>
              </a:stretch>
            </p:blipFill>
            <p:spPr>
              <a:xfrm>
                <a:off x="10328" y="4740"/>
                <a:ext cx="615" cy="481"/>
              </a:xfrm>
              <a:prstGeom prst="rect">
                <a:avLst/>
              </a:prstGeom>
            </p:spPr>
          </p:pic>
          <p:sp>
            <p:nvSpPr>
              <p:cNvPr id="108" name="矩形 107">
                <a:extLst>
                  <a:ext uri="{FF2B5EF4-FFF2-40B4-BE49-F238E27FC236}">
                    <a16:creationId xmlns:a16="http://schemas.microsoft.com/office/drawing/2014/main" id="{3C232BE3-333E-44D7-9F5A-535DA1435C5F}"/>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descr="C:/Users/ADMINI~1/AppData/Local/Temp/kaimatting/20200714193331/output_aiMatting_20200714193333.pngoutput_aiMatting_20200714193333">
              <a:extLst>
                <a:ext uri="{FF2B5EF4-FFF2-40B4-BE49-F238E27FC236}">
                  <a16:creationId xmlns:a16="http://schemas.microsoft.com/office/drawing/2014/main" id="{714B9FB7-8E66-4BD8-BB2B-6668FA358CA4}"/>
                </a:ext>
              </a:extLst>
            </p:cNvPr>
            <p:cNvPicPr>
              <a:picLocks noChangeAspect="1"/>
            </p:cNvPicPr>
            <p:nvPr/>
          </p:nvPicPr>
          <p:blipFill>
            <a:blip r:embed="rId3"/>
            <a:stretch>
              <a:fillRect/>
            </a:stretch>
          </p:blipFill>
          <p:spPr>
            <a:xfrm>
              <a:off x="10575" y="7676"/>
              <a:ext cx="450" cy="525"/>
            </a:xfrm>
            <a:prstGeom prst="rect">
              <a:avLst/>
            </a:prstGeom>
          </p:spPr>
        </p:pic>
        <p:pic>
          <p:nvPicPr>
            <p:cNvPr id="13" name="图片 12" descr="C:/Users/ADMINI~1/AppData/Local/Temp/kaimatting/20200714193331/output_aiMatting_20200714193333.pngoutput_aiMatting_20200714193333">
              <a:extLst>
                <a:ext uri="{FF2B5EF4-FFF2-40B4-BE49-F238E27FC236}">
                  <a16:creationId xmlns:a16="http://schemas.microsoft.com/office/drawing/2014/main" id="{E84CD263-302B-46AB-8CAB-F6C278D23436}"/>
                </a:ext>
              </a:extLst>
            </p:cNvPr>
            <p:cNvPicPr>
              <a:picLocks noChangeAspect="1"/>
            </p:cNvPicPr>
            <p:nvPr/>
          </p:nvPicPr>
          <p:blipFill>
            <a:blip r:embed="rId3"/>
            <a:stretch>
              <a:fillRect/>
            </a:stretch>
          </p:blipFill>
          <p:spPr>
            <a:xfrm>
              <a:off x="9870" y="7676"/>
              <a:ext cx="450" cy="525"/>
            </a:xfrm>
            <a:prstGeom prst="rect">
              <a:avLst/>
            </a:prstGeom>
          </p:spPr>
        </p:pic>
        <p:pic>
          <p:nvPicPr>
            <p:cNvPr id="14" name="图片 13" descr="C:/Users/ADMINI~1/AppData/Local/Temp/kaimatting/20200714193331/output_aiMatting_20200714193333.pngoutput_aiMatting_20200714193333">
              <a:extLst>
                <a:ext uri="{FF2B5EF4-FFF2-40B4-BE49-F238E27FC236}">
                  <a16:creationId xmlns:a16="http://schemas.microsoft.com/office/drawing/2014/main" id="{AEFEE577-8E60-432B-A3FE-D603E3FC482C}"/>
                </a:ext>
              </a:extLst>
            </p:cNvPr>
            <p:cNvPicPr>
              <a:picLocks noChangeAspect="1"/>
            </p:cNvPicPr>
            <p:nvPr/>
          </p:nvPicPr>
          <p:blipFill>
            <a:blip r:embed="rId3"/>
            <a:stretch>
              <a:fillRect/>
            </a:stretch>
          </p:blipFill>
          <p:spPr>
            <a:xfrm>
              <a:off x="9352" y="7676"/>
              <a:ext cx="450" cy="525"/>
            </a:xfrm>
            <a:prstGeom prst="rect">
              <a:avLst/>
            </a:prstGeom>
          </p:spPr>
        </p:pic>
        <p:pic>
          <p:nvPicPr>
            <p:cNvPr id="15" name="图片 14" descr="C:/Users/ADMINI~1/AppData/Local/Temp/kaimatting/20200714193331/output_aiMatting_20200714193333.pngoutput_aiMatting_20200714193333">
              <a:extLst>
                <a:ext uri="{FF2B5EF4-FFF2-40B4-BE49-F238E27FC236}">
                  <a16:creationId xmlns:a16="http://schemas.microsoft.com/office/drawing/2014/main" id="{B4D5E9D0-74AC-44F2-923A-CB335E80DFDA}"/>
                </a:ext>
              </a:extLst>
            </p:cNvPr>
            <p:cNvPicPr>
              <a:picLocks noChangeAspect="1"/>
            </p:cNvPicPr>
            <p:nvPr/>
          </p:nvPicPr>
          <p:blipFill>
            <a:blip r:embed="rId3"/>
            <a:stretch>
              <a:fillRect/>
            </a:stretch>
          </p:blipFill>
          <p:spPr>
            <a:xfrm>
              <a:off x="8666" y="7676"/>
              <a:ext cx="450" cy="525"/>
            </a:xfrm>
            <a:prstGeom prst="rect">
              <a:avLst/>
            </a:prstGeom>
          </p:spPr>
        </p:pic>
        <p:pic>
          <p:nvPicPr>
            <p:cNvPr id="16" name="图片 15" descr="C:/Users/ADMINI~1/AppData/Local/Temp/kaimatting/20200714193258/output_aiMatting_20200714193301.pngoutput_aiMatting_20200714193301">
              <a:extLst>
                <a:ext uri="{FF2B5EF4-FFF2-40B4-BE49-F238E27FC236}">
                  <a16:creationId xmlns:a16="http://schemas.microsoft.com/office/drawing/2014/main" id="{59E91978-B9B2-4369-8B06-3F49B41425B2}"/>
                </a:ext>
              </a:extLst>
            </p:cNvPr>
            <p:cNvPicPr>
              <a:picLocks noChangeAspect="1"/>
            </p:cNvPicPr>
            <p:nvPr/>
          </p:nvPicPr>
          <p:blipFill>
            <a:blip r:embed="rId2"/>
            <a:stretch>
              <a:fillRect/>
            </a:stretch>
          </p:blipFill>
          <p:spPr>
            <a:xfrm>
              <a:off x="12318" y="3744"/>
              <a:ext cx="615" cy="481"/>
            </a:xfrm>
            <a:prstGeom prst="rect">
              <a:avLst/>
            </a:prstGeom>
          </p:spPr>
        </p:pic>
        <p:grpSp>
          <p:nvGrpSpPr>
            <p:cNvPr id="17" name="组合 16">
              <a:extLst>
                <a:ext uri="{FF2B5EF4-FFF2-40B4-BE49-F238E27FC236}">
                  <a16:creationId xmlns:a16="http://schemas.microsoft.com/office/drawing/2014/main" id="{00A9BB7A-F170-47F8-9D1B-182859176161}"/>
                </a:ext>
              </a:extLst>
            </p:cNvPr>
            <p:cNvGrpSpPr/>
            <p:nvPr/>
          </p:nvGrpSpPr>
          <p:grpSpPr>
            <a:xfrm>
              <a:off x="11775" y="5029"/>
              <a:ext cx="1700" cy="1700"/>
              <a:chOff x="9378" y="4549"/>
              <a:chExt cx="1700" cy="1700"/>
            </a:xfrm>
          </p:grpSpPr>
          <p:pic>
            <p:nvPicPr>
              <p:cNvPr id="99" name="图片 98" descr="C:/Users/ADMINI~1/AppData/Local/Temp/kaimatting/20200714193258/output_aiMatting_20200714193301.pngoutput_aiMatting_20200714193301">
                <a:extLst>
                  <a:ext uri="{FF2B5EF4-FFF2-40B4-BE49-F238E27FC236}">
                    <a16:creationId xmlns:a16="http://schemas.microsoft.com/office/drawing/2014/main" id="{3ABC301E-53AD-4C80-B01E-D562CD3EF9A5}"/>
                  </a:ext>
                </a:extLst>
              </p:cNvPr>
              <p:cNvPicPr>
                <a:picLocks noChangeAspect="1"/>
              </p:cNvPicPr>
              <p:nvPr/>
            </p:nvPicPr>
            <p:blipFill>
              <a:blip r:embed="rId2"/>
              <a:stretch>
                <a:fillRect/>
              </a:stretch>
            </p:blipFill>
            <p:spPr>
              <a:xfrm>
                <a:off x="9532" y="4740"/>
                <a:ext cx="615" cy="481"/>
              </a:xfrm>
              <a:prstGeom prst="rect">
                <a:avLst/>
              </a:prstGeom>
            </p:spPr>
          </p:pic>
          <p:pic>
            <p:nvPicPr>
              <p:cNvPr id="100" name="图片 99" descr="C:/Users/ADMINI~1/AppData/Local/Temp/kaimatting/20200714193258/output_aiMatting_20200714193301.pngoutput_aiMatting_20200714193301">
                <a:extLst>
                  <a:ext uri="{FF2B5EF4-FFF2-40B4-BE49-F238E27FC236}">
                    <a16:creationId xmlns:a16="http://schemas.microsoft.com/office/drawing/2014/main" id="{C5C5802D-1A10-4BD5-A62D-41DCA7250F6E}"/>
                  </a:ext>
                </a:extLst>
              </p:cNvPr>
              <p:cNvPicPr>
                <a:picLocks noChangeAspect="1"/>
              </p:cNvPicPr>
              <p:nvPr/>
            </p:nvPicPr>
            <p:blipFill>
              <a:blip r:embed="rId2"/>
              <a:stretch>
                <a:fillRect/>
              </a:stretch>
            </p:blipFill>
            <p:spPr>
              <a:xfrm>
                <a:off x="10328" y="5639"/>
                <a:ext cx="615" cy="481"/>
              </a:xfrm>
              <a:prstGeom prst="rect">
                <a:avLst/>
              </a:prstGeom>
            </p:spPr>
          </p:pic>
          <p:pic>
            <p:nvPicPr>
              <p:cNvPr id="101" name="图片 100" descr="C:/Users/ADMINI~1/AppData/Local/Temp/kaimatting/20200714193258/output_aiMatting_20200714193301.pngoutput_aiMatting_20200714193301">
                <a:extLst>
                  <a:ext uri="{FF2B5EF4-FFF2-40B4-BE49-F238E27FC236}">
                    <a16:creationId xmlns:a16="http://schemas.microsoft.com/office/drawing/2014/main" id="{B83AE0E0-CF1B-45B9-89FB-7ACA9432355A}"/>
                  </a:ext>
                </a:extLst>
              </p:cNvPr>
              <p:cNvPicPr>
                <a:picLocks noChangeAspect="1"/>
              </p:cNvPicPr>
              <p:nvPr/>
            </p:nvPicPr>
            <p:blipFill>
              <a:blip r:embed="rId2"/>
              <a:stretch>
                <a:fillRect/>
              </a:stretch>
            </p:blipFill>
            <p:spPr>
              <a:xfrm>
                <a:off x="9532" y="5639"/>
                <a:ext cx="615" cy="481"/>
              </a:xfrm>
              <a:prstGeom prst="rect">
                <a:avLst/>
              </a:prstGeom>
            </p:spPr>
          </p:pic>
          <p:pic>
            <p:nvPicPr>
              <p:cNvPr id="102" name="图片 101" descr="C:/Users/ADMINI~1/AppData/Local/Temp/kaimatting/20200714193258/output_aiMatting_20200714193301.pngoutput_aiMatting_20200714193301">
                <a:extLst>
                  <a:ext uri="{FF2B5EF4-FFF2-40B4-BE49-F238E27FC236}">
                    <a16:creationId xmlns:a16="http://schemas.microsoft.com/office/drawing/2014/main" id="{BC48ED45-E9F8-466D-B30B-2DB06349F9EF}"/>
                  </a:ext>
                </a:extLst>
              </p:cNvPr>
              <p:cNvPicPr>
                <a:picLocks noChangeAspect="1"/>
              </p:cNvPicPr>
              <p:nvPr/>
            </p:nvPicPr>
            <p:blipFill>
              <a:blip r:embed="rId2"/>
              <a:stretch>
                <a:fillRect/>
              </a:stretch>
            </p:blipFill>
            <p:spPr>
              <a:xfrm>
                <a:off x="10328" y="4740"/>
                <a:ext cx="615" cy="481"/>
              </a:xfrm>
              <a:prstGeom prst="rect">
                <a:avLst/>
              </a:prstGeom>
            </p:spPr>
          </p:pic>
          <p:sp>
            <p:nvSpPr>
              <p:cNvPr id="103" name="矩形 102">
                <a:extLst>
                  <a:ext uri="{FF2B5EF4-FFF2-40B4-BE49-F238E27FC236}">
                    <a16:creationId xmlns:a16="http://schemas.microsoft.com/office/drawing/2014/main" id="{29625799-BCBE-43D8-9348-98111DFA273B}"/>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C:/Users/ADMINI~1/AppData/Local/Temp/kaimatting/20200714193331/output_aiMatting_20200714193333.pngoutput_aiMatting_20200714193333">
              <a:extLst>
                <a:ext uri="{FF2B5EF4-FFF2-40B4-BE49-F238E27FC236}">
                  <a16:creationId xmlns:a16="http://schemas.microsoft.com/office/drawing/2014/main" id="{EDCA3EA9-6A79-4CF5-93E7-B65558CACCB2}"/>
                </a:ext>
              </a:extLst>
            </p:cNvPr>
            <p:cNvPicPr>
              <a:picLocks noChangeAspect="1"/>
            </p:cNvPicPr>
            <p:nvPr/>
          </p:nvPicPr>
          <p:blipFill>
            <a:blip r:embed="rId3"/>
            <a:stretch>
              <a:fillRect/>
            </a:stretch>
          </p:blipFill>
          <p:spPr>
            <a:xfrm>
              <a:off x="13234" y="7676"/>
              <a:ext cx="450" cy="525"/>
            </a:xfrm>
            <a:prstGeom prst="rect">
              <a:avLst/>
            </a:prstGeom>
          </p:spPr>
        </p:pic>
        <p:pic>
          <p:nvPicPr>
            <p:cNvPr id="19" name="图片 18" descr="C:/Users/ADMINI~1/AppData/Local/Temp/kaimatting/20200714193331/output_aiMatting_20200714193333.pngoutput_aiMatting_20200714193333">
              <a:extLst>
                <a:ext uri="{FF2B5EF4-FFF2-40B4-BE49-F238E27FC236}">
                  <a16:creationId xmlns:a16="http://schemas.microsoft.com/office/drawing/2014/main" id="{37FCE76F-5D10-4AAC-B2AD-ADEEBEEBE780}"/>
                </a:ext>
              </a:extLst>
            </p:cNvPr>
            <p:cNvPicPr>
              <a:picLocks noChangeAspect="1"/>
            </p:cNvPicPr>
            <p:nvPr/>
          </p:nvPicPr>
          <p:blipFill>
            <a:blip r:embed="rId3"/>
            <a:stretch>
              <a:fillRect/>
            </a:stretch>
          </p:blipFill>
          <p:spPr>
            <a:xfrm>
              <a:off x="12529" y="7676"/>
              <a:ext cx="450" cy="525"/>
            </a:xfrm>
            <a:prstGeom prst="rect">
              <a:avLst/>
            </a:prstGeom>
          </p:spPr>
        </p:pic>
        <p:pic>
          <p:nvPicPr>
            <p:cNvPr id="20" name="图片 19" descr="C:/Users/ADMINI~1/AppData/Local/Temp/kaimatting/20200714193331/output_aiMatting_20200714193333.pngoutput_aiMatting_20200714193333">
              <a:extLst>
                <a:ext uri="{FF2B5EF4-FFF2-40B4-BE49-F238E27FC236}">
                  <a16:creationId xmlns:a16="http://schemas.microsoft.com/office/drawing/2014/main" id="{15DE1A08-B3C2-4B73-B7DE-2B3248375DA7}"/>
                </a:ext>
              </a:extLst>
            </p:cNvPr>
            <p:cNvPicPr>
              <a:picLocks noChangeAspect="1"/>
            </p:cNvPicPr>
            <p:nvPr/>
          </p:nvPicPr>
          <p:blipFill>
            <a:blip r:embed="rId3"/>
            <a:stretch>
              <a:fillRect/>
            </a:stretch>
          </p:blipFill>
          <p:spPr>
            <a:xfrm>
              <a:off x="12011" y="7676"/>
              <a:ext cx="450" cy="525"/>
            </a:xfrm>
            <a:prstGeom prst="rect">
              <a:avLst/>
            </a:prstGeom>
          </p:spPr>
        </p:pic>
        <p:pic>
          <p:nvPicPr>
            <p:cNvPr id="21" name="图片 20" descr="C:/Users/ADMINI~1/AppData/Local/Temp/kaimatting/20200714193331/output_aiMatting_20200714193333.pngoutput_aiMatting_20200714193333">
              <a:extLst>
                <a:ext uri="{FF2B5EF4-FFF2-40B4-BE49-F238E27FC236}">
                  <a16:creationId xmlns:a16="http://schemas.microsoft.com/office/drawing/2014/main" id="{26371C9C-644C-4A3B-878E-B47447FC46E4}"/>
                </a:ext>
              </a:extLst>
            </p:cNvPr>
            <p:cNvPicPr>
              <a:picLocks noChangeAspect="1"/>
            </p:cNvPicPr>
            <p:nvPr/>
          </p:nvPicPr>
          <p:blipFill>
            <a:blip r:embed="rId3"/>
            <a:stretch>
              <a:fillRect/>
            </a:stretch>
          </p:blipFill>
          <p:spPr>
            <a:xfrm>
              <a:off x="11325" y="7676"/>
              <a:ext cx="450" cy="525"/>
            </a:xfrm>
            <a:prstGeom prst="rect">
              <a:avLst/>
            </a:prstGeom>
          </p:spPr>
        </p:pic>
        <p:pic>
          <p:nvPicPr>
            <p:cNvPr id="22" name="图片 21" descr="C:/Users/ADMINI~1/AppData/Local/Temp/kaimatting/20200714193258/output_aiMatting_20200714193301.pngoutput_aiMatting_20200714193301">
              <a:extLst>
                <a:ext uri="{FF2B5EF4-FFF2-40B4-BE49-F238E27FC236}">
                  <a16:creationId xmlns:a16="http://schemas.microsoft.com/office/drawing/2014/main" id="{EEB05632-7890-4D71-9576-E59C1B72BC9C}"/>
                </a:ext>
              </a:extLst>
            </p:cNvPr>
            <p:cNvPicPr>
              <a:picLocks noChangeAspect="1"/>
            </p:cNvPicPr>
            <p:nvPr/>
          </p:nvPicPr>
          <p:blipFill>
            <a:blip r:embed="rId2"/>
            <a:stretch>
              <a:fillRect/>
            </a:stretch>
          </p:blipFill>
          <p:spPr>
            <a:xfrm>
              <a:off x="14993" y="3744"/>
              <a:ext cx="615" cy="481"/>
            </a:xfrm>
            <a:prstGeom prst="rect">
              <a:avLst/>
            </a:prstGeom>
          </p:spPr>
        </p:pic>
        <p:grpSp>
          <p:nvGrpSpPr>
            <p:cNvPr id="23" name="组合 22">
              <a:extLst>
                <a:ext uri="{FF2B5EF4-FFF2-40B4-BE49-F238E27FC236}">
                  <a16:creationId xmlns:a16="http://schemas.microsoft.com/office/drawing/2014/main" id="{DFD34DC3-4F1F-4A7F-BA8A-9CC4798B559E}"/>
                </a:ext>
              </a:extLst>
            </p:cNvPr>
            <p:cNvGrpSpPr/>
            <p:nvPr/>
          </p:nvGrpSpPr>
          <p:grpSpPr>
            <a:xfrm>
              <a:off x="14450" y="5029"/>
              <a:ext cx="1700" cy="1700"/>
              <a:chOff x="9378" y="4549"/>
              <a:chExt cx="1700" cy="1700"/>
            </a:xfrm>
          </p:grpSpPr>
          <p:pic>
            <p:nvPicPr>
              <p:cNvPr id="94" name="图片 93" descr="C:/Users/ADMINI~1/AppData/Local/Temp/kaimatting/20200714193258/output_aiMatting_20200714193301.pngoutput_aiMatting_20200714193301">
                <a:extLst>
                  <a:ext uri="{FF2B5EF4-FFF2-40B4-BE49-F238E27FC236}">
                    <a16:creationId xmlns:a16="http://schemas.microsoft.com/office/drawing/2014/main" id="{F82E0C92-C2EF-43D1-AD03-EE82B380E3DD}"/>
                  </a:ext>
                </a:extLst>
              </p:cNvPr>
              <p:cNvPicPr>
                <a:picLocks noChangeAspect="1"/>
              </p:cNvPicPr>
              <p:nvPr/>
            </p:nvPicPr>
            <p:blipFill>
              <a:blip r:embed="rId2"/>
              <a:stretch>
                <a:fillRect/>
              </a:stretch>
            </p:blipFill>
            <p:spPr>
              <a:xfrm>
                <a:off x="9532" y="4740"/>
                <a:ext cx="615" cy="481"/>
              </a:xfrm>
              <a:prstGeom prst="rect">
                <a:avLst/>
              </a:prstGeom>
            </p:spPr>
          </p:pic>
          <p:pic>
            <p:nvPicPr>
              <p:cNvPr id="95" name="图片 94" descr="C:/Users/ADMINI~1/AppData/Local/Temp/kaimatting/20200714193258/output_aiMatting_20200714193301.pngoutput_aiMatting_20200714193301">
                <a:extLst>
                  <a:ext uri="{FF2B5EF4-FFF2-40B4-BE49-F238E27FC236}">
                    <a16:creationId xmlns:a16="http://schemas.microsoft.com/office/drawing/2014/main" id="{1278D55A-E472-4244-AFB2-C11917C85988}"/>
                  </a:ext>
                </a:extLst>
              </p:cNvPr>
              <p:cNvPicPr>
                <a:picLocks noChangeAspect="1"/>
              </p:cNvPicPr>
              <p:nvPr/>
            </p:nvPicPr>
            <p:blipFill>
              <a:blip r:embed="rId2"/>
              <a:stretch>
                <a:fillRect/>
              </a:stretch>
            </p:blipFill>
            <p:spPr>
              <a:xfrm>
                <a:off x="10328" y="5639"/>
                <a:ext cx="615" cy="481"/>
              </a:xfrm>
              <a:prstGeom prst="rect">
                <a:avLst/>
              </a:prstGeom>
            </p:spPr>
          </p:pic>
          <p:pic>
            <p:nvPicPr>
              <p:cNvPr id="96" name="图片 95" descr="C:/Users/ADMINI~1/AppData/Local/Temp/kaimatting/20200714193258/output_aiMatting_20200714193301.pngoutput_aiMatting_20200714193301">
                <a:extLst>
                  <a:ext uri="{FF2B5EF4-FFF2-40B4-BE49-F238E27FC236}">
                    <a16:creationId xmlns:a16="http://schemas.microsoft.com/office/drawing/2014/main" id="{B6E0A6E9-3671-41D5-B829-1893C00BFAB2}"/>
                  </a:ext>
                </a:extLst>
              </p:cNvPr>
              <p:cNvPicPr>
                <a:picLocks noChangeAspect="1"/>
              </p:cNvPicPr>
              <p:nvPr/>
            </p:nvPicPr>
            <p:blipFill>
              <a:blip r:embed="rId2"/>
              <a:stretch>
                <a:fillRect/>
              </a:stretch>
            </p:blipFill>
            <p:spPr>
              <a:xfrm>
                <a:off x="9532" y="5639"/>
                <a:ext cx="615" cy="481"/>
              </a:xfrm>
              <a:prstGeom prst="rect">
                <a:avLst/>
              </a:prstGeom>
            </p:spPr>
          </p:pic>
          <p:pic>
            <p:nvPicPr>
              <p:cNvPr id="97" name="图片 96" descr="C:/Users/ADMINI~1/AppData/Local/Temp/kaimatting/20200714193258/output_aiMatting_20200714193301.pngoutput_aiMatting_20200714193301">
                <a:extLst>
                  <a:ext uri="{FF2B5EF4-FFF2-40B4-BE49-F238E27FC236}">
                    <a16:creationId xmlns:a16="http://schemas.microsoft.com/office/drawing/2014/main" id="{A3781D2D-1C94-4F0D-92B8-8938ADE33294}"/>
                  </a:ext>
                </a:extLst>
              </p:cNvPr>
              <p:cNvPicPr>
                <a:picLocks noChangeAspect="1"/>
              </p:cNvPicPr>
              <p:nvPr/>
            </p:nvPicPr>
            <p:blipFill>
              <a:blip r:embed="rId2"/>
              <a:stretch>
                <a:fillRect/>
              </a:stretch>
            </p:blipFill>
            <p:spPr>
              <a:xfrm>
                <a:off x="10328" y="4740"/>
                <a:ext cx="615" cy="481"/>
              </a:xfrm>
              <a:prstGeom prst="rect">
                <a:avLst/>
              </a:prstGeom>
            </p:spPr>
          </p:pic>
          <p:sp>
            <p:nvSpPr>
              <p:cNvPr id="98" name="矩形 97">
                <a:extLst>
                  <a:ext uri="{FF2B5EF4-FFF2-40B4-BE49-F238E27FC236}">
                    <a16:creationId xmlns:a16="http://schemas.microsoft.com/office/drawing/2014/main" id="{FA310CFE-53C9-41A8-83C0-74A8A22B0458}"/>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descr="C:/Users/ADMINI~1/AppData/Local/Temp/kaimatting/20200714193331/output_aiMatting_20200714193333.pngoutput_aiMatting_20200714193333">
              <a:extLst>
                <a:ext uri="{FF2B5EF4-FFF2-40B4-BE49-F238E27FC236}">
                  <a16:creationId xmlns:a16="http://schemas.microsoft.com/office/drawing/2014/main" id="{9DE78500-B1F9-4FD4-B4A3-A70A8CA4B498}"/>
                </a:ext>
              </a:extLst>
            </p:cNvPr>
            <p:cNvPicPr>
              <a:picLocks noChangeAspect="1"/>
            </p:cNvPicPr>
            <p:nvPr/>
          </p:nvPicPr>
          <p:blipFill>
            <a:blip r:embed="rId3"/>
            <a:stretch>
              <a:fillRect/>
            </a:stretch>
          </p:blipFill>
          <p:spPr>
            <a:xfrm>
              <a:off x="15909" y="7676"/>
              <a:ext cx="450" cy="525"/>
            </a:xfrm>
            <a:prstGeom prst="rect">
              <a:avLst/>
            </a:prstGeom>
          </p:spPr>
        </p:pic>
        <p:pic>
          <p:nvPicPr>
            <p:cNvPr id="25" name="图片 24" descr="C:/Users/ADMINI~1/AppData/Local/Temp/kaimatting/20200714193331/output_aiMatting_20200714193333.pngoutput_aiMatting_20200714193333">
              <a:extLst>
                <a:ext uri="{FF2B5EF4-FFF2-40B4-BE49-F238E27FC236}">
                  <a16:creationId xmlns:a16="http://schemas.microsoft.com/office/drawing/2014/main" id="{D36C086B-BC1E-440F-982B-67EFA7314BCF}"/>
                </a:ext>
              </a:extLst>
            </p:cNvPr>
            <p:cNvPicPr>
              <a:picLocks noChangeAspect="1"/>
            </p:cNvPicPr>
            <p:nvPr/>
          </p:nvPicPr>
          <p:blipFill>
            <a:blip r:embed="rId3"/>
            <a:stretch>
              <a:fillRect/>
            </a:stretch>
          </p:blipFill>
          <p:spPr>
            <a:xfrm>
              <a:off x="15204" y="7676"/>
              <a:ext cx="450" cy="525"/>
            </a:xfrm>
            <a:prstGeom prst="rect">
              <a:avLst/>
            </a:prstGeom>
          </p:spPr>
        </p:pic>
        <p:pic>
          <p:nvPicPr>
            <p:cNvPr id="26" name="图片 25" descr="C:/Users/ADMINI~1/AppData/Local/Temp/kaimatting/20200714193331/output_aiMatting_20200714193333.pngoutput_aiMatting_20200714193333">
              <a:extLst>
                <a:ext uri="{FF2B5EF4-FFF2-40B4-BE49-F238E27FC236}">
                  <a16:creationId xmlns:a16="http://schemas.microsoft.com/office/drawing/2014/main" id="{1F3AEE47-5282-43B4-B2F6-A6E3E401C80E}"/>
                </a:ext>
              </a:extLst>
            </p:cNvPr>
            <p:cNvPicPr>
              <a:picLocks noChangeAspect="1"/>
            </p:cNvPicPr>
            <p:nvPr/>
          </p:nvPicPr>
          <p:blipFill>
            <a:blip r:embed="rId3"/>
            <a:stretch>
              <a:fillRect/>
            </a:stretch>
          </p:blipFill>
          <p:spPr>
            <a:xfrm>
              <a:off x="14686" y="7676"/>
              <a:ext cx="450" cy="525"/>
            </a:xfrm>
            <a:prstGeom prst="rect">
              <a:avLst/>
            </a:prstGeom>
          </p:spPr>
        </p:pic>
        <p:pic>
          <p:nvPicPr>
            <p:cNvPr id="27" name="图片 26" descr="C:/Users/ADMINI~1/AppData/Local/Temp/kaimatting/20200714193331/output_aiMatting_20200714193333.pngoutput_aiMatting_20200714193333">
              <a:extLst>
                <a:ext uri="{FF2B5EF4-FFF2-40B4-BE49-F238E27FC236}">
                  <a16:creationId xmlns:a16="http://schemas.microsoft.com/office/drawing/2014/main" id="{56973FAD-C43D-4DEA-B72B-244FC9F74C79}"/>
                </a:ext>
              </a:extLst>
            </p:cNvPr>
            <p:cNvPicPr>
              <a:picLocks noChangeAspect="1"/>
            </p:cNvPicPr>
            <p:nvPr/>
          </p:nvPicPr>
          <p:blipFill>
            <a:blip r:embed="rId3"/>
            <a:stretch>
              <a:fillRect/>
            </a:stretch>
          </p:blipFill>
          <p:spPr>
            <a:xfrm>
              <a:off x="14000" y="7676"/>
              <a:ext cx="450" cy="525"/>
            </a:xfrm>
            <a:prstGeom prst="rect">
              <a:avLst/>
            </a:prstGeom>
          </p:spPr>
        </p:pic>
        <p:pic>
          <p:nvPicPr>
            <p:cNvPr id="28" name="图片 27" descr="C:/Users/ADMINI~1/AppData/Local/Temp/kaimatting/20200714193258/output_aiMatting_20200714193301.pngoutput_aiMatting_20200714193301">
              <a:extLst>
                <a:ext uri="{FF2B5EF4-FFF2-40B4-BE49-F238E27FC236}">
                  <a16:creationId xmlns:a16="http://schemas.microsoft.com/office/drawing/2014/main" id="{4FA35EA1-E5C0-46F1-8781-7BEFF1E57C55}"/>
                </a:ext>
              </a:extLst>
            </p:cNvPr>
            <p:cNvPicPr>
              <a:picLocks noChangeAspect="1"/>
            </p:cNvPicPr>
            <p:nvPr/>
          </p:nvPicPr>
          <p:blipFill>
            <a:blip r:embed="rId2"/>
            <a:stretch>
              <a:fillRect/>
            </a:stretch>
          </p:blipFill>
          <p:spPr>
            <a:xfrm>
              <a:off x="17667" y="3744"/>
              <a:ext cx="615" cy="481"/>
            </a:xfrm>
            <a:prstGeom prst="rect">
              <a:avLst/>
            </a:prstGeom>
          </p:spPr>
        </p:pic>
        <p:grpSp>
          <p:nvGrpSpPr>
            <p:cNvPr id="29" name="组合 28">
              <a:extLst>
                <a:ext uri="{FF2B5EF4-FFF2-40B4-BE49-F238E27FC236}">
                  <a16:creationId xmlns:a16="http://schemas.microsoft.com/office/drawing/2014/main" id="{803EF1CF-CFFD-40B8-B3F7-908008B91593}"/>
                </a:ext>
              </a:extLst>
            </p:cNvPr>
            <p:cNvGrpSpPr/>
            <p:nvPr/>
          </p:nvGrpSpPr>
          <p:grpSpPr>
            <a:xfrm>
              <a:off x="17124" y="5029"/>
              <a:ext cx="1700" cy="1700"/>
              <a:chOff x="9378" y="4549"/>
              <a:chExt cx="1700" cy="1700"/>
            </a:xfrm>
          </p:grpSpPr>
          <p:pic>
            <p:nvPicPr>
              <p:cNvPr id="89" name="图片 88" descr="C:/Users/ADMINI~1/AppData/Local/Temp/kaimatting/20200714193258/output_aiMatting_20200714193301.pngoutput_aiMatting_20200714193301">
                <a:extLst>
                  <a:ext uri="{FF2B5EF4-FFF2-40B4-BE49-F238E27FC236}">
                    <a16:creationId xmlns:a16="http://schemas.microsoft.com/office/drawing/2014/main" id="{F9524AE2-1D68-497F-9970-B915069996B8}"/>
                  </a:ext>
                </a:extLst>
              </p:cNvPr>
              <p:cNvPicPr>
                <a:picLocks noChangeAspect="1"/>
              </p:cNvPicPr>
              <p:nvPr/>
            </p:nvPicPr>
            <p:blipFill>
              <a:blip r:embed="rId2"/>
              <a:stretch>
                <a:fillRect/>
              </a:stretch>
            </p:blipFill>
            <p:spPr>
              <a:xfrm>
                <a:off x="9532" y="4740"/>
                <a:ext cx="615" cy="481"/>
              </a:xfrm>
              <a:prstGeom prst="rect">
                <a:avLst/>
              </a:prstGeom>
            </p:spPr>
          </p:pic>
          <p:pic>
            <p:nvPicPr>
              <p:cNvPr id="90" name="图片 89" descr="C:/Users/ADMINI~1/AppData/Local/Temp/kaimatting/20200714193258/output_aiMatting_20200714193301.pngoutput_aiMatting_20200714193301">
                <a:extLst>
                  <a:ext uri="{FF2B5EF4-FFF2-40B4-BE49-F238E27FC236}">
                    <a16:creationId xmlns:a16="http://schemas.microsoft.com/office/drawing/2014/main" id="{E8260A7B-9BD3-4207-9100-70B7EFE647D7}"/>
                  </a:ext>
                </a:extLst>
              </p:cNvPr>
              <p:cNvPicPr>
                <a:picLocks noChangeAspect="1"/>
              </p:cNvPicPr>
              <p:nvPr/>
            </p:nvPicPr>
            <p:blipFill>
              <a:blip r:embed="rId2"/>
              <a:stretch>
                <a:fillRect/>
              </a:stretch>
            </p:blipFill>
            <p:spPr>
              <a:xfrm>
                <a:off x="10328" y="5639"/>
                <a:ext cx="615" cy="481"/>
              </a:xfrm>
              <a:prstGeom prst="rect">
                <a:avLst/>
              </a:prstGeom>
            </p:spPr>
          </p:pic>
          <p:pic>
            <p:nvPicPr>
              <p:cNvPr id="91" name="图片 90" descr="C:/Users/ADMINI~1/AppData/Local/Temp/kaimatting/20200714193258/output_aiMatting_20200714193301.pngoutput_aiMatting_20200714193301">
                <a:extLst>
                  <a:ext uri="{FF2B5EF4-FFF2-40B4-BE49-F238E27FC236}">
                    <a16:creationId xmlns:a16="http://schemas.microsoft.com/office/drawing/2014/main" id="{18DFA411-4069-4A94-81E2-607C8FD0C485}"/>
                  </a:ext>
                </a:extLst>
              </p:cNvPr>
              <p:cNvPicPr>
                <a:picLocks noChangeAspect="1"/>
              </p:cNvPicPr>
              <p:nvPr/>
            </p:nvPicPr>
            <p:blipFill>
              <a:blip r:embed="rId2"/>
              <a:stretch>
                <a:fillRect/>
              </a:stretch>
            </p:blipFill>
            <p:spPr>
              <a:xfrm>
                <a:off x="9532" y="5639"/>
                <a:ext cx="615" cy="481"/>
              </a:xfrm>
              <a:prstGeom prst="rect">
                <a:avLst/>
              </a:prstGeom>
            </p:spPr>
          </p:pic>
          <p:pic>
            <p:nvPicPr>
              <p:cNvPr id="92" name="图片 91" descr="C:/Users/ADMINI~1/AppData/Local/Temp/kaimatting/20200714193258/output_aiMatting_20200714193301.pngoutput_aiMatting_20200714193301">
                <a:extLst>
                  <a:ext uri="{FF2B5EF4-FFF2-40B4-BE49-F238E27FC236}">
                    <a16:creationId xmlns:a16="http://schemas.microsoft.com/office/drawing/2014/main" id="{56474BAA-1D27-4452-BC7B-37B1586B1466}"/>
                  </a:ext>
                </a:extLst>
              </p:cNvPr>
              <p:cNvPicPr>
                <a:picLocks noChangeAspect="1"/>
              </p:cNvPicPr>
              <p:nvPr/>
            </p:nvPicPr>
            <p:blipFill>
              <a:blip r:embed="rId2"/>
              <a:stretch>
                <a:fillRect/>
              </a:stretch>
            </p:blipFill>
            <p:spPr>
              <a:xfrm>
                <a:off x="10328" y="4740"/>
                <a:ext cx="615" cy="481"/>
              </a:xfrm>
              <a:prstGeom prst="rect">
                <a:avLst/>
              </a:prstGeom>
            </p:spPr>
          </p:pic>
          <p:sp>
            <p:nvSpPr>
              <p:cNvPr id="93" name="矩形 92">
                <a:extLst>
                  <a:ext uri="{FF2B5EF4-FFF2-40B4-BE49-F238E27FC236}">
                    <a16:creationId xmlns:a16="http://schemas.microsoft.com/office/drawing/2014/main" id="{2696D733-F0E5-48AB-B49E-602FBD8074D9}"/>
                  </a:ext>
                </a:extLst>
              </p:cNvPr>
              <p:cNvSpPr/>
              <p:nvPr/>
            </p:nvSpPr>
            <p:spPr>
              <a:xfrm>
                <a:off x="9378" y="4549"/>
                <a:ext cx="1701" cy="1701"/>
              </a:xfrm>
              <a:prstGeom prst="rect">
                <a:avLst/>
              </a:prstGeom>
              <a:noFill/>
              <a:ln w="127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图片 29" descr="C:/Users/ADMINI~1/AppData/Local/Temp/kaimatting/20200714193331/output_aiMatting_20200714193333.pngoutput_aiMatting_20200714193333">
              <a:extLst>
                <a:ext uri="{FF2B5EF4-FFF2-40B4-BE49-F238E27FC236}">
                  <a16:creationId xmlns:a16="http://schemas.microsoft.com/office/drawing/2014/main" id="{0872F198-E4F3-462E-AD46-B69F662089FF}"/>
                </a:ext>
              </a:extLst>
            </p:cNvPr>
            <p:cNvPicPr>
              <a:picLocks noChangeAspect="1"/>
            </p:cNvPicPr>
            <p:nvPr/>
          </p:nvPicPr>
          <p:blipFill>
            <a:blip r:embed="rId3"/>
            <a:stretch>
              <a:fillRect/>
            </a:stretch>
          </p:blipFill>
          <p:spPr>
            <a:xfrm>
              <a:off x="18583" y="7676"/>
              <a:ext cx="450" cy="525"/>
            </a:xfrm>
            <a:prstGeom prst="rect">
              <a:avLst/>
            </a:prstGeom>
          </p:spPr>
        </p:pic>
        <p:pic>
          <p:nvPicPr>
            <p:cNvPr id="31" name="图片 30" descr="C:/Users/ADMINI~1/AppData/Local/Temp/kaimatting/20200714193331/output_aiMatting_20200714193333.pngoutput_aiMatting_20200714193333">
              <a:extLst>
                <a:ext uri="{FF2B5EF4-FFF2-40B4-BE49-F238E27FC236}">
                  <a16:creationId xmlns:a16="http://schemas.microsoft.com/office/drawing/2014/main" id="{69A1B2B9-F19B-4E5D-93E2-4FE0A03909D0}"/>
                </a:ext>
              </a:extLst>
            </p:cNvPr>
            <p:cNvPicPr>
              <a:picLocks noChangeAspect="1"/>
            </p:cNvPicPr>
            <p:nvPr/>
          </p:nvPicPr>
          <p:blipFill>
            <a:blip r:embed="rId3"/>
            <a:stretch>
              <a:fillRect/>
            </a:stretch>
          </p:blipFill>
          <p:spPr>
            <a:xfrm>
              <a:off x="17878" y="7676"/>
              <a:ext cx="450" cy="525"/>
            </a:xfrm>
            <a:prstGeom prst="rect">
              <a:avLst/>
            </a:prstGeom>
          </p:spPr>
        </p:pic>
        <p:pic>
          <p:nvPicPr>
            <p:cNvPr id="32" name="图片 31" descr="C:/Users/ADMINI~1/AppData/Local/Temp/kaimatting/20200714193331/output_aiMatting_20200714193333.pngoutput_aiMatting_20200714193333">
              <a:extLst>
                <a:ext uri="{FF2B5EF4-FFF2-40B4-BE49-F238E27FC236}">
                  <a16:creationId xmlns:a16="http://schemas.microsoft.com/office/drawing/2014/main" id="{1A72E69A-B184-4D61-87F2-011D1095AE3C}"/>
                </a:ext>
              </a:extLst>
            </p:cNvPr>
            <p:cNvPicPr>
              <a:picLocks noChangeAspect="1"/>
            </p:cNvPicPr>
            <p:nvPr/>
          </p:nvPicPr>
          <p:blipFill>
            <a:blip r:embed="rId3"/>
            <a:stretch>
              <a:fillRect/>
            </a:stretch>
          </p:blipFill>
          <p:spPr>
            <a:xfrm>
              <a:off x="17360" y="7676"/>
              <a:ext cx="450" cy="525"/>
            </a:xfrm>
            <a:prstGeom prst="rect">
              <a:avLst/>
            </a:prstGeom>
          </p:spPr>
        </p:pic>
        <p:pic>
          <p:nvPicPr>
            <p:cNvPr id="33" name="图片 32" descr="C:/Users/ADMINI~1/AppData/Local/Temp/kaimatting/20200714193331/output_aiMatting_20200714193333.pngoutput_aiMatting_20200714193333">
              <a:extLst>
                <a:ext uri="{FF2B5EF4-FFF2-40B4-BE49-F238E27FC236}">
                  <a16:creationId xmlns:a16="http://schemas.microsoft.com/office/drawing/2014/main" id="{732D410B-4656-4E60-BA85-E23D8A04797B}"/>
                </a:ext>
              </a:extLst>
            </p:cNvPr>
            <p:cNvPicPr>
              <a:picLocks noChangeAspect="1"/>
            </p:cNvPicPr>
            <p:nvPr/>
          </p:nvPicPr>
          <p:blipFill>
            <a:blip r:embed="rId3"/>
            <a:stretch>
              <a:fillRect/>
            </a:stretch>
          </p:blipFill>
          <p:spPr>
            <a:xfrm>
              <a:off x="16674" y="7676"/>
              <a:ext cx="450" cy="525"/>
            </a:xfrm>
            <a:prstGeom prst="rect">
              <a:avLst/>
            </a:prstGeom>
          </p:spPr>
        </p:pic>
        <p:cxnSp>
          <p:nvCxnSpPr>
            <p:cNvPr id="34" name="直接连接符 33">
              <a:extLst>
                <a:ext uri="{FF2B5EF4-FFF2-40B4-BE49-F238E27FC236}">
                  <a16:creationId xmlns:a16="http://schemas.microsoft.com/office/drawing/2014/main" id="{2C79F32B-2E9D-46E6-B546-B50AE69F240C}"/>
                </a:ext>
              </a:extLst>
            </p:cNvPr>
            <p:cNvCxnSpPr/>
            <p:nvPr/>
          </p:nvCxnSpPr>
          <p:spPr>
            <a:xfrm flipH="1">
              <a:off x="8915" y="6501"/>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ABA684-BDFD-4E90-9A52-59937B06AB12}"/>
                </a:ext>
              </a:extLst>
            </p:cNvPr>
            <p:cNvCxnSpPr/>
            <p:nvPr/>
          </p:nvCxnSpPr>
          <p:spPr>
            <a:xfrm flipH="1">
              <a:off x="17005" y="6510"/>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F41336E-FCD6-46A8-B23C-E30490EC8358}"/>
                </a:ext>
              </a:extLst>
            </p:cNvPr>
            <p:cNvCxnSpPr/>
            <p:nvPr/>
          </p:nvCxnSpPr>
          <p:spPr>
            <a:xfrm flipH="1">
              <a:off x="14236" y="6510"/>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901EF54-D7BB-4DDE-87CB-E3B7F84CB4E0}"/>
                </a:ext>
              </a:extLst>
            </p:cNvPr>
            <p:cNvCxnSpPr/>
            <p:nvPr/>
          </p:nvCxnSpPr>
          <p:spPr>
            <a:xfrm flipH="1">
              <a:off x="11563" y="6501"/>
              <a:ext cx="662"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D9F8685-22DE-463C-864C-9F0136909722}"/>
                </a:ext>
              </a:extLst>
            </p:cNvPr>
            <p:cNvCxnSpPr/>
            <p:nvPr/>
          </p:nvCxnSpPr>
          <p:spPr>
            <a:xfrm flipH="1">
              <a:off x="10094" y="6501"/>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8F47151-87A1-43F2-AE96-C03934FB7F10}"/>
                </a:ext>
              </a:extLst>
            </p:cNvPr>
            <p:cNvCxnSpPr/>
            <p:nvPr/>
          </p:nvCxnSpPr>
          <p:spPr>
            <a:xfrm flipH="1">
              <a:off x="12753" y="6510"/>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1087FED-3A22-4C7E-AA08-B64FB10E761A}"/>
                </a:ext>
              </a:extLst>
            </p:cNvPr>
            <p:cNvCxnSpPr/>
            <p:nvPr/>
          </p:nvCxnSpPr>
          <p:spPr>
            <a:xfrm flipH="1">
              <a:off x="15428" y="6555"/>
              <a:ext cx="226" cy="1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DF20403C-F46B-48E2-A9D5-6108AFF246DE}"/>
                </a:ext>
              </a:extLst>
            </p:cNvPr>
            <p:cNvCxnSpPr/>
            <p:nvPr/>
          </p:nvCxnSpPr>
          <p:spPr>
            <a:xfrm flipH="1">
              <a:off x="9577"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B556F1A-753E-4506-B77C-9C3CC7372800}"/>
                </a:ext>
              </a:extLst>
            </p:cNvPr>
            <p:cNvCxnSpPr/>
            <p:nvPr/>
          </p:nvCxnSpPr>
          <p:spPr>
            <a:xfrm flipH="1">
              <a:off x="12308"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3D48F14-A4A6-44EC-BF83-95FE87D7441D}"/>
                </a:ext>
              </a:extLst>
            </p:cNvPr>
            <p:cNvCxnSpPr/>
            <p:nvPr/>
          </p:nvCxnSpPr>
          <p:spPr>
            <a:xfrm flipH="1">
              <a:off x="14907" y="6456"/>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7FFE0AB-F8B9-45FE-AAFA-F6F8C62B7098}"/>
                </a:ext>
              </a:extLst>
            </p:cNvPr>
            <p:cNvCxnSpPr/>
            <p:nvPr/>
          </p:nvCxnSpPr>
          <p:spPr>
            <a:xfrm flipH="1">
              <a:off x="17667" y="6447"/>
              <a:ext cx="10" cy="1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01E594E-C9B5-4D4A-A806-1FE089DDA72C}"/>
                </a:ext>
              </a:extLst>
            </p:cNvPr>
            <p:cNvCxnSpPr/>
            <p:nvPr/>
          </p:nvCxnSpPr>
          <p:spPr>
            <a:xfrm flipH="1">
              <a:off x="18102" y="6387"/>
              <a:ext cx="297" cy="16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2F9A572-2002-4E19-8A40-F896EF38734B}"/>
                </a:ext>
              </a:extLst>
            </p:cNvPr>
            <p:cNvCxnSpPr>
              <a:endCxn id="12" idx="0"/>
            </p:cNvCxnSpPr>
            <p:nvPr/>
          </p:nvCxnSpPr>
          <p:spPr>
            <a:xfrm>
              <a:off x="10308" y="6357"/>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23DA3EF-B954-4C86-83F8-30304355AF22}"/>
                </a:ext>
              </a:extLst>
            </p:cNvPr>
            <p:cNvCxnSpPr/>
            <p:nvPr/>
          </p:nvCxnSpPr>
          <p:spPr>
            <a:xfrm>
              <a:off x="12984" y="6577"/>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7BFDFFB2-2E79-47B8-9212-5D4AA2897A5A}"/>
                </a:ext>
              </a:extLst>
            </p:cNvPr>
            <p:cNvCxnSpPr/>
            <p:nvPr/>
          </p:nvCxnSpPr>
          <p:spPr>
            <a:xfrm>
              <a:off x="15659" y="6555"/>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B0B6FDC-F160-4912-8E82-BD8FCE46FE11}"/>
                </a:ext>
              </a:extLst>
            </p:cNvPr>
            <p:cNvCxnSpPr/>
            <p:nvPr/>
          </p:nvCxnSpPr>
          <p:spPr>
            <a:xfrm>
              <a:off x="18399" y="6535"/>
              <a:ext cx="492" cy="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AC8EE5-4839-4283-9809-82BB0B7B1B34}"/>
                </a:ext>
              </a:extLst>
            </p:cNvPr>
            <p:cNvCxnSpPr/>
            <p:nvPr/>
          </p:nvCxnSpPr>
          <p:spPr>
            <a:xfrm>
              <a:off x="9553" y="543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263EBFD5-6FE1-484E-BB0F-08D06A4687D7}"/>
                </a:ext>
              </a:extLst>
            </p:cNvPr>
            <p:cNvCxnSpPr/>
            <p:nvPr/>
          </p:nvCxnSpPr>
          <p:spPr>
            <a:xfrm>
              <a:off x="10353" y="546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CDE73FB-207A-44EF-97AD-FC5051C1EABE}"/>
                </a:ext>
              </a:extLst>
            </p:cNvPr>
            <p:cNvCxnSpPr/>
            <p:nvPr/>
          </p:nvCxnSpPr>
          <p:spPr>
            <a:xfrm>
              <a:off x="12229" y="5467"/>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18C0C41-34CA-45D3-AF33-8133C765BB44}"/>
                </a:ext>
              </a:extLst>
            </p:cNvPr>
            <p:cNvCxnSpPr/>
            <p:nvPr/>
          </p:nvCxnSpPr>
          <p:spPr>
            <a:xfrm>
              <a:off x="13025" y="5581"/>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46D97DB-DA2D-47AE-AE2D-D39C3782508F}"/>
                </a:ext>
              </a:extLst>
            </p:cNvPr>
            <p:cNvCxnSpPr/>
            <p:nvPr/>
          </p:nvCxnSpPr>
          <p:spPr>
            <a:xfrm>
              <a:off x="14917" y="5419"/>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43A5B04-EDD1-4ED0-B7D3-12CFCE2591FD}"/>
                </a:ext>
              </a:extLst>
            </p:cNvPr>
            <p:cNvCxnSpPr/>
            <p:nvPr/>
          </p:nvCxnSpPr>
          <p:spPr>
            <a:xfrm>
              <a:off x="15700" y="5419"/>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6DF7B39-4056-4F72-8505-2C654DCF3730}"/>
                </a:ext>
              </a:extLst>
            </p:cNvPr>
            <p:cNvCxnSpPr/>
            <p:nvPr/>
          </p:nvCxnSpPr>
          <p:spPr>
            <a:xfrm>
              <a:off x="17577" y="5536"/>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2E14084F-A244-4685-AC92-E3C37E3B9939}"/>
                </a:ext>
              </a:extLst>
            </p:cNvPr>
            <p:cNvCxnSpPr/>
            <p:nvPr/>
          </p:nvCxnSpPr>
          <p:spPr>
            <a:xfrm>
              <a:off x="18384" y="5536"/>
              <a:ext cx="15" cy="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7796344-E863-4D6C-B907-A77EC48C4E12}"/>
                </a:ext>
              </a:extLst>
            </p:cNvPr>
            <p:cNvCxnSpPr/>
            <p:nvPr/>
          </p:nvCxnSpPr>
          <p:spPr>
            <a:xfrm>
              <a:off x="9568" y="5437"/>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D641583-9872-42A5-B9CC-AFAD2620D444}"/>
                </a:ext>
              </a:extLst>
            </p:cNvPr>
            <p:cNvCxnSpPr/>
            <p:nvPr/>
          </p:nvCxnSpPr>
          <p:spPr>
            <a:xfrm>
              <a:off x="17597" y="5419"/>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A882606-ADB1-480E-8ACF-AB639659E8C3}"/>
                </a:ext>
              </a:extLst>
            </p:cNvPr>
            <p:cNvCxnSpPr/>
            <p:nvPr/>
          </p:nvCxnSpPr>
          <p:spPr>
            <a:xfrm>
              <a:off x="14898" y="5300"/>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82C9A59F-CF17-4F10-99D8-6ACD52F1EE6C}"/>
                </a:ext>
              </a:extLst>
            </p:cNvPr>
            <p:cNvCxnSpPr/>
            <p:nvPr/>
          </p:nvCxnSpPr>
          <p:spPr>
            <a:xfrm>
              <a:off x="12318" y="5497"/>
              <a:ext cx="755" cy="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FBE48B0-3CCA-4001-B3E2-DF611EB473C4}"/>
                </a:ext>
              </a:extLst>
            </p:cNvPr>
            <p:cNvCxnSpPr/>
            <p:nvPr/>
          </p:nvCxnSpPr>
          <p:spPr>
            <a:xfrm flipH="1">
              <a:off x="9583" y="5452"/>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D427552-6EEF-4F10-82FF-AAE9C0E8C281}"/>
                </a:ext>
              </a:extLst>
            </p:cNvPr>
            <p:cNvCxnSpPr/>
            <p:nvPr/>
          </p:nvCxnSpPr>
          <p:spPr>
            <a:xfrm flipH="1">
              <a:off x="17500"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A5CA418-8009-4147-A9AD-81ACAA3EC9B9}"/>
                </a:ext>
              </a:extLst>
            </p:cNvPr>
            <p:cNvCxnSpPr/>
            <p:nvPr/>
          </p:nvCxnSpPr>
          <p:spPr>
            <a:xfrm flipH="1">
              <a:off x="14874"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838844E-2D7B-4C11-986C-BC2851875CD1}"/>
                </a:ext>
              </a:extLst>
            </p:cNvPr>
            <p:cNvCxnSpPr/>
            <p:nvPr/>
          </p:nvCxnSpPr>
          <p:spPr>
            <a:xfrm flipH="1">
              <a:off x="12225" y="5536"/>
              <a:ext cx="785" cy="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85A30231-6D5D-4998-A48C-71791AC6F1B7}"/>
                </a:ext>
              </a:extLst>
            </p:cNvPr>
            <p:cNvCxnSpPr/>
            <p:nvPr/>
          </p:nvCxnSpPr>
          <p:spPr>
            <a:xfrm flipH="1">
              <a:off x="9478" y="4003"/>
              <a:ext cx="543" cy="1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1C6BD39-E28C-4FC6-9034-546EE158D02D}"/>
                </a:ext>
              </a:extLst>
            </p:cNvPr>
            <p:cNvCxnSpPr/>
            <p:nvPr/>
          </p:nvCxnSpPr>
          <p:spPr>
            <a:xfrm flipV="1">
              <a:off x="9599" y="4033"/>
              <a:ext cx="2913" cy="1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7CD66466-DDD6-4D0B-9AC4-BD57D744384C}"/>
                </a:ext>
              </a:extLst>
            </p:cNvPr>
            <p:cNvCxnSpPr/>
            <p:nvPr/>
          </p:nvCxnSpPr>
          <p:spPr>
            <a:xfrm flipV="1">
              <a:off x="10383" y="3927"/>
              <a:ext cx="4921" cy="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3C7377D5-12FA-4FA9-8234-0A355CEC1610}"/>
                </a:ext>
              </a:extLst>
            </p:cNvPr>
            <p:cNvCxnSpPr/>
            <p:nvPr/>
          </p:nvCxnSpPr>
          <p:spPr>
            <a:xfrm flipV="1">
              <a:off x="10368" y="4033"/>
              <a:ext cx="7548" cy="1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537A7F24-A8D4-468B-B3C5-601AC87EF22D}"/>
                </a:ext>
              </a:extLst>
            </p:cNvPr>
            <p:cNvCxnSpPr>
              <a:endCxn id="99" idx="0"/>
            </p:cNvCxnSpPr>
            <p:nvPr/>
          </p:nvCxnSpPr>
          <p:spPr>
            <a:xfrm>
              <a:off x="10036" y="4018"/>
              <a:ext cx="2201" cy="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4B3B787-ECD6-4238-A247-CEB485B4ECDE}"/>
                </a:ext>
              </a:extLst>
            </p:cNvPr>
            <p:cNvCxnSpPr/>
            <p:nvPr/>
          </p:nvCxnSpPr>
          <p:spPr>
            <a:xfrm>
              <a:off x="10067" y="3987"/>
              <a:ext cx="4694" cy="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BCCC577-1E70-437F-BDFC-C136709EFE58}"/>
                </a:ext>
              </a:extLst>
            </p:cNvPr>
            <p:cNvCxnSpPr/>
            <p:nvPr/>
          </p:nvCxnSpPr>
          <p:spPr>
            <a:xfrm>
              <a:off x="10036" y="4003"/>
              <a:ext cx="7457" cy="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7D97D42-8F5F-42DC-ADC6-CD61CB7F8DC1}"/>
                </a:ext>
              </a:extLst>
            </p:cNvPr>
            <p:cNvCxnSpPr/>
            <p:nvPr/>
          </p:nvCxnSpPr>
          <p:spPr>
            <a:xfrm>
              <a:off x="12617" y="3972"/>
              <a:ext cx="2099" cy="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9B77940B-DDD0-44B1-A4ED-40500A20ABE1}"/>
                </a:ext>
              </a:extLst>
            </p:cNvPr>
            <p:cNvCxnSpPr/>
            <p:nvPr/>
          </p:nvCxnSpPr>
          <p:spPr>
            <a:xfrm>
              <a:off x="12693" y="3972"/>
              <a:ext cx="4785" cy="1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B70A0F0-76D1-4674-9689-1C18F4D3B4F4}"/>
                </a:ext>
              </a:extLst>
            </p:cNvPr>
            <p:cNvCxnSpPr/>
            <p:nvPr/>
          </p:nvCxnSpPr>
          <p:spPr>
            <a:xfrm flipH="1">
              <a:off x="13025" y="3912"/>
              <a:ext cx="2219" cy="1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BD34B699-1154-4237-9F77-754AA535B6FC}"/>
                </a:ext>
              </a:extLst>
            </p:cNvPr>
            <p:cNvCxnSpPr/>
            <p:nvPr/>
          </p:nvCxnSpPr>
          <p:spPr>
            <a:xfrm>
              <a:off x="15244" y="3912"/>
              <a:ext cx="453" cy="1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AC7DEA2-2169-4489-B7BE-CC22C70EC187}"/>
                </a:ext>
              </a:extLst>
            </p:cNvPr>
            <p:cNvCxnSpPr/>
            <p:nvPr/>
          </p:nvCxnSpPr>
          <p:spPr>
            <a:xfrm>
              <a:off x="15244" y="3957"/>
              <a:ext cx="3109" cy="1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915F624-DC60-4CD1-AC51-F9BD4E5BF7A2}"/>
                </a:ext>
              </a:extLst>
            </p:cNvPr>
            <p:cNvCxnSpPr/>
            <p:nvPr/>
          </p:nvCxnSpPr>
          <p:spPr>
            <a:xfrm flipH="1">
              <a:off x="13025" y="4003"/>
              <a:ext cx="4875" cy="1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100C4922-3000-41F8-BEE0-1877895177B9}"/>
                </a:ext>
              </a:extLst>
            </p:cNvPr>
            <p:cNvCxnSpPr/>
            <p:nvPr/>
          </p:nvCxnSpPr>
          <p:spPr>
            <a:xfrm flipH="1">
              <a:off x="15712" y="4003"/>
              <a:ext cx="2173" cy="1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15FA765D-9649-4781-94B5-A69C89909958}"/>
                </a:ext>
              </a:extLst>
            </p:cNvPr>
            <p:cNvCxnSpPr/>
            <p:nvPr/>
          </p:nvCxnSpPr>
          <p:spPr>
            <a:xfrm>
              <a:off x="17885" y="4033"/>
              <a:ext cx="498" cy="1313"/>
            </a:xfrm>
            <a:prstGeom prst="line">
              <a:avLst/>
            </a:prstGeom>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A877982C-F471-4B6C-856F-1D88007388C0}"/>
                </a:ext>
              </a:extLst>
            </p:cNvPr>
            <p:cNvSpPr txBox="1"/>
            <p:nvPr/>
          </p:nvSpPr>
          <p:spPr>
            <a:xfrm>
              <a:off x="9180" y="2411"/>
              <a:ext cx="1530" cy="483"/>
            </a:xfrm>
            <a:prstGeom prst="rect">
              <a:avLst/>
            </a:prstGeom>
            <a:noFill/>
          </p:spPr>
          <p:txBody>
            <a:bodyPr wrap="square" rtlCol="0">
              <a:spAutoFit/>
            </a:bodyPr>
            <a:lstStyle/>
            <a:p>
              <a:r>
                <a:rPr lang="zh-CN" altLang="en-US" sz="1400"/>
                <a:t>交换机</a:t>
              </a:r>
            </a:p>
          </p:txBody>
        </p:sp>
        <p:sp>
          <p:nvSpPr>
            <p:cNvPr id="82" name="文本框 81">
              <a:extLst>
                <a:ext uri="{FF2B5EF4-FFF2-40B4-BE49-F238E27FC236}">
                  <a16:creationId xmlns:a16="http://schemas.microsoft.com/office/drawing/2014/main" id="{67F4143B-DB30-4F61-9E42-D9902E61EEB3}"/>
                </a:ext>
              </a:extLst>
            </p:cNvPr>
            <p:cNvSpPr txBox="1"/>
            <p:nvPr/>
          </p:nvSpPr>
          <p:spPr>
            <a:xfrm>
              <a:off x="11458" y="2434"/>
              <a:ext cx="1530" cy="483"/>
            </a:xfrm>
            <a:prstGeom prst="rect">
              <a:avLst/>
            </a:prstGeom>
            <a:noFill/>
          </p:spPr>
          <p:txBody>
            <a:bodyPr wrap="square" rtlCol="0">
              <a:spAutoFit/>
            </a:bodyPr>
            <a:lstStyle/>
            <a:p>
              <a:r>
                <a:rPr lang="zh-CN" altLang="en-US" sz="1400"/>
                <a:t>服务器</a:t>
              </a:r>
            </a:p>
          </p:txBody>
        </p:sp>
        <p:sp>
          <p:nvSpPr>
            <p:cNvPr id="83" name="文本框 82">
              <a:extLst>
                <a:ext uri="{FF2B5EF4-FFF2-40B4-BE49-F238E27FC236}">
                  <a16:creationId xmlns:a16="http://schemas.microsoft.com/office/drawing/2014/main" id="{BA9B58A1-5E94-4404-9C8E-6AC13B30300A}"/>
                </a:ext>
              </a:extLst>
            </p:cNvPr>
            <p:cNvSpPr txBox="1"/>
            <p:nvPr/>
          </p:nvSpPr>
          <p:spPr>
            <a:xfrm>
              <a:off x="9181" y="8527"/>
              <a:ext cx="1530" cy="483"/>
            </a:xfrm>
            <a:prstGeom prst="rect">
              <a:avLst/>
            </a:prstGeom>
            <a:noFill/>
          </p:spPr>
          <p:txBody>
            <a:bodyPr wrap="square" rtlCol="0">
              <a:spAutoFit/>
            </a:bodyPr>
            <a:lstStyle/>
            <a:p>
              <a:r>
                <a:rPr lang="en-US" altLang="zh-CN" sz="1400"/>
                <a:t>pod 0</a:t>
              </a:r>
            </a:p>
          </p:txBody>
        </p:sp>
        <p:sp>
          <p:nvSpPr>
            <p:cNvPr id="84" name="文本框 83">
              <a:extLst>
                <a:ext uri="{FF2B5EF4-FFF2-40B4-BE49-F238E27FC236}">
                  <a16:creationId xmlns:a16="http://schemas.microsoft.com/office/drawing/2014/main" id="{A9D75F14-3483-4769-BCA6-57427BA5154E}"/>
                </a:ext>
              </a:extLst>
            </p:cNvPr>
            <p:cNvSpPr txBox="1"/>
            <p:nvPr/>
          </p:nvSpPr>
          <p:spPr>
            <a:xfrm>
              <a:off x="17369" y="8527"/>
              <a:ext cx="1530" cy="483"/>
            </a:xfrm>
            <a:prstGeom prst="rect">
              <a:avLst/>
            </a:prstGeom>
            <a:noFill/>
          </p:spPr>
          <p:txBody>
            <a:bodyPr wrap="square" rtlCol="0">
              <a:spAutoFit/>
            </a:bodyPr>
            <a:lstStyle/>
            <a:p>
              <a:r>
                <a:rPr lang="en-US" altLang="zh-CN" sz="1400"/>
                <a:t>pod 3</a:t>
              </a:r>
            </a:p>
          </p:txBody>
        </p:sp>
        <p:sp>
          <p:nvSpPr>
            <p:cNvPr id="85" name="文本框 84">
              <a:extLst>
                <a:ext uri="{FF2B5EF4-FFF2-40B4-BE49-F238E27FC236}">
                  <a16:creationId xmlns:a16="http://schemas.microsoft.com/office/drawing/2014/main" id="{DFAECAAA-18C4-4769-BE9E-FA76F339A802}"/>
                </a:ext>
              </a:extLst>
            </p:cNvPr>
            <p:cNvSpPr txBox="1"/>
            <p:nvPr/>
          </p:nvSpPr>
          <p:spPr>
            <a:xfrm>
              <a:off x="14511" y="8527"/>
              <a:ext cx="1530" cy="483"/>
            </a:xfrm>
            <a:prstGeom prst="rect">
              <a:avLst/>
            </a:prstGeom>
            <a:noFill/>
          </p:spPr>
          <p:txBody>
            <a:bodyPr wrap="square" rtlCol="0">
              <a:spAutoFit/>
            </a:bodyPr>
            <a:lstStyle/>
            <a:p>
              <a:r>
                <a:rPr lang="en-US" altLang="zh-CN" sz="1400"/>
                <a:t>pod 2</a:t>
              </a:r>
            </a:p>
          </p:txBody>
        </p:sp>
        <p:sp>
          <p:nvSpPr>
            <p:cNvPr id="86" name="文本框 85">
              <a:extLst>
                <a:ext uri="{FF2B5EF4-FFF2-40B4-BE49-F238E27FC236}">
                  <a16:creationId xmlns:a16="http://schemas.microsoft.com/office/drawing/2014/main" id="{B2692C3B-131F-4FBB-B514-582346E2F08F}"/>
                </a:ext>
              </a:extLst>
            </p:cNvPr>
            <p:cNvSpPr txBox="1"/>
            <p:nvPr/>
          </p:nvSpPr>
          <p:spPr>
            <a:xfrm>
              <a:off x="11649" y="8527"/>
              <a:ext cx="1530" cy="483"/>
            </a:xfrm>
            <a:prstGeom prst="rect">
              <a:avLst/>
            </a:prstGeom>
            <a:noFill/>
          </p:spPr>
          <p:txBody>
            <a:bodyPr wrap="square" rtlCol="0">
              <a:spAutoFit/>
            </a:bodyPr>
            <a:lstStyle/>
            <a:p>
              <a:r>
                <a:rPr lang="en-US" altLang="zh-CN" sz="1400"/>
                <a:t>pod 1</a:t>
              </a:r>
            </a:p>
          </p:txBody>
        </p:sp>
        <p:sp>
          <p:nvSpPr>
            <p:cNvPr id="87" name="Rectangle 5">
              <a:extLst>
                <a:ext uri="{FF2B5EF4-FFF2-40B4-BE49-F238E27FC236}">
                  <a16:creationId xmlns:a16="http://schemas.microsoft.com/office/drawing/2014/main" id="{9751751D-C1B2-4128-AF8F-BC2E2C00B825}"/>
                </a:ext>
              </a:extLst>
            </p:cNvPr>
            <p:cNvSpPr/>
            <p:nvPr/>
          </p:nvSpPr>
          <p:spPr>
            <a:xfrm>
              <a:off x="11563" y="9512"/>
              <a:ext cx="4713" cy="580"/>
            </a:xfrm>
            <a:prstGeom prst="rect">
              <a:avLst/>
            </a:prstGeom>
          </p:spPr>
          <p:txBody>
            <a:bodyPr wrap="none">
              <a:spAutoFit/>
            </a:bodyPr>
            <a:lstStyle/>
            <a:p>
              <a:r>
                <a:rPr lang="en-US" altLang="zh-CN" dirty="0"/>
                <a:t>Fat-Tree拓扑结构网络示意图</a:t>
              </a:r>
            </a:p>
          </p:txBody>
        </p:sp>
        <p:sp>
          <p:nvSpPr>
            <p:cNvPr id="88" name="矩形 87">
              <a:extLst>
                <a:ext uri="{FF2B5EF4-FFF2-40B4-BE49-F238E27FC236}">
                  <a16:creationId xmlns:a16="http://schemas.microsoft.com/office/drawing/2014/main" id="{3CFBCF34-46A0-4F98-AE0B-E9EBCF26D779}"/>
                </a:ext>
              </a:extLst>
            </p:cNvPr>
            <p:cNvSpPr/>
            <p:nvPr/>
          </p:nvSpPr>
          <p:spPr>
            <a:xfrm>
              <a:off x="8442" y="1973"/>
              <a:ext cx="10733" cy="7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7707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1"/>
          <p:cNvSpPr>
            <a:spLocks noChangeArrowheads="1"/>
          </p:cNvSpPr>
          <p:nvPr/>
        </p:nvSpPr>
        <p:spPr bwMode="auto">
          <a:xfrm>
            <a:off x="1470212" y="3857628"/>
            <a:ext cx="7411870" cy="13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877"/>
              </a:lnSpc>
              <a:tabLst>
                <a:tab pos="300586" algn="l"/>
                <a:tab pos="400782" algn="l"/>
                <a:tab pos="645704" algn="l"/>
                <a:tab pos="723633" algn="l"/>
                <a:tab pos="801563" algn="l"/>
                <a:tab pos="1001954"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en-US" altLang="zh-CN"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en-US" altLang="zh-CN" dirty="0">
              <a:solidFill>
                <a:srgbClr val="00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645704" algn="l"/>
                <a:tab pos="723633" algn="l"/>
                <a:tab pos="801563" algn="l"/>
                <a:tab pos="1001954"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243"/>
              </a:lnSpc>
              <a:tabLst>
                <a:tab pos="300586" algn="l"/>
                <a:tab pos="400782" algn="l"/>
                <a:tab pos="645704" algn="l"/>
                <a:tab pos="723633" algn="l"/>
                <a:tab pos="801563" algn="l"/>
                <a:tab pos="1001954" algn="l"/>
              </a:tabLst>
            </a:pPr>
            <a:r>
              <a:rPr lang="en-US" sz="2500" dirty="0">
                <a:solidFill>
                  <a:srgbClr val="000000"/>
                </a:solidFill>
                <a:latin typeface="华文中宋" pitchFamily="2" charset="-122"/>
                <a:sym typeface="Times New Roman" pitchFamily="18" charset="0"/>
              </a:rPr>
              <a:t>• </a:t>
            </a:r>
            <a:r>
              <a:rPr lang="en-US" sz="2500" dirty="0" err="1">
                <a:solidFill>
                  <a:srgbClr val="000000"/>
                </a:solidFill>
                <a:latin typeface="华文中宋" pitchFamily="2" charset="-122"/>
                <a:sym typeface="黑体" pitchFamily="49" charset="-122"/>
              </a:rPr>
              <a:t>如何设计</a:t>
            </a:r>
            <a:r>
              <a:rPr lang="zh-CN" altLang="en-US" sz="2500" dirty="0">
                <a:solidFill>
                  <a:srgbClr val="000000"/>
                </a:solidFill>
                <a:latin typeface="华文中宋" pitchFamily="2" charset="-122"/>
                <a:sym typeface="黑体" pitchFamily="49" charset="-122"/>
              </a:rPr>
              <a:t>高</a:t>
            </a:r>
            <a:r>
              <a:rPr lang="en-US" sz="2500" dirty="0" err="1">
                <a:solidFill>
                  <a:srgbClr val="000000"/>
                </a:solidFill>
                <a:latin typeface="华文中宋" pitchFamily="2" charset="-122"/>
                <a:sym typeface="黑体" pitchFamily="49" charset="-122"/>
              </a:rPr>
              <a:t>可扩展、低成本、快速响应的大数据存储和处理系统</a:t>
            </a:r>
            <a:r>
              <a:rPr lang="en-US" sz="2500" dirty="0">
                <a:solidFill>
                  <a:srgbClr val="000000"/>
                </a:solidFill>
                <a:latin typeface="华文中宋" pitchFamily="2" charset="-122"/>
                <a:sym typeface="黑体" pitchFamily="49" charset="-122"/>
              </a:rPr>
              <a:t>？</a:t>
            </a:r>
            <a:endParaRPr lang="zh-CN" altLang="en-US" sz="2500" dirty="0">
              <a:solidFill>
                <a:srgbClr val="000000"/>
              </a:solidFill>
              <a:latin typeface="华文中宋" pitchFamily="2" charset="-122"/>
            </a:endParaRPr>
          </a:p>
        </p:txBody>
      </p:sp>
      <p:sp>
        <p:nvSpPr>
          <p:cNvPr id="2" name="矩形 1"/>
          <p:cNvSpPr/>
          <p:nvPr/>
        </p:nvSpPr>
        <p:spPr>
          <a:xfrm>
            <a:off x="1638123" y="382606"/>
            <a:ext cx="9262959" cy="619785"/>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黑体" pitchFamily="49" charset="-122"/>
              </a:rPr>
              <a:t>大数据存储与处理的可扩展难题</a:t>
            </a:r>
            <a:r>
              <a:rPr lang="zh-CN" altLang="en-US" sz="4000" b="1" dirty="0">
                <a:latin typeface="Arial" panose="020B0604020202020204" pitchFamily="34" charset="0"/>
                <a:ea typeface="微软雅黑" panose="020B0503020204020204" pitchFamily="34" charset="-122"/>
                <a:cs typeface="+mj-cs"/>
                <a:sym typeface="黑体" pitchFamily="49" charset="-122"/>
              </a:rPr>
              <a:t>（</a:t>
            </a:r>
            <a:r>
              <a:rPr lang="en-US" altLang="zh-CN" sz="4000" b="1" dirty="0">
                <a:latin typeface="Arial" panose="020B0604020202020204" pitchFamily="34" charset="0"/>
                <a:ea typeface="微软雅黑" panose="020B0503020204020204" pitchFamily="34" charset="-122"/>
                <a:cs typeface="+mj-cs"/>
                <a:sym typeface="黑体" pitchFamily="49" charset="-122"/>
              </a:rPr>
              <a:t>1</a:t>
            </a:r>
            <a:r>
              <a:rPr lang="zh-CN" altLang="en-US" sz="4000" b="1" dirty="0">
                <a:latin typeface="Arial" panose="020B0604020202020204" pitchFamily="34" charset="0"/>
                <a:ea typeface="微软雅黑" panose="020B0503020204020204" pitchFamily="34" charset="-122"/>
                <a:cs typeface="+mj-cs"/>
                <a:sym typeface="黑体" pitchFamily="49" charset="-122"/>
              </a:rPr>
              <a:t>）</a:t>
            </a:r>
          </a:p>
        </p:txBody>
      </p:sp>
      <p:sp>
        <p:nvSpPr>
          <p:cNvPr id="5" name="TextBox 1"/>
          <p:cNvSpPr>
            <a:spLocks noChangeArrowheads="1"/>
          </p:cNvSpPr>
          <p:nvPr/>
        </p:nvSpPr>
        <p:spPr bwMode="auto">
          <a:xfrm>
            <a:off x="1141762" y="1428737"/>
            <a:ext cx="8811890" cy="200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spcBef>
                <a:spcPts val="600"/>
              </a:spcBef>
              <a:spcAft>
                <a:spcPts val="600"/>
              </a:spcAft>
              <a:tabLst>
                <a:tab pos="178125" algn="l"/>
                <a:tab pos="478711" algn="l"/>
                <a:tab pos="578907" algn="l"/>
                <a:tab pos="590039" algn="l"/>
                <a:tab pos="790430" algn="l"/>
                <a:tab pos="834962"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a:solidFill>
                  <a:srgbClr val="003365"/>
                </a:solidFill>
                <a:latin typeface="华文中宋" pitchFamily="2" charset="-122"/>
                <a:sym typeface="华文中宋" pitchFamily="2" charset="-122"/>
              </a:rPr>
              <a:t>•</a:t>
            </a: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DengXian" panose="02010600030101010101" pitchFamily="2" charset="-122"/>
                <a:ea typeface="DengXian" panose="02010600030101010101" pitchFamily="2" charset="-122"/>
                <a:sym typeface="华文中宋" pitchFamily="2" charset="-122"/>
              </a:rPr>
              <a:t>可扩展是大规模分布式系统面临的基础性</a:t>
            </a:r>
            <a:r>
              <a:rPr lang="zh-CN" altLang="en-US" sz="2800" dirty="0">
                <a:solidFill>
                  <a:srgbClr val="000000"/>
                </a:solidFill>
                <a:latin typeface="DengXian" panose="02010600030101010101" pitchFamily="2" charset="-122"/>
                <a:ea typeface="DengXian" panose="02010600030101010101" pitchFamily="2" charset="-122"/>
                <a:sym typeface="华文中宋" pitchFamily="2" charset="-122"/>
              </a:rPr>
              <a:t>问题</a:t>
            </a:r>
            <a:endParaRPr lang="en-US" sz="2800" dirty="0">
              <a:solidFill>
                <a:srgbClr val="000000"/>
              </a:solidFill>
              <a:latin typeface="DengXian" panose="02010600030101010101" pitchFamily="2" charset="-122"/>
              <a:ea typeface="DengXian" panose="02010600030101010101" pitchFamily="2" charset="-122"/>
              <a:sym typeface="华文中宋" pitchFamily="2" charset="-122"/>
            </a:endParaRPr>
          </a:p>
          <a:p>
            <a:pPr>
              <a:spcBef>
                <a:spcPts val="600"/>
              </a:spcBef>
              <a:spcAft>
                <a:spcPts val="600"/>
              </a:spcAft>
              <a:tabLst>
                <a:tab pos="178125" algn="l"/>
                <a:tab pos="478711" algn="l"/>
                <a:tab pos="578907" algn="l"/>
                <a:tab pos="590039" algn="l"/>
                <a:tab pos="790430" algn="l"/>
                <a:tab pos="834962" algn="l"/>
              </a:tabLst>
            </a:pPr>
            <a:r>
              <a:rPr lang="en-US" dirty="0">
                <a:solidFill>
                  <a:srgbClr val="000000"/>
                </a:solidFill>
                <a:latin typeface="华文中宋" pitchFamily="2" charset="-122"/>
                <a:sym typeface="华文中宋" pitchFamily="2" charset="-122"/>
              </a:rPr>
              <a:t>Jim</a:t>
            </a:r>
            <a:r>
              <a:rPr lang="en-US" dirty="0">
                <a:solidFill>
                  <a:srgbClr val="000000"/>
                </a:solidFill>
                <a:latin typeface="Times New Roman" pitchFamily="18" charset="0"/>
                <a:sym typeface="Times New Roman" pitchFamily="18" charset="0"/>
              </a:rPr>
              <a:t> </a:t>
            </a:r>
            <a:r>
              <a:rPr lang="en-US" dirty="0" err="1">
                <a:solidFill>
                  <a:srgbClr val="000000"/>
                </a:solidFill>
                <a:latin typeface="华文中宋" pitchFamily="2" charset="-122"/>
                <a:sym typeface="华文中宋" pitchFamily="2" charset="-122"/>
              </a:rPr>
              <a:t>Gray（图灵奖获得者）将可扩展问题列为</a:t>
            </a:r>
            <a:r>
              <a:rPr lang="zh-CN" altLang="en-US" dirty="0">
                <a:solidFill>
                  <a:srgbClr val="000000"/>
                </a:solidFill>
                <a:latin typeface="华文中宋" pitchFamily="2" charset="-122"/>
                <a:sym typeface="华文中宋" pitchFamily="2" charset="-122"/>
              </a:rPr>
              <a:t>信息</a:t>
            </a:r>
            <a:r>
              <a:rPr lang="en-US" dirty="0">
                <a:solidFill>
                  <a:srgbClr val="000000"/>
                </a:solidFill>
                <a:latin typeface="华文中宋" pitchFamily="2" charset="-122"/>
                <a:sym typeface="华文中宋" pitchFamily="2" charset="-122"/>
              </a:rPr>
              <a:t>技术领域需解决的16个长远问题之首</a:t>
            </a:r>
            <a:endParaRPr lang="zh-CN" altLang="en-US" dirty="0">
              <a:solidFill>
                <a:srgbClr val="000000"/>
              </a:solidFill>
              <a:latin typeface="华文中宋" pitchFamily="2" charset="-122"/>
              <a:sym typeface="华文中宋" pitchFamily="2" charset="-122"/>
            </a:endParaRPr>
          </a:p>
          <a:p>
            <a:pPr>
              <a:lnSpc>
                <a:spcPts val="877"/>
              </a:lnSpc>
              <a:tabLst>
                <a:tab pos="178125" algn="l"/>
                <a:tab pos="478711" algn="l"/>
                <a:tab pos="578907" algn="l"/>
                <a:tab pos="590039" algn="l"/>
                <a:tab pos="790430" algn="l"/>
                <a:tab pos="834962" algn="l"/>
              </a:tabLst>
            </a:pPr>
            <a:endParaRPr lang="zh-CN" altLang="en-US" sz="2000" dirty="0">
              <a:solidFill>
                <a:srgbClr val="000000"/>
              </a:solidFill>
              <a:latin typeface="Calibri" pitchFamily="34" charset="0"/>
              <a:ea typeface="Calibri" pitchFamily="34" charset="0"/>
              <a:cs typeface="Calibri" pitchFamily="34" charset="0"/>
              <a:sym typeface="Calibri" pitchFamily="34" charset="0"/>
            </a:endParaRPr>
          </a:p>
          <a:p>
            <a:pPr>
              <a:spcBef>
                <a:spcPts val="600"/>
              </a:spcBef>
              <a:spcAft>
                <a:spcPts val="600"/>
              </a:spcAft>
              <a:tabLst>
                <a:tab pos="178125" algn="l"/>
                <a:tab pos="478711" algn="l"/>
                <a:tab pos="578907" algn="l"/>
                <a:tab pos="590039" algn="l"/>
                <a:tab pos="790430" algn="l"/>
                <a:tab pos="834962" algn="l"/>
              </a:tabLst>
            </a:pPr>
            <a:r>
              <a:rPr lang="en-US" i="1" dirty="0">
                <a:solidFill>
                  <a:srgbClr val="FF0000"/>
                </a:solidFill>
                <a:latin typeface="Times New Roman" pitchFamily="18" charset="0"/>
                <a:sym typeface="Times New Roman" pitchFamily="18" charset="0"/>
              </a:rPr>
              <a:t>Jim</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Gray.</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What</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Next?</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Few</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Remaining</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Problems</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in</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Information</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Technology.</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ACM</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Turing</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Award</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Lecture</a:t>
            </a:r>
            <a:r>
              <a:rPr lang="en-US" dirty="0">
                <a:solidFill>
                  <a:srgbClr val="FF0000"/>
                </a:solidFill>
                <a:latin typeface="Times New Roman" pitchFamily="18" charset="0"/>
                <a:sym typeface="Times New Roman" pitchFamily="18" charset="0"/>
              </a:rPr>
              <a:t> </a:t>
            </a:r>
            <a:r>
              <a:rPr lang="en-US" i="1" dirty="0">
                <a:solidFill>
                  <a:srgbClr val="FF0000"/>
                </a:solidFill>
                <a:latin typeface="Times New Roman" pitchFamily="18" charset="0"/>
                <a:sym typeface="Times New Roman" pitchFamily="18" charset="0"/>
              </a:rPr>
              <a:t>(1999).</a:t>
            </a:r>
            <a:endParaRPr lang="zh-CN" altLang="en-US" sz="3200" dirty="0">
              <a:solidFill>
                <a:srgbClr val="FF0000"/>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0833" y="2471661"/>
            <a:ext cx="2001909" cy="277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6648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6388" name="TextBox 1"/>
          <p:cNvSpPr>
            <a:spLocks noChangeArrowheads="1"/>
          </p:cNvSpPr>
          <p:nvPr/>
        </p:nvSpPr>
        <p:spPr bwMode="auto">
          <a:xfrm>
            <a:off x="1237129" y="1634908"/>
            <a:ext cx="5373433" cy="458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457200" indent="-457200">
              <a:lnSpc>
                <a:spcPts val="4295"/>
              </a:lnSpc>
              <a:buFont typeface="Wingdings" pitchFamily="2" charset="2"/>
              <a:buChar char="l"/>
              <a:tabLst>
                <a:tab pos="300586" algn="l"/>
                <a:tab pos="400782" algn="l"/>
                <a:tab pos="1413868" algn="l"/>
              </a:tabLst>
            </a:pPr>
            <a:r>
              <a:rPr lang="en-US" sz="2000" dirty="0" err="1">
                <a:solidFill>
                  <a:srgbClr val="000000"/>
                </a:solidFill>
                <a:latin typeface="黑体" pitchFamily="49" charset="-122"/>
                <a:sym typeface="黑体" pitchFamily="49" charset="-122"/>
              </a:rPr>
              <a:t>数据种类多，需求多样，关联复杂</a:t>
            </a:r>
            <a:endParaRPr lang="zh-CN" altLang="en-US" sz="2000" dirty="0">
              <a:solidFill>
                <a:srgbClr val="00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文本、图像、图形、视频</a:t>
            </a:r>
            <a:r>
              <a:rPr lang="zh-CN" altLang="en-US" dirty="0">
                <a:solidFill>
                  <a:srgbClr val="FF0000"/>
                </a:solidFill>
                <a:latin typeface="黑体" pitchFamily="49" charset="-122"/>
                <a:sym typeface="黑体" pitchFamily="49" charset="-122"/>
              </a:rPr>
              <a:t>、</a:t>
            </a:r>
            <a:r>
              <a:rPr lang="zh-CN" altLang="en-US" dirty="0">
                <a:solidFill>
                  <a:srgbClr val="FF0000"/>
                </a:solidFill>
                <a:latin typeface="黑体" pitchFamily="49" charset="-122"/>
              </a:rPr>
              <a:t>位置信息、</a:t>
            </a:r>
            <a:endParaRPr lang="en-US" altLang="zh-CN" dirty="0">
              <a:solidFill>
                <a:srgbClr val="FF0000"/>
              </a:solidFill>
              <a:latin typeface="黑体" pitchFamily="49" charset="-122"/>
            </a:endParaRPr>
          </a:p>
          <a:p>
            <a:pPr>
              <a:lnSpc>
                <a:spcPts val="2630"/>
              </a:lnSpc>
              <a:tabLst>
                <a:tab pos="300586" algn="l"/>
                <a:tab pos="400782" algn="l"/>
                <a:tab pos="1413868" algn="l"/>
              </a:tabLst>
            </a:pPr>
            <a:r>
              <a:rPr lang="en-US" altLang="zh-CN" dirty="0">
                <a:solidFill>
                  <a:srgbClr val="FF0000"/>
                </a:solidFill>
                <a:latin typeface="黑体" pitchFamily="49" charset="-122"/>
              </a:rPr>
              <a:t>     </a:t>
            </a:r>
            <a:r>
              <a:rPr lang="zh-CN" altLang="en-US" dirty="0">
                <a:solidFill>
                  <a:srgbClr val="FF0000"/>
                </a:solidFill>
                <a:latin typeface="黑体" pitchFamily="49" charset="-122"/>
              </a:rPr>
              <a:t>手机呼叫、邮件、链接信息</a:t>
            </a:r>
            <a:r>
              <a:rPr lang="en-US" dirty="0">
                <a:solidFill>
                  <a:srgbClr val="FF0000"/>
                </a:solidFill>
                <a:latin typeface="黑体" pitchFamily="49" charset="-122"/>
                <a:sym typeface="黑体" pitchFamily="49" charset="-122"/>
              </a:rPr>
              <a:t>等</a:t>
            </a:r>
            <a:endParaRPr lang="zh-CN" altLang="en-US" dirty="0">
              <a:solidFill>
                <a:srgbClr val="FF0000"/>
              </a:solidFill>
              <a:latin typeface="黑体" pitchFamily="49" charset="-122"/>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在线流数据、离线批处理等</a:t>
            </a:r>
            <a:endParaRPr lang="zh-CN" alt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457200" indent="-457200">
              <a:lnSpc>
                <a:spcPts val="3243"/>
              </a:lnSpc>
              <a:buFont typeface="Wingdings" pitchFamily="2" charset="2"/>
              <a:buChar char="l"/>
              <a:tabLst>
                <a:tab pos="300586" algn="l"/>
                <a:tab pos="400782" algn="l"/>
                <a:tab pos="1413868" algn="l"/>
              </a:tabLst>
            </a:pPr>
            <a:r>
              <a:rPr lang="en-US" sz="2000" dirty="0" err="1">
                <a:solidFill>
                  <a:srgbClr val="000000"/>
                </a:solidFill>
                <a:latin typeface="黑体" pitchFamily="49" charset="-122"/>
                <a:sym typeface="黑体" pitchFamily="49" charset="-122"/>
              </a:rPr>
              <a:t>如何建模、存储、查询、分析和理解多样化的复杂数据，挖掘数据价值</a:t>
            </a:r>
            <a:r>
              <a:rPr lang="en-US" sz="2700" dirty="0">
                <a:solidFill>
                  <a:srgbClr val="000000"/>
                </a:solidFill>
                <a:latin typeface="黑体" pitchFamily="49" charset="-122"/>
                <a:sym typeface="黑体" pitchFamily="49" charset="-122"/>
              </a:rPr>
              <a:t>？</a:t>
            </a:r>
            <a:endParaRPr lang="zh-CN" altLang="en-US" sz="2700" dirty="0">
              <a:solidFill>
                <a:srgbClr val="00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5"/>
              </a:lnSpc>
              <a:tabLst>
                <a:tab pos="300586" algn="l"/>
                <a:tab pos="400782"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003365"/>
                </a:solidFill>
                <a:latin typeface="Times New Roman" pitchFamily="18" charset="0"/>
                <a:sym typeface="Times New Roman" pitchFamily="18" charset="0"/>
              </a:rPr>
              <a:t>–</a:t>
            </a:r>
            <a:r>
              <a:rPr lang="en-US" dirty="0">
                <a:solidFill>
                  <a:srgbClr val="00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大数据中垃圾和珍宝并存</a:t>
            </a:r>
            <a:r>
              <a:rPr lang="zh-CN" altLang="en-US" dirty="0">
                <a:solidFill>
                  <a:srgbClr val="FF0000"/>
                </a:solidFill>
                <a:latin typeface="黑体" pitchFamily="49" charset="-122"/>
                <a:sym typeface="黑体" pitchFamily="49" charset="-122"/>
              </a:rPr>
              <a:t>，需要</a:t>
            </a:r>
            <a:r>
              <a:rPr lang="en-US" altLang="zh-CN" dirty="0" err="1">
                <a:solidFill>
                  <a:srgbClr val="FF0000"/>
                </a:solidFill>
                <a:latin typeface="黑体" pitchFamily="49" charset="-122"/>
                <a:sym typeface="黑体" pitchFamily="49" charset="-122"/>
              </a:rPr>
              <a:t>大海捞针</a:t>
            </a:r>
            <a:endParaRPr 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en-US" altLang="zh-CN"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en-US" altLang="zh-CN" dirty="0">
              <a:solidFill>
                <a:srgbClr val="FF0000"/>
              </a:solidFill>
              <a:latin typeface="Calibri" pitchFamily="34" charset="0"/>
              <a:ea typeface="Calibri" pitchFamily="34" charset="0"/>
              <a:cs typeface="Calibri" pitchFamily="34" charset="0"/>
              <a:sym typeface="Calibri" pitchFamily="34" charset="0"/>
            </a:endParaRPr>
          </a:p>
          <a:p>
            <a:pPr>
              <a:lnSpc>
                <a:spcPts val="877"/>
              </a:lnSpc>
              <a:tabLst>
                <a:tab pos="300586" algn="l"/>
                <a:tab pos="400782"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a:t>
            </a:r>
            <a:r>
              <a:rPr lang="en-US" dirty="0" err="1">
                <a:solidFill>
                  <a:srgbClr val="FF0000"/>
                </a:solidFill>
                <a:latin typeface="黑体" pitchFamily="49" charset="-122"/>
                <a:sym typeface="黑体" pitchFamily="49" charset="-122"/>
              </a:rPr>
              <a:t>去伪存真</a:t>
            </a:r>
            <a:endParaRPr lang="en-US" dirty="0">
              <a:solidFill>
                <a:srgbClr val="FF0000"/>
              </a:solidFill>
              <a:latin typeface="黑体" pitchFamily="49" charset="-122"/>
              <a:sym typeface="黑体" pitchFamily="49" charset="-122"/>
            </a:endParaRPr>
          </a:p>
          <a:p>
            <a:pPr>
              <a:lnSpc>
                <a:spcPts val="2630"/>
              </a:lnSpc>
              <a:tabLst>
                <a:tab pos="300586" algn="l"/>
                <a:tab pos="400782" algn="l"/>
                <a:tab pos="1413868" algn="l"/>
              </a:tabLst>
            </a:pPr>
            <a:endParaRPr lang="zh-CN" altLang="en-US" dirty="0">
              <a:solidFill>
                <a:srgbClr val="FF0000"/>
              </a:solidFill>
              <a:latin typeface="黑体" pitchFamily="49" charset="-122"/>
              <a:sym typeface="黑体" pitchFamily="49" charset="-122"/>
            </a:endParaRPr>
          </a:p>
          <a:p>
            <a:pPr>
              <a:lnSpc>
                <a:spcPts val="877"/>
              </a:lnSpc>
              <a:tabLst>
                <a:tab pos="300586" algn="l"/>
                <a:tab pos="400782"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630"/>
              </a:lnSpc>
              <a:tabLst>
                <a:tab pos="300586" algn="l"/>
                <a:tab pos="400782"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Times New Roman" pitchFamily="18" charset="0"/>
                <a:sym typeface="Times New Roman" pitchFamily="18" charset="0"/>
              </a:rPr>
              <a:t>– </a:t>
            </a:r>
            <a:r>
              <a:rPr lang="en-US" dirty="0" err="1">
                <a:solidFill>
                  <a:srgbClr val="FF0000"/>
                </a:solidFill>
                <a:latin typeface="黑体" pitchFamily="49" charset="-122"/>
                <a:sym typeface="黑体" pitchFamily="49" charset="-122"/>
              </a:rPr>
              <a:t>需要计算机专家和领域专家的配合</a:t>
            </a:r>
            <a:r>
              <a:rPr lang="en-US" dirty="0">
                <a:solidFill>
                  <a:srgbClr val="FF0000"/>
                </a:solidFill>
                <a:latin typeface="Times New Roman" pitchFamily="18" charset="0"/>
                <a:sym typeface="Times New Roman" pitchFamily="18" charset="0"/>
              </a:rPr>
              <a:t>….</a:t>
            </a:r>
            <a:endParaRPr lang="zh-CN" altLang="en-US" dirty="0">
              <a:solidFill>
                <a:srgbClr val="FF0000"/>
              </a:solidFill>
            </a:endParaRPr>
          </a:p>
        </p:txBody>
      </p:sp>
      <p:sp>
        <p:nvSpPr>
          <p:cNvPr id="2" name="矩形 1"/>
          <p:cNvSpPr/>
          <p:nvPr/>
        </p:nvSpPr>
        <p:spPr>
          <a:xfrm>
            <a:off x="2356347" y="540945"/>
            <a:ext cx="7057967" cy="63382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a:latin typeface="Arial" panose="020B0604020202020204" pitchFamily="34" charset="0"/>
                <a:ea typeface="微软雅黑" panose="020B0503020204020204" pitchFamily="34" charset="-122"/>
                <a:cs typeface="+mj-cs"/>
                <a:sym typeface="华文细黑" pitchFamily="2" charset="-122"/>
              </a:rPr>
              <a:t>大数据面临的挑战（2）</a:t>
            </a:r>
            <a:endParaRPr lang="zh-CN" altLang="en-US" sz="4000" b="1" dirty="0">
              <a:latin typeface="Arial" panose="020B0604020202020204" pitchFamily="34" charset="0"/>
              <a:ea typeface="微软雅黑" panose="020B0503020204020204" pitchFamily="34" charset="-122"/>
              <a:cs typeface="+mj-cs"/>
            </a:endParaRPr>
          </a:p>
        </p:txBody>
      </p:sp>
      <p:grpSp>
        <p:nvGrpSpPr>
          <p:cNvPr id="27" name="组合 26"/>
          <p:cNvGrpSpPr/>
          <p:nvPr/>
        </p:nvGrpSpPr>
        <p:grpSpPr>
          <a:xfrm>
            <a:off x="7315136" y="1992660"/>
            <a:ext cx="3886320" cy="2149036"/>
            <a:chOff x="5604749" y="1421100"/>
            <a:chExt cx="3008259" cy="1690648"/>
          </a:xfrm>
        </p:grpSpPr>
        <p:sp>
          <p:nvSpPr>
            <p:cNvPr id="5" name="object 13"/>
            <p:cNvSpPr/>
            <p:nvPr/>
          </p:nvSpPr>
          <p:spPr>
            <a:xfrm>
              <a:off x="6049959" y="1421100"/>
              <a:ext cx="264414" cy="276999"/>
            </a:xfrm>
            <a:prstGeom prst="rect">
              <a:avLst/>
            </a:prstGeom>
            <a:blipFill>
              <a:blip r:embed="rId3" cstate="print"/>
              <a:stretch>
                <a:fillRect/>
              </a:stretch>
            </a:blipFill>
          </p:spPr>
          <p:txBody>
            <a:bodyPr wrap="square" lIns="0" tIns="0" rIns="0" bIns="0" rtlCol="0">
              <a:spAutoFit/>
            </a:bodyPr>
            <a:lstStyle/>
            <a:p>
              <a:endParaRPr/>
            </a:p>
          </p:txBody>
        </p:sp>
        <p:sp>
          <p:nvSpPr>
            <p:cNvPr id="6" name="object 14"/>
            <p:cNvSpPr/>
            <p:nvPr/>
          </p:nvSpPr>
          <p:spPr>
            <a:xfrm>
              <a:off x="6048435" y="1917162"/>
              <a:ext cx="1252727" cy="276999"/>
            </a:xfrm>
            <a:prstGeom prst="rect">
              <a:avLst/>
            </a:prstGeom>
            <a:blipFill>
              <a:blip r:embed="rId4" cstate="print"/>
              <a:stretch>
                <a:fillRect/>
              </a:stretch>
            </a:blipFill>
          </p:spPr>
          <p:txBody>
            <a:bodyPr wrap="square" lIns="0" tIns="0" rIns="0" bIns="0" rtlCol="0">
              <a:spAutoFit/>
            </a:bodyPr>
            <a:lstStyle/>
            <a:p>
              <a:endParaRPr/>
            </a:p>
          </p:txBody>
        </p:sp>
        <p:grpSp>
          <p:nvGrpSpPr>
            <p:cNvPr id="4" name="组合 3"/>
            <p:cNvGrpSpPr/>
            <p:nvPr/>
          </p:nvGrpSpPr>
          <p:grpSpPr>
            <a:xfrm>
              <a:off x="7464561" y="1986123"/>
              <a:ext cx="761237" cy="642365"/>
              <a:chOff x="6333423" y="2794986"/>
              <a:chExt cx="761237" cy="642365"/>
            </a:xfrm>
          </p:grpSpPr>
          <p:sp>
            <p:nvSpPr>
              <p:cNvPr id="7" name="object 15"/>
              <p:cNvSpPr/>
              <p:nvPr/>
            </p:nvSpPr>
            <p:spPr>
              <a:xfrm>
                <a:off x="6566595" y="2811750"/>
                <a:ext cx="262889" cy="276999"/>
              </a:xfrm>
              <a:prstGeom prst="rect">
                <a:avLst/>
              </a:prstGeom>
              <a:blipFill>
                <a:blip r:embed="rId5" cstate="print"/>
                <a:stretch>
                  <a:fillRect/>
                </a:stretch>
              </a:blipFill>
            </p:spPr>
            <p:txBody>
              <a:bodyPr wrap="square" lIns="0" tIns="0" rIns="0" bIns="0" rtlCol="0">
                <a:spAutoFit/>
              </a:bodyPr>
              <a:lstStyle/>
              <a:p>
                <a:endParaRPr/>
              </a:p>
            </p:txBody>
          </p:sp>
          <p:sp>
            <p:nvSpPr>
              <p:cNvPr id="8" name="object 16"/>
              <p:cNvSpPr/>
              <p:nvPr/>
            </p:nvSpPr>
            <p:spPr>
              <a:xfrm>
                <a:off x="6798243" y="2794986"/>
                <a:ext cx="296417" cy="276999"/>
              </a:xfrm>
              <a:prstGeom prst="rect">
                <a:avLst/>
              </a:prstGeom>
              <a:blipFill>
                <a:blip r:embed="rId6" cstate="print"/>
                <a:stretch>
                  <a:fillRect/>
                </a:stretch>
              </a:blipFill>
            </p:spPr>
            <p:txBody>
              <a:bodyPr wrap="square" lIns="0" tIns="0" rIns="0" bIns="0" rtlCol="0">
                <a:spAutoFit/>
              </a:bodyPr>
              <a:lstStyle/>
              <a:p>
                <a:endParaRPr/>
              </a:p>
            </p:txBody>
          </p:sp>
          <p:sp>
            <p:nvSpPr>
              <p:cNvPr id="9" name="object 17"/>
              <p:cNvSpPr/>
              <p:nvPr/>
            </p:nvSpPr>
            <p:spPr>
              <a:xfrm>
                <a:off x="6333423" y="2826991"/>
                <a:ext cx="233172" cy="276999"/>
              </a:xfrm>
              <a:prstGeom prst="rect">
                <a:avLst/>
              </a:prstGeom>
              <a:blipFill>
                <a:blip r:embed="rId7" cstate="print"/>
                <a:stretch>
                  <a:fillRect/>
                </a:stretch>
              </a:blipFill>
            </p:spPr>
            <p:txBody>
              <a:bodyPr wrap="square" lIns="0" tIns="0" rIns="0" bIns="0" rtlCol="0">
                <a:spAutoFit/>
              </a:bodyPr>
              <a:lstStyle/>
              <a:p>
                <a:endParaRPr/>
              </a:p>
            </p:txBody>
          </p:sp>
          <p:sp>
            <p:nvSpPr>
              <p:cNvPr id="10" name="object 18"/>
              <p:cNvSpPr/>
              <p:nvPr/>
            </p:nvSpPr>
            <p:spPr>
              <a:xfrm>
                <a:off x="6350187" y="3156174"/>
                <a:ext cx="217932" cy="281177"/>
              </a:xfrm>
              <a:prstGeom prst="rect">
                <a:avLst/>
              </a:prstGeom>
              <a:blipFill>
                <a:blip r:embed="rId8" cstate="print"/>
                <a:stretch>
                  <a:fillRect/>
                </a:stretch>
              </a:blipFill>
            </p:spPr>
            <p:txBody>
              <a:bodyPr wrap="square" lIns="0" tIns="0" rIns="0" bIns="0" rtlCol="0">
                <a:spAutoFit/>
              </a:bodyPr>
              <a:lstStyle/>
              <a:p>
                <a:endParaRPr/>
              </a:p>
            </p:txBody>
          </p:sp>
          <p:sp>
            <p:nvSpPr>
              <p:cNvPr id="11" name="object 19"/>
              <p:cNvSpPr/>
              <p:nvPr/>
            </p:nvSpPr>
            <p:spPr>
              <a:xfrm>
                <a:off x="6610029" y="3139410"/>
                <a:ext cx="225551" cy="276999"/>
              </a:xfrm>
              <a:prstGeom prst="rect">
                <a:avLst/>
              </a:prstGeom>
              <a:blipFill>
                <a:blip r:embed="rId9" cstate="print"/>
                <a:stretch>
                  <a:fillRect/>
                </a:stretch>
              </a:blipFill>
            </p:spPr>
            <p:txBody>
              <a:bodyPr wrap="square" lIns="0" tIns="0" rIns="0" bIns="0" rtlCol="0">
                <a:spAutoFit/>
              </a:bodyPr>
              <a:lstStyle/>
              <a:p>
                <a:endParaRPr/>
              </a:p>
            </p:txBody>
          </p:sp>
          <p:sp>
            <p:nvSpPr>
              <p:cNvPr id="12" name="object 20"/>
              <p:cNvSpPr/>
              <p:nvPr/>
            </p:nvSpPr>
            <p:spPr>
              <a:xfrm>
                <a:off x="6842439" y="3121123"/>
                <a:ext cx="246126" cy="276999"/>
              </a:xfrm>
              <a:prstGeom prst="rect">
                <a:avLst/>
              </a:prstGeom>
              <a:blipFill>
                <a:blip r:embed="rId10" cstate="print"/>
                <a:stretch>
                  <a:fillRect/>
                </a:stretch>
              </a:blipFill>
            </p:spPr>
            <p:txBody>
              <a:bodyPr wrap="square" lIns="0" tIns="0" rIns="0" bIns="0" rtlCol="0">
                <a:spAutoFit/>
              </a:bodyPr>
              <a:lstStyle/>
              <a:p>
                <a:endParaRPr/>
              </a:p>
            </p:txBody>
          </p:sp>
        </p:grpSp>
        <p:sp>
          <p:nvSpPr>
            <p:cNvPr id="15" name="object 24"/>
            <p:cNvSpPr txBox="1"/>
            <p:nvPr/>
          </p:nvSpPr>
          <p:spPr>
            <a:xfrm>
              <a:off x="6386249" y="1584676"/>
              <a:ext cx="913130" cy="215444"/>
            </a:xfrm>
            <a:prstGeom prst="rect">
              <a:avLst/>
            </a:prstGeom>
          </p:spPr>
          <p:txBody>
            <a:bodyPr vert="horz" wrap="square" lIns="0" tIns="0" rIns="0" bIns="0" rtlCol="0">
              <a:spAutoFit/>
            </a:bodyPr>
            <a:lstStyle/>
            <a:p>
              <a:pPr marL="12700"/>
              <a:r>
                <a:rPr sz="1400" spc="-15" dirty="0">
                  <a:solidFill>
                    <a:srgbClr val="FF0000"/>
                  </a:solidFill>
                  <a:latin typeface="微软雅黑"/>
                  <a:cs typeface="微软雅黑"/>
                </a:rPr>
                <a:t>结构化数据</a:t>
              </a:r>
              <a:endParaRPr sz="1400" dirty="0">
                <a:latin typeface="微软雅黑"/>
                <a:cs typeface="微软雅黑"/>
              </a:endParaRPr>
            </a:p>
          </p:txBody>
        </p:sp>
        <p:sp>
          <p:nvSpPr>
            <p:cNvPr id="16" name="object 25"/>
            <p:cNvSpPr txBox="1"/>
            <p:nvPr/>
          </p:nvSpPr>
          <p:spPr>
            <a:xfrm>
              <a:off x="6169079" y="2186149"/>
              <a:ext cx="939800" cy="378460"/>
            </a:xfrm>
            <a:prstGeom prst="rect">
              <a:avLst/>
            </a:prstGeom>
          </p:spPr>
          <p:txBody>
            <a:bodyPr vert="horz" wrap="square" lIns="0" tIns="0" rIns="0" bIns="0" rtlCol="0">
              <a:spAutoFit/>
            </a:bodyPr>
            <a:lstStyle/>
            <a:p>
              <a:pPr marL="12700" marR="6350" indent="116205"/>
              <a:r>
                <a:rPr sz="1200" b="1" dirty="0">
                  <a:solidFill>
                    <a:srgbClr val="FFFFFF"/>
                  </a:solidFill>
                  <a:latin typeface="微软雅黑"/>
                  <a:cs typeface="微软雅黑"/>
                </a:rPr>
                <a:t>半结构化/ 非结构化数据</a:t>
              </a:r>
              <a:endParaRPr sz="1200" dirty="0">
                <a:latin typeface="微软雅黑"/>
                <a:cs typeface="微软雅黑"/>
              </a:endParaRPr>
            </a:p>
          </p:txBody>
        </p:sp>
        <p:sp>
          <p:nvSpPr>
            <p:cNvPr id="3" name="矩形 2"/>
            <p:cNvSpPr/>
            <p:nvPr/>
          </p:nvSpPr>
          <p:spPr>
            <a:xfrm>
              <a:off x="5604749" y="2742416"/>
              <a:ext cx="3008259" cy="369332"/>
            </a:xfrm>
            <a:prstGeom prst="rect">
              <a:avLst/>
            </a:prstGeom>
          </p:spPr>
          <p:txBody>
            <a:bodyPr wrap="none">
              <a:spAutoFit/>
            </a:bodyPr>
            <a:lstStyle/>
            <a:p>
              <a:pPr marL="12700"/>
              <a:r>
                <a:rPr lang="zh-CN" altLang="en-US" i="1" spc="-114" dirty="0">
                  <a:latin typeface="微软雅黑"/>
                  <a:cs typeface="微软雅黑"/>
                </a:rPr>
                <a:t>大数据是多种数据类型的融合</a:t>
              </a:r>
              <a:endParaRPr lang="zh-CN" altLang="en-US" dirty="0">
                <a:latin typeface="微软雅黑"/>
                <a:cs typeface="微软雅黑"/>
              </a:endParaRPr>
            </a:p>
          </p:txBody>
        </p:sp>
      </p:grpSp>
      <p:sp>
        <p:nvSpPr>
          <p:cNvPr id="28" name="矩形 27"/>
          <p:cNvSpPr/>
          <p:nvPr/>
        </p:nvSpPr>
        <p:spPr>
          <a:xfrm>
            <a:off x="1852267" y="4653137"/>
            <a:ext cx="8588888" cy="409471"/>
          </a:xfrm>
          <a:prstGeom prst="rect">
            <a:avLst/>
          </a:prstGeom>
        </p:spPr>
        <p:txBody>
          <a:bodyPr wrap="square">
            <a:spAutoFit/>
          </a:bodyPr>
          <a:lstStyle/>
          <a:p>
            <a:pPr>
              <a:lnSpc>
                <a:spcPts val="2805"/>
              </a:lnSpc>
              <a:tabLst>
                <a:tab pos="300586" algn="l"/>
                <a:tab pos="400782" algn="l"/>
                <a:tab pos="1413868" algn="l"/>
              </a:tabLst>
            </a:pPr>
            <a:r>
              <a:rPr lang="zh-CN" altLang="en-US" sz="1400" dirty="0">
                <a:solidFill>
                  <a:srgbClr val="030505"/>
                </a:solidFill>
              </a:rPr>
              <a:t>  以视频为例，连续不间断监控过程中，可能有用的数据仅仅有一两秒，但是具有很高价值</a:t>
            </a:r>
            <a:endParaRPr lang="en-US" altLang="zh-CN" sz="1400" dirty="0">
              <a:solidFill>
                <a:srgbClr val="030505"/>
              </a:solidFill>
            </a:endParaRPr>
          </a:p>
        </p:txBody>
      </p:sp>
      <p:sp>
        <p:nvSpPr>
          <p:cNvPr id="31" name="矩形 30"/>
          <p:cNvSpPr/>
          <p:nvPr/>
        </p:nvSpPr>
        <p:spPr>
          <a:xfrm>
            <a:off x="1902771" y="5401308"/>
            <a:ext cx="7355525" cy="409471"/>
          </a:xfrm>
          <a:prstGeom prst="rect">
            <a:avLst/>
          </a:prstGeom>
        </p:spPr>
        <p:txBody>
          <a:bodyPr wrap="square">
            <a:spAutoFit/>
          </a:bodyPr>
          <a:lstStyle/>
          <a:p>
            <a:pPr>
              <a:lnSpc>
                <a:spcPts val="2805"/>
              </a:lnSpc>
              <a:tabLst>
                <a:tab pos="300586" algn="l"/>
                <a:tab pos="400782" algn="l"/>
                <a:tab pos="1413868" algn="l"/>
              </a:tabLst>
            </a:pPr>
            <a:r>
              <a:rPr lang="zh-CN" altLang="en-US" sz="1400" dirty="0">
                <a:solidFill>
                  <a:srgbClr val="030505"/>
                </a:solidFill>
              </a:rPr>
              <a:t>  收集的部分数据可能与分析目标相背离，比如战场上敌方散布的误导信息</a:t>
            </a:r>
            <a:endParaRPr lang="en-US" altLang="zh-CN" sz="1400" dirty="0">
              <a:solidFill>
                <a:srgbClr val="030505"/>
              </a:solidFill>
            </a:endParaRPr>
          </a:p>
        </p:txBody>
      </p:sp>
    </p:spTree>
    <p:extLst>
      <p:ext uri="{BB962C8B-B14F-4D97-AF65-F5344CB8AC3E}">
        <p14:creationId xmlns:p14="http://schemas.microsoft.com/office/powerpoint/2010/main" val="876711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7412" name="TextBox 1"/>
          <p:cNvSpPr>
            <a:spLocks noChangeArrowheads="1"/>
          </p:cNvSpPr>
          <p:nvPr/>
        </p:nvSpPr>
        <p:spPr bwMode="auto">
          <a:xfrm>
            <a:off x="1705376" y="1538283"/>
            <a:ext cx="9357071" cy="415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457200" indent="-457200">
              <a:lnSpc>
                <a:spcPts val="4295"/>
              </a:lnSpc>
              <a:buFont typeface="Wingdings" pitchFamily="2" charset="2"/>
              <a:buChar char="l"/>
              <a:tabLst>
                <a:tab pos="311719" algn="l"/>
                <a:tab pos="400782" algn="l"/>
                <a:tab pos="645704" algn="l"/>
                <a:tab pos="701368" algn="l"/>
                <a:tab pos="1413868" algn="l"/>
              </a:tabLst>
            </a:pPr>
            <a:r>
              <a:rPr lang="en-US" sz="2700" dirty="0" err="1">
                <a:solidFill>
                  <a:srgbClr val="000000"/>
                </a:solidFill>
                <a:latin typeface="黑体" pitchFamily="49" charset="-122"/>
                <a:sym typeface="黑体" pitchFamily="49" charset="-122"/>
              </a:rPr>
              <a:t>传统算法在大数据时代可能不再有效</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05"/>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err="1">
                <a:solidFill>
                  <a:srgbClr val="000000"/>
                </a:solidFill>
                <a:latin typeface="黑体" pitchFamily="49" charset="-122"/>
                <a:sym typeface="黑体" pitchFamily="49" charset="-122"/>
              </a:rPr>
              <a:t>多项式时间算法</a:t>
            </a:r>
            <a:r>
              <a:rPr lang="en-US" sz="2500" dirty="0" err="1">
                <a:solidFill>
                  <a:srgbClr val="000000"/>
                </a:solidFill>
                <a:latin typeface="Times New Roman" pitchFamily="18" charset="0"/>
                <a:sym typeface="Times New Roman" pitchFamily="18" charset="0"/>
              </a:rPr>
              <a:t>O</a:t>
            </a:r>
            <a:r>
              <a:rPr lang="en-US" sz="2500" dirty="0">
                <a:solidFill>
                  <a:srgbClr val="000000"/>
                </a:solidFill>
                <a:latin typeface="Times New Roman" pitchFamily="18" charset="0"/>
                <a:sym typeface="Times New Roman" pitchFamily="18" charset="0"/>
              </a:rPr>
              <a:t>(</a:t>
            </a:r>
            <a:r>
              <a:rPr lang="en-US" sz="2500" i="1" dirty="0">
                <a:solidFill>
                  <a:srgbClr val="000000"/>
                </a:solidFill>
                <a:latin typeface="Times New Roman" pitchFamily="18" charset="0"/>
                <a:sym typeface="Times New Roman" pitchFamily="18" charset="0"/>
              </a:rPr>
              <a:t>N</a:t>
            </a:r>
            <a:r>
              <a:rPr lang="en-US" sz="2800" i="1" baseline="30000" dirty="0">
                <a:solidFill>
                  <a:srgbClr val="000000"/>
                </a:solidFill>
                <a:latin typeface="Times New Roman" pitchFamily="18" charset="0"/>
                <a:sym typeface="Times New Roman" pitchFamily="18" charset="0"/>
              </a:rPr>
              <a:t>k</a:t>
            </a:r>
            <a:r>
              <a:rPr lang="en-US" sz="2500" dirty="0">
                <a:solidFill>
                  <a:srgbClr val="000000"/>
                </a:solidFill>
                <a:latin typeface="Times New Roman" pitchFamily="18" charset="0"/>
                <a:sym typeface="Times New Roman" pitchFamily="18" charset="0"/>
              </a:rPr>
              <a:t>) </a:t>
            </a:r>
            <a:r>
              <a:rPr lang="en-US" sz="2500" dirty="0">
                <a:solidFill>
                  <a:srgbClr val="000000"/>
                </a:solidFill>
                <a:latin typeface="黑体" pitchFamily="49" charset="-122"/>
                <a:sym typeface="黑体" pitchFamily="49" charset="-122"/>
              </a:rPr>
              <a:t>，</a:t>
            </a:r>
            <a:r>
              <a:rPr lang="en-US" sz="2500" i="1" dirty="0" err="1">
                <a:solidFill>
                  <a:srgbClr val="000000"/>
                </a:solidFill>
                <a:latin typeface="Times New Roman" pitchFamily="18" charset="0"/>
                <a:sym typeface="Times New Roman" pitchFamily="18" charset="0"/>
              </a:rPr>
              <a:t>N</a:t>
            </a:r>
            <a:r>
              <a:rPr lang="en-US" sz="2500" dirty="0" err="1">
                <a:solidFill>
                  <a:srgbClr val="000000"/>
                </a:solidFill>
                <a:latin typeface="黑体" pitchFamily="49" charset="-122"/>
                <a:sym typeface="黑体" pitchFamily="49" charset="-122"/>
              </a:rPr>
              <a:t>太大</a:t>
            </a:r>
            <a:endParaRPr lang="zh-CN" altLang="en-US" sz="25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893"/>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需要计算复杂性和算法设计理论上的变革</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3156"/>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需要大数据计算思维上的变化</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192"/>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err="1">
                <a:solidFill>
                  <a:srgbClr val="FF0000"/>
                </a:solidFill>
                <a:latin typeface="黑体" pitchFamily="49" charset="-122"/>
                <a:sym typeface="黑体" pitchFamily="49" charset="-122"/>
              </a:rPr>
              <a:t>例如，从确定性计算到非精确性计算</a:t>
            </a:r>
            <a:endParaRPr lang="zh-CN" altLang="en-US" sz="2100" dirty="0">
              <a:solidFill>
                <a:srgbClr val="FF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FF0000"/>
              </a:solidFill>
              <a:latin typeface="Calibri" pitchFamily="34" charset="0"/>
              <a:ea typeface="Calibri" pitchFamily="34" charset="0"/>
              <a:cs typeface="Calibri" pitchFamily="34" charset="0"/>
              <a:sym typeface="Calibri" pitchFamily="34" charset="0"/>
            </a:endParaRPr>
          </a:p>
          <a:p>
            <a:pPr>
              <a:lnSpc>
                <a:spcPts val="2279"/>
              </a:lnSpc>
              <a:tabLst>
                <a:tab pos="311719" algn="l"/>
                <a:tab pos="400782" algn="l"/>
                <a:tab pos="645704" algn="l"/>
                <a:tab pos="701368"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a:solidFill>
                  <a:srgbClr val="FF0000"/>
                </a:solidFill>
                <a:latin typeface="黑体" pitchFamily="49" charset="-122"/>
                <a:sym typeface="黑体" pitchFamily="49" charset="-122"/>
              </a:rPr>
              <a:t>商品在线推荐：只需要计算出前</a:t>
            </a:r>
            <a:r>
              <a:rPr lang="en-US" sz="2100" dirty="0">
                <a:solidFill>
                  <a:srgbClr val="FF0000"/>
                </a:solidFill>
                <a:latin typeface="Times New Roman" pitchFamily="18" charset="0"/>
                <a:sym typeface="Times New Roman" pitchFamily="18" charset="0"/>
              </a:rPr>
              <a:t>10</a:t>
            </a:r>
            <a:r>
              <a:rPr lang="en-US" sz="2100" dirty="0">
                <a:solidFill>
                  <a:srgbClr val="FF0000"/>
                </a:solidFill>
                <a:latin typeface="黑体" pitchFamily="49" charset="-122"/>
                <a:sym typeface="黑体" pitchFamily="49" charset="-122"/>
              </a:rPr>
              <a:t>名相关的结果，有</a:t>
            </a:r>
            <a:endParaRPr lang="zh-CN" altLang="en-US" sz="2100" dirty="0">
              <a:solidFill>
                <a:srgbClr val="FF0000"/>
              </a:solidFill>
              <a:latin typeface="黑体" pitchFamily="49" charset="-122"/>
              <a:sym typeface="黑体" pitchFamily="49" charset="-122"/>
            </a:endParaRPr>
          </a:p>
          <a:p>
            <a:pPr>
              <a:lnSpc>
                <a:spcPts val="2279"/>
              </a:lnSpc>
              <a:tabLst>
                <a:tab pos="311719" algn="l"/>
                <a:tab pos="400782" algn="l"/>
                <a:tab pos="645704" algn="l"/>
                <a:tab pos="701368" algn="l"/>
                <a:tab pos="1413868" algn="l"/>
              </a:tabLst>
            </a:pPr>
            <a:r>
              <a:rPr lang="en-US" dirty="0">
                <a:solidFill>
                  <a:srgbClr val="FF0000"/>
                </a:solidFill>
                <a:latin typeface="Calibri" pitchFamily="34" charset="0"/>
                <a:ea typeface="Calibri" pitchFamily="34" charset="0"/>
                <a:cs typeface="Calibri" pitchFamily="34" charset="0"/>
                <a:sym typeface="Calibri" pitchFamily="34" charset="0"/>
              </a:rPr>
              <a:t>				</a:t>
            </a:r>
            <a:r>
              <a:rPr lang="en-US" sz="2100" dirty="0" err="1">
                <a:solidFill>
                  <a:srgbClr val="FF0000"/>
                </a:solidFill>
                <a:latin typeface="黑体" pitchFamily="49" charset="-122"/>
                <a:sym typeface="黑体" pitchFamily="49" charset="-122"/>
              </a:rPr>
              <a:t>一点不准确也没有关系</a:t>
            </a:r>
            <a:endParaRPr lang="zh-CN" altLang="en-US" sz="2100" dirty="0">
              <a:solidFill>
                <a:srgbClr val="FF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marL="457200" indent="-457200">
              <a:lnSpc>
                <a:spcPts val="3243"/>
              </a:lnSpc>
              <a:buFont typeface="Wingdings" pitchFamily="2" charset="2"/>
              <a:buChar char="l"/>
              <a:tabLst>
                <a:tab pos="311719" algn="l"/>
                <a:tab pos="400782" algn="l"/>
                <a:tab pos="645704" algn="l"/>
                <a:tab pos="701368" algn="l"/>
                <a:tab pos="1413868" algn="l"/>
              </a:tabLst>
            </a:pPr>
            <a:r>
              <a:rPr lang="en-US" sz="2700" dirty="0" err="1">
                <a:solidFill>
                  <a:srgbClr val="000000"/>
                </a:solidFill>
                <a:latin typeface="黑体" pitchFamily="49" charset="-122"/>
                <a:sym typeface="黑体" pitchFamily="49" charset="-122"/>
              </a:rPr>
              <a:t>传统算法结论在大数据时代需要重新评估</a:t>
            </a:r>
            <a:endParaRPr lang="zh-CN" altLang="en-US" sz="2700" dirty="0">
              <a:solidFill>
                <a:srgbClr val="000000"/>
              </a:solidFill>
              <a:latin typeface="黑体" pitchFamily="49" charset="-122"/>
              <a:sym typeface="黑体" pitchFamily="49" charset="-122"/>
            </a:endParaRPr>
          </a:p>
          <a:p>
            <a:pPr>
              <a:lnSpc>
                <a:spcPts val="877"/>
              </a:lnSpc>
              <a:tabLst>
                <a:tab pos="311719" algn="l"/>
                <a:tab pos="400782" algn="l"/>
                <a:tab pos="645704" algn="l"/>
                <a:tab pos="701368" algn="l"/>
                <a:tab pos="141386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630"/>
              </a:lnSpc>
              <a:tabLst>
                <a:tab pos="311719" algn="l"/>
                <a:tab pos="400782" algn="l"/>
                <a:tab pos="645704" algn="l"/>
                <a:tab pos="701368" algn="l"/>
                <a:tab pos="141386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500" dirty="0">
                <a:solidFill>
                  <a:srgbClr val="003365"/>
                </a:solidFill>
                <a:latin typeface="Times New Roman" pitchFamily="18" charset="0"/>
                <a:sym typeface="Times New Roman" pitchFamily="18" charset="0"/>
              </a:rPr>
              <a:t>–</a:t>
            </a:r>
            <a:r>
              <a:rPr lang="en-US" sz="2500" dirty="0">
                <a:solidFill>
                  <a:srgbClr val="000000"/>
                </a:solidFill>
                <a:latin typeface="Times New Roman" pitchFamily="18" charset="0"/>
                <a:sym typeface="Times New Roman" pitchFamily="18" charset="0"/>
              </a:rPr>
              <a:t> </a:t>
            </a:r>
            <a:r>
              <a:rPr lang="en-US" sz="2500" dirty="0" err="1">
                <a:solidFill>
                  <a:srgbClr val="000000"/>
                </a:solidFill>
                <a:latin typeface="黑体" pitchFamily="49" charset="-122"/>
                <a:sym typeface="黑体" pitchFamily="49" charset="-122"/>
              </a:rPr>
              <a:t>简单方法</a:t>
            </a:r>
            <a:r>
              <a:rPr lang="en-US" sz="2500" dirty="0" err="1">
                <a:solidFill>
                  <a:srgbClr val="000000"/>
                </a:solidFill>
                <a:latin typeface="Times New Roman" pitchFamily="18" charset="0"/>
                <a:sym typeface="Times New Roman" pitchFamily="18" charset="0"/>
              </a:rPr>
              <a:t>+</a:t>
            </a:r>
            <a:r>
              <a:rPr lang="en-US" sz="2500" dirty="0" err="1">
                <a:solidFill>
                  <a:srgbClr val="000000"/>
                </a:solidFill>
                <a:latin typeface="黑体" pitchFamily="49" charset="-122"/>
                <a:sym typeface="黑体" pitchFamily="49" charset="-122"/>
              </a:rPr>
              <a:t>大数据集可能取得很好的结果</a:t>
            </a:r>
            <a:endParaRPr lang="zh-CN" altLang="en-US" dirty="0"/>
          </a:p>
        </p:txBody>
      </p:sp>
      <p:sp>
        <p:nvSpPr>
          <p:cNvPr id="2" name="矩形 1"/>
          <p:cNvSpPr/>
          <p:nvPr/>
        </p:nvSpPr>
        <p:spPr>
          <a:xfrm>
            <a:off x="3215585" y="559370"/>
            <a:ext cx="5659474" cy="1143903"/>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华文细黑" pitchFamily="2" charset="-122"/>
              </a:rPr>
              <a:t>大数据面临的挑战</a:t>
            </a:r>
            <a:r>
              <a:rPr lang="zh-CN" altLang="en-US" sz="4000" b="1" dirty="0">
                <a:latin typeface="Arial" panose="020B0604020202020204" pitchFamily="34" charset="0"/>
                <a:ea typeface="微软雅黑" panose="020B0503020204020204" pitchFamily="34" charset="-122"/>
                <a:cs typeface="+mj-cs"/>
                <a:sym typeface="华文细黑" pitchFamily="2" charset="-122"/>
              </a:rPr>
              <a:t>（</a:t>
            </a:r>
            <a:r>
              <a:rPr lang="en-US" altLang="zh-CN" sz="4000" b="1" dirty="0">
                <a:latin typeface="Arial" panose="020B0604020202020204" pitchFamily="34" charset="0"/>
                <a:ea typeface="微软雅黑" panose="020B0503020204020204" pitchFamily="34" charset="-122"/>
                <a:cs typeface="+mj-cs"/>
                <a:sym typeface="华文细黑" pitchFamily="2" charset="-122"/>
              </a:rPr>
              <a:t>2</a:t>
            </a:r>
            <a:r>
              <a:rPr lang="zh-CN" altLang="en-US" sz="4000" b="1" dirty="0">
                <a:latin typeface="Arial" panose="020B0604020202020204" pitchFamily="34" charset="0"/>
                <a:ea typeface="微软雅黑" panose="020B0503020204020204" pitchFamily="34" charset="-122"/>
                <a:cs typeface="+mj-cs"/>
                <a:sym typeface="华文细黑" pitchFamily="2" charset="-122"/>
              </a:rPr>
              <a:t>）</a:t>
            </a:r>
            <a:r>
              <a:rPr lang="en-US" altLang="zh-CN" sz="3200" b="1" dirty="0">
                <a:solidFill>
                  <a:srgbClr val="FFFFFF"/>
                </a:solidFill>
                <a:latin typeface="微软雅黑" pitchFamily="34" charset="-122"/>
                <a:sym typeface="华文细黑" pitchFamily="2" charset="-122"/>
              </a:rPr>
              <a:t>（3）</a:t>
            </a:r>
            <a:endParaRPr lang="zh-CN" altLang="en-US" sz="3200" b="1" dirty="0">
              <a:solidFill>
                <a:srgbClr val="FFFFFF"/>
              </a:solidFill>
              <a:latin typeface="微软雅黑" pitchFamily="34" charset="-122"/>
            </a:endParaRPr>
          </a:p>
        </p:txBody>
      </p:sp>
    </p:spTree>
    <p:extLst>
      <p:ext uri="{BB962C8B-B14F-4D97-AF65-F5344CB8AC3E}">
        <p14:creationId xmlns:p14="http://schemas.microsoft.com/office/powerpoint/2010/main" val="54529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18436" name="TextBox 1"/>
          <p:cNvSpPr>
            <a:spLocks noChangeArrowheads="1"/>
          </p:cNvSpPr>
          <p:nvPr/>
        </p:nvSpPr>
        <p:spPr bwMode="auto">
          <a:xfrm>
            <a:off x="1340153" y="1345543"/>
            <a:ext cx="8121757" cy="474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3769"/>
              </a:lnSpc>
              <a:tabLst>
                <a:tab pos="300586" algn="l"/>
                <a:tab pos="601172" algn="l"/>
                <a:tab pos="912891" algn="l"/>
                <a:tab pos="1335938" algn="l"/>
              </a:tabLst>
            </a:pPr>
            <a:r>
              <a:rPr lang="en-US" sz="2700" dirty="0">
                <a:solidFill>
                  <a:srgbClr val="003365"/>
                </a:solidFill>
                <a:latin typeface="Times New Roman" pitchFamily="18" charset="0"/>
                <a:sym typeface="Times New Roman" pitchFamily="18" charset="0"/>
              </a:rPr>
              <a:t>•</a:t>
            </a:r>
            <a:r>
              <a:rPr lang="en-US" sz="2700" dirty="0">
                <a:solidFill>
                  <a:srgbClr val="000000"/>
                </a:solidFill>
                <a:latin typeface="Times New Roman" pitchFamily="18" charset="0"/>
                <a:sym typeface="Times New Roman" pitchFamily="18" charset="0"/>
              </a:rPr>
              <a:t>  2007</a:t>
            </a:r>
            <a:r>
              <a:rPr lang="en-US" sz="2700" dirty="0">
                <a:solidFill>
                  <a:srgbClr val="000000"/>
                </a:solidFill>
                <a:latin typeface="黑体" pitchFamily="49" charset="-122"/>
                <a:sym typeface="黑体" pitchFamily="49" charset="-122"/>
              </a:rPr>
              <a:t>年</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Times New Roman" pitchFamily="18" charset="0"/>
                <a:sym typeface="Times New Roman" pitchFamily="18" charset="0"/>
              </a:rPr>
              <a:t>Google</a:t>
            </a:r>
            <a:r>
              <a:rPr lang="en-US" sz="2700" dirty="0" err="1">
                <a:solidFill>
                  <a:srgbClr val="000000"/>
                </a:solidFill>
                <a:latin typeface="黑体" pitchFamily="49" charset="-122"/>
                <a:sym typeface="黑体" pitchFamily="49" charset="-122"/>
              </a:rPr>
              <a:t>公司的</a:t>
            </a:r>
            <a:r>
              <a:rPr lang="en-US" sz="2700" dirty="0" err="1">
                <a:solidFill>
                  <a:srgbClr val="000000"/>
                </a:solidFill>
                <a:latin typeface="Times New Roman" pitchFamily="18" charset="0"/>
                <a:sym typeface="Times New Roman" pitchFamily="18" charset="0"/>
              </a:rPr>
              <a:t>Brants</a:t>
            </a:r>
            <a:r>
              <a:rPr lang="en-US" sz="2700" dirty="0">
                <a:solidFill>
                  <a:srgbClr val="000000"/>
                </a:solidFill>
                <a:latin typeface="Times New Roman" pitchFamily="18" charset="0"/>
                <a:sym typeface="Times New Roman" pitchFamily="18" charset="0"/>
              </a:rPr>
              <a:t> </a:t>
            </a:r>
            <a:r>
              <a:rPr lang="en-US" sz="2700" dirty="0" err="1">
                <a:solidFill>
                  <a:srgbClr val="000000"/>
                </a:solidFill>
                <a:latin typeface="黑体" pitchFamily="49" charset="-122"/>
                <a:sym typeface="黑体" pitchFamily="49" charset="-122"/>
              </a:rPr>
              <a:t>等人研究了机</a:t>
            </a:r>
            <a:endParaRPr lang="zh-CN" altLang="en-US" sz="2700" dirty="0">
              <a:solidFill>
                <a:srgbClr val="000000"/>
              </a:solidFill>
              <a:latin typeface="黑体" pitchFamily="49" charset="-122"/>
              <a:sym typeface="黑体" pitchFamily="49" charset="-122"/>
            </a:endParaRPr>
          </a:p>
          <a:p>
            <a:pPr>
              <a:lnSpc>
                <a:spcPts val="3243"/>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700" dirty="0" err="1">
                <a:solidFill>
                  <a:srgbClr val="000000"/>
                </a:solidFill>
                <a:latin typeface="黑体" pitchFamily="49" charset="-122"/>
                <a:sym typeface="黑体" pitchFamily="49" charset="-122"/>
              </a:rPr>
              <a:t>器翻译领域中基于单词训练数据集的语言模型</a:t>
            </a:r>
            <a:endParaRPr lang="zh-CN" altLang="en-US" sz="2700" dirty="0">
              <a:solidFill>
                <a:srgbClr val="000000"/>
              </a:solidFill>
              <a:latin typeface="黑体" pitchFamily="49" charset="-122"/>
              <a:sym typeface="黑体" pitchFamily="49" charset="-122"/>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比较了当时最先进的</a:t>
            </a:r>
            <a:r>
              <a:rPr lang="en-US" sz="2100" dirty="0" err="1">
                <a:solidFill>
                  <a:srgbClr val="17375E"/>
                </a:solidFill>
                <a:latin typeface="Times New Roman" pitchFamily="18" charset="0"/>
                <a:sym typeface="Times New Roman" pitchFamily="18" charset="0"/>
              </a:rPr>
              <a:t>KN</a:t>
            </a:r>
            <a:r>
              <a:rPr lang="en-US" sz="2100" dirty="0" err="1">
                <a:solidFill>
                  <a:srgbClr val="17375E"/>
                </a:solidFill>
                <a:latin typeface="黑体" pitchFamily="49" charset="-122"/>
                <a:sym typeface="黑体" pitchFamily="49" charset="-122"/>
              </a:rPr>
              <a:t>算法</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与其提出的一个简单算法</a:t>
            </a:r>
            <a:r>
              <a:rPr lang="en-US" sz="2100" dirty="0" err="1">
                <a:solidFill>
                  <a:srgbClr val="17375E"/>
                </a:solidFill>
                <a:latin typeface="Times New Roman" pitchFamily="18" charset="0"/>
                <a:sym typeface="Times New Roman" pitchFamily="18" charset="0"/>
              </a:rPr>
              <a:t>SB</a:t>
            </a:r>
            <a:endParaRPr lang="zh-CN" altLang="en-US" sz="2100" dirty="0">
              <a:solidFill>
                <a:srgbClr val="17375E"/>
              </a:solidFill>
              <a:latin typeface="Times New Roman" pitchFamily="18" charset="0"/>
              <a:sym typeface="Times New Roman" pitchFamily="18" charset="0"/>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2192"/>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研究表明，简单算法在小数</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据集时效果不佳，但在大数</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据集时，简单算法却产生了</a:t>
            </a:r>
            <a:endParaRPr lang="zh-CN" alt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2100" dirty="0" err="1">
                <a:solidFill>
                  <a:srgbClr val="17375E"/>
                </a:solidFill>
                <a:latin typeface="黑体" pitchFamily="49" charset="-122"/>
                <a:sym typeface="黑体" pitchFamily="49" charset="-122"/>
              </a:rPr>
              <a:t>更好的效果</a:t>
            </a:r>
            <a:endParaRPr lang="en-US"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endParaRPr lang="en-US" altLang="zh-CN" sz="2100" dirty="0">
              <a:solidFill>
                <a:srgbClr val="17375E"/>
              </a:solidFill>
              <a:latin typeface="黑体" pitchFamily="49" charset="-122"/>
              <a:sym typeface="黑体" pitchFamily="49" charset="-122"/>
            </a:endParaRPr>
          </a:p>
          <a:p>
            <a:pPr>
              <a:lnSpc>
                <a:spcPts val="2717"/>
              </a:lnSpc>
              <a:tabLst>
                <a:tab pos="300586" algn="l"/>
                <a:tab pos="601172" algn="l"/>
                <a:tab pos="912891" algn="l"/>
                <a:tab pos="1335938" algn="l"/>
              </a:tabLst>
            </a:pPr>
            <a:endParaRPr lang="zh-CN" altLang="en-US" sz="2100" dirty="0">
              <a:solidFill>
                <a:srgbClr val="17375E"/>
              </a:solidFill>
              <a:latin typeface="黑体" pitchFamily="49" charset="-122"/>
              <a:sym typeface="黑体" pitchFamily="49" charset="-122"/>
            </a:endParaRPr>
          </a:p>
          <a:p>
            <a:pPr>
              <a:lnSpc>
                <a:spcPts val="877"/>
              </a:lnSpc>
              <a:tabLst>
                <a:tab pos="300586" algn="l"/>
                <a:tab pos="601172" algn="l"/>
                <a:tab pos="912891" algn="l"/>
                <a:tab pos="1335938"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1753"/>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T. </a:t>
            </a:r>
            <a:r>
              <a:rPr lang="en-US" sz="1700" dirty="0" err="1">
                <a:solidFill>
                  <a:srgbClr val="000000"/>
                </a:solidFill>
                <a:latin typeface="Times New Roman" pitchFamily="18" charset="0"/>
                <a:sym typeface="Times New Roman" pitchFamily="18" charset="0"/>
              </a:rPr>
              <a:t>Brants,A</a:t>
            </a:r>
            <a:r>
              <a:rPr lang="en-US" sz="1700" dirty="0">
                <a:solidFill>
                  <a:srgbClr val="000000"/>
                </a:solidFill>
                <a:latin typeface="Times New Roman" pitchFamily="18" charset="0"/>
                <a:sym typeface="Times New Roman" pitchFamily="18" charset="0"/>
              </a:rPr>
              <a:t>. C. </a:t>
            </a:r>
            <a:r>
              <a:rPr lang="en-US" sz="1700" dirty="0" err="1">
                <a:solidFill>
                  <a:srgbClr val="000000"/>
                </a:solidFill>
                <a:latin typeface="Times New Roman" pitchFamily="18" charset="0"/>
                <a:sym typeface="Times New Roman" pitchFamily="18" charset="0"/>
              </a:rPr>
              <a:t>Popat</a:t>
            </a:r>
            <a:r>
              <a:rPr lang="en-US" sz="1700" dirty="0">
                <a:solidFill>
                  <a:srgbClr val="000000"/>
                </a:solidFill>
                <a:latin typeface="Times New Roman" pitchFamily="18" charset="0"/>
                <a:sym typeface="Times New Roman" pitchFamily="18" charset="0"/>
              </a:rPr>
              <a:t>, et al. .</a:t>
            </a:r>
            <a:endParaRPr lang="zh-CN" altLang="en-US" sz="1700" dirty="0">
              <a:solidFill>
                <a:srgbClr val="000000"/>
              </a:solidFill>
              <a:latin typeface="Times New Roman" pitchFamily="18" charset="0"/>
              <a:sym typeface="Times New Roman" pitchFamily="18" charset="0"/>
            </a:endParaRPr>
          </a:p>
          <a:p>
            <a:pPr>
              <a:lnSpc>
                <a:spcPts val="2104"/>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Proceedings of the Joint Conference on Empirical Methods in Natural</a:t>
            </a:r>
            <a:endParaRPr lang="zh-CN" altLang="en-US" sz="1700" dirty="0">
              <a:solidFill>
                <a:srgbClr val="000000"/>
              </a:solidFill>
              <a:latin typeface="Times New Roman" pitchFamily="18" charset="0"/>
              <a:sym typeface="Times New Roman" pitchFamily="18" charset="0"/>
            </a:endParaRPr>
          </a:p>
          <a:p>
            <a:pPr>
              <a:lnSpc>
                <a:spcPts val="2016"/>
              </a:lnSpc>
              <a:tabLst>
                <a:tab pos="300586" algn="l"/>
                <a:tab pos="601172" algn="l"/>
                <a:tab pos="912891" algn="l"/>
                <a:tab pos="1335938" algn="l"/>
              </a:tabLst>
            </a:pPr>
            <a:r>
              <a:rPr lang="en-US" dirty="0">
                <a:solidFill>
                  <a:srgbClr val="000000"/>
                </a:solidFill>
                <a:latin typeface="Calibri" pitchFamily="34" charset="0"/>
                <a:ea typeface="Calibri" pitchFamily="34" charset="0"/>
                <a:cs typeface="Calibri" pitchFamily="34" charset="0"/>
                <a:sym typeface="Calibri" pitchFamily="34" charset="0"/>
              </a:rPr>
              <a:t>		</a:t>
            </a:r>
            <a:r>
              <a:rPr lang="en-US" sz="1700" dirty="0">
                <a:solidFill>
                  <a:srgbClr val="000000"/>
                </a:solidFill>
                <a:latin typeface="Times New Roman" pitchFamily="18" charset="0"/>
                <a:sym typeface="Times New Roman" pitchFamily="18" charset="0"/>
              </a:rPr>
              <a:t>Language Processing and Computational Natural Language Learning, 2007.</a:t>
            </a:r>
            <a:endParaRPr lang="zh-CN" altLang="en-US" dirty="0"/>
          </a:p>
        </p:txBody>
      </p:sp>
      <p:sp>
        <p:nvSpPr>
          <p:cNvPr id="18437" name="TextBox 1"/>
          <p:cNvSpPr>
            <a:spLocks noChangeArrowheads="1"/>
          </p:cNvSpPr>
          <p:nvPr/>
        </p:nvSpPr>
        <p:spPr bwMode="auto">
          <a:xfrm>
            <a:off x="9723192" y="6279060"/>
            <a:ext cx="179536" cy="20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227"/>
              </a:lnSpc>
            </a:pPr>
            <a:r>
              <a:rPr lang="en-US" sz="1400">
                <a:solidFill>
                  <a:srgbClr val="FFFFFF"/>
                </a:solidFill>
                <a:latin typeface="Times New Roman" pitchFamily="18" charset="0"/>
                <a:sym typeface="Times New Roman" pitchFamily="18" charset="0"/>
              </a:rPr>
              <a:t>16</a:t>
            </a:r>
            <a:endParaRPr lang="zh-CN" altLang="en-US"/>
          </a:p>
        </p:txBody>
      </p:sp>
      <p:sp>
        <p:nvSpPr>
          <p:cNvPr id="2" name="矩形 1"/>
          <p:cNvSpPr/>
          <p:nvPr/>
        </p:nvSpPr>
        <p:spPr>
          <a:xfrm>
            <a:off x="3111149" y="506626"/>
            <a:ext cx="6464095" cy="61811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华文细黑" pitchFamily="2" charset="-122"/>
              </a:rPr>
              <a:t>传统算法结论需要重新评估</a:t>
            </a:r>
            <a:endParaRPr lang="zh-CN" altLang="en-US" sz="4000" b="1" dirty="0">
              <a:latin typeface="Arial" panose="020B0604020202020204" pitchFamily="34" charset="0"/>
              <a:ea typeface="微软雅黑" panose="020B0503020204020204" pitchFamily="34" charset="-122"/>
              <a:cs typeface="+mj-cs"/>
              <a:sym typeface="华文细黑" pitchFamily="2" charset="-122"/>
            </a:endParaRPr>
          </a:p>
        </p:txBody>
      </p:sp>
      <p:pic>
        <p:nvPicPr>
          <p:cNvPr id="3" name="图片 2"/>
          <p:cNvPicPr>
            <a:picLocks noChangeAspect="1"/>
          </p:cNvPicPr>
          <p:nvPr/>
        </p:nvPicPr>
        <p:blipFill>
          <a:blip r:embed="rId3"/>
          <a:stretch>
            <a:fillRect/>
          </a:stretch>
        </p:blipFill>
        <p:spPr>
          <a:xfrm>
            <a:off x="6850660" y="2422402"/>
            <a:ext cx="4001187" cy="2915898"/>
          </a:xfrm>
          <a:prstGeom prst="rect">
            <a:avLst/>
          </a:prstGeom>
        </p:spPr>
      </p:pic>
    </p:spTree>
    <p:extLst>
      <p:ext uri="{BB962C8B-B14F-4D97-AF65-F5344CB8AC3E}">
        <p14:creationId xmlns:p14="http://schemas.microsoft.com/office/powerpoint/2010/main" val="2643847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20484" name="TextBox 1"/>
          <p:cNvSpPr>
            <a:spLocks noChangeArrowheads="1"/>
          </p:cNvSpPr>
          <p:nvPr/>
        </p:nvSpPr>
        <p:spPr bwMode="auto">
          <a:xfrm>
            <a:off x="9723192" y="6279060"/>
            <a:ext cx="179536" cy="20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227"/>
              </a:lnSpc>
            </a:pPr>
            <a:r>
              <a:rPr lang="en-US" sz="1400">
                <a:solidFill>
                  <a:srgbClr val="FFFFFF"/>
                </a:solidFill>
                <a:latin typeface="Times New Roman" pitchFamily="18" charset="0"/>
                <a:sym typeface="Times New Roman" pitchFamily="18" charset="0"/>
              </a:rPr>
              <a:t>18</a:t>
            </a:r>
            <a:endParaRPr lang="zh-CN" altLang="en-US"/>
          </a:p>
        </p:txBody>
      </p:sp>
      <p:sp>
        <p:nvSpPr>
          <p:cNvPr id="20486" name="TextBox 1"/>
          <p:cNvSpPr>
            <a:spLocks noChangeArrowheads="1"/>
          </p:cNvSpPr>
          <p:nvPr/>
        </p:nvSpPr>
        <p:spPr bwMode="auto">
          <a:xfrm>
            <a:off x="1561902" y="1842156"/>
            <a:ext cx="5766938" cy="35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3682"/>
              </a:lnSpc>
              <a:tabLst>
                <a:tab pos="679102" algn="l"/>
              </a:tabLst>
            </a:pPr>
            <a:r>
              <a:rPr lang="en-US" altLang="zh-CN" sz="3200" b="1" dirty="0">
                <a:solidFill>
                  <a:srgbClr val="000000"/>
                </a:solidFill>
                <a:latin typeface="微软雅黑" pitchFamily="34" charset="-122"/>
                <a:sym typeface="Arial Unicode MS" pitchFamily="34" charset="-122"/>
              </a:rPr>
              <a:t>1.</a:t>
            </a:r>
            <a:r>
              <a:rPr lang="en-US" altLang="zh-CN" sz="3200" b="1" dirty="0">
                <a:solidFill>
                  <a:srgbClr val="000000"/>
                </a:solidFill>
                <a:latin typeface="微软雅黑" pitchFamily="34" charset="-122"/>
                <a:sym typeface="Times New Roman" pitchFamily="18" charset="0"/>
              </a:rPr>
              <a:t> </a:t>
            </a:r>
            <a:r>
              <a:rPr lang="en-US" altLang="zh-CN" sz="3200" b="1" dirty="0" err="1">
                <a:solidFill>
                  <a:srgbClr val="000000"/>
                </a:solidFill>
                <a:latin typeface="微软雅黑" pitchFamily="34" charset="-122"/>
                <a:sym typeface="微软雅黑" pitchFamily="34" charset="-122"/>
              </a:rPr>
              <a:t>数据为中心的计算架构</a:t>
            </a:r>
            <a:endParaRPr lang="zh-CN" altLang="en-US" sz="3200" b="1" dirty="0">
              <a:solidFill>
                <a:srgbClr val="000000"/>
              </a:solidFill>
              <a:latin typeface="微软雅黑" pitchFamily="34" charset="-122"/>
            </a:endParaRPr>
          </a:p>
          <a:p>
            <a:pPr marL="914400" lvl="1" indent="-457200">
              <a:buFont typeface="Wingdings" panose="05000000000000000000" pitchFamily="2" charset="2"/>
              <a:buChar char="Ø"/>
              <a:tabLst>
                <a:tab pos="679102" algn="l"/>
              </a:tabLst>
            </a:pPr>
            <a:r>
              <a:rPr lang="zh-CN" altLang="en-US" sz="2700" dirty="0">
                <a:solidFill>
                  <a:srgbClr val="000000"/>
                </a:solidFill>
                <a:latin typeface="微软雅黑" pitchFamily="34" charset="-122"/>
                <a:sym typeface="微软雅黑" pitchFamily="34" charset="-122"/>
              </a:rPr>
              <a:t>挖掘和利用数据之间并行度</a:t>
            </a:r>
            <a:endParaRPr lang="en-US" altLang="zh-CN" sz="2700" dirty="0">
              <a:solidFill>
                <a:srgbClr val="000000"/>
              </a:solidFill>
              <a:latin typeface="微软雅黑" pitchFamily="34" charset="-122"/>
              <a:sym typeface="微软雅黑" pitchFamily="34" charset="-122"/>
            </a:endParaRPr>
          </a:p>
          <a:p>
            <a:pPr marL="914400" lvl="1" indent="-457200">
              <a:buFont typeface="Wingdings" panose="05000000000000000000" pitchFamily="2" charset="2"/>
              <a:buChar char="Ø"/>
              <a:tabLst>
                <a:tab pos="679102" algn="l"/>
              </a:tabLst>
            </a:pPr>
            <a:r>
              <a:rPr lang="zh-CN" altLang="en-US" sz="2700" dirty="0">
                <a:solidFill>
                  <a:srgbClr val="000000"/>
                </a:solidFill>
                <a:latin typeface="微软雅黑" pitchFamily="34" charset="-122"/>
                <a:sym typeface="微软雅黑" pitchFamily="34" charset="-122"/>
              </a:rPr>
              <a:t>减少数据访问开销</a:t>
            </a:r>
            <a:endParaRPr lang="en-US" altLang="zh-CN" sz="2700" dirty="0">
              <a:solidFill>
                <a:srgbClr val="000000"/>
              </a:solidFill>
              <a:latin typeface="微软雅黑" pitchFamily="34" charset="-122"/>
              <a:sym typeface="微软雅黑" pitchFamily="34" charset="-122"/>
            </a:endParaRPr>
          </a:p>
          <a:p>
            <a:pPr lvl="1">
              <a:tabLst>
                <a:tab pos="679102" algn="l"/>
              </a:tabLst>
            </a:pPr>
            <a:r>
              <a:rPr lang="en-US" altLang="zh-CN" sz="2700" dirty="0">
                <a:solidFill>
                  <a:srgbClr val="000000"/>
                </a:solidFill>
                <a:latin typeface="微软雅黑" pitchFamily="34" charset="-122"/>
                <a:sym typeface="微软雅黑" pitchFamily="34" charset="-122"/>
              </a:rPr>
              <a:t>     ……</a:t>
            </a:r>
          </a:p>
          <a:p>
            <a:pPr>
              <a:lnSpc>
                <a:spcPts val="877"/>
              </a:lnSpc>
              <a:tabLst>
                <a:tab pos="679102"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a:lnSpc>
                <a:spcPts val="4558"/>
              </a:lnSpc>
              <a:tabLst>
                <a:tab pos="679102" algn="l"/>
              </a:tabLst>
            </a:pPr>
            <a:r>
              <a:rPr lang="en-US" sz="3200" b="1" dirty="0">
                <a:solidFill>
                  <a:srgbClr val="000000"/>
                </a:solidFill>
                <a:latin typeface="微软雅黑" pitchFamily="34" charset="-122"/>
                <a:sym typeface="Arial Unicode MS" pitchFamily="34" charset="-122"/>
              </a:rPr>
              <a:t>2. </a:t>
            </a:r>
            <a:r>
              <a:rPr lang="en-US" sz="3200" b="1" dirty="0" err="1">
                <a:solidFill>
                  <a:srgbClr val="000000"/>
                </a:solidFill>
                <a:latin typeface="微软雅黑" pitchFamily="34" charset="-122"/>
                <a:sym typeface="微软雅黑" pitchFamily="34" charset="-122"/>
              </a:rPr>
              <a:t>化繁为简</a:t>
            </a:r>
            <a:endParaRPr lang="zh-CN" altLang="en-US" sz="3200" b="1" dirty="0">
              <a:solidFill>
                <a:srgbClr val="000000"/>
              </a:solidFill>
              <a:latin typeface="微软雅黑" pitchFamily="34" charset="-122"/>
              <a:sym typeface="微软雅黑" pitchFamily="34" charset="-122"/>
            </a:endParaRPr>
          </a:p>
          <a:p>
            <a:pPr>
              <a:lnSpc>
                <a:spcPts val="877"/>
              </a:lnSpc>
              <a:tabLst>
                <a:tab pos="679102" algn="l"/>
              </a:tabLst>
            </a:pPr>
            <a:endParaRPr lang="zh-CN" altLang="en-US" dirty="0">
              <a:solidFill>
                <a:srgbClr val="000000"/>
              </a:solidFill>
              <a:latin typeface="Calibri" pitchFamily="34" charset="0"/>
              <a:ea typeface="Calibri" pitchFamily="34" charset="0"/>
              <a:cs typeface="Calibri" pitchFamily="34" charset="0"/>
              <a:sym typeface="Calibri" pitchFamily="34" charset="0"/>
            </a:endParaRPr>
          </a:p>
          <a:p>
            <a:pPr lvl="1">
              <a:lnSpc>
                <a:spcPts val="3945"/>
              </a:lnSpc>
              <a:buFont typeface="Wingdings" pitchFamily="2" charset="2"/>
              <a:buChar char="Ø"/>
              <a:tabLst>
                <a:tab pos="679102" algn="l"/>
              </a:tabLst>
            </a:pPr>
            <a:r>
              <a:rPr lang="en-US" altLang="zh-CN" sz="2700" dirty="0" err="1">
                <a:solidFill>
                  <a:srgbClr val="000000"/>
                </a:solidFill>
                <a:latin typeface="微软雅黑" pitchFamily="34" charset="-122"/>
                <a:sym typeface="微软雅黑" pitchFamily="34" charset="-122"/>
              </a:rPr>
              <a:t>放松传统数据处理技术</a:t>
            </a:r>
            <a:r>
              <a:rPr lang="zh-CN" altLang="en-US" sz="2700" dirty="0">
                <a:solidFill>
                  <a:srgbClr val="000000"/>
                </a:solidFill>
                <a:latin typeface="微软雅黑" pitchFamily="34" charset="-122"/>
                <a:sym typeface="微软雅黑" pitchFamily="34" charset="-122"/>
              </a:rPr>
              <a:t>中</a:t>
            </a:r>
            <a:r>
              <a:rPr lang="en-US" altLang="zh-CN" sz="2700" dirty="0" err="1">
                <a:solidFill>
                  <a:srgbClr val="000000"/>
                </a:solidFill>
                <a:latin typeface="微软雅黑" pitchFamily="34" charset="-122"/>
                <a:sym typeface="微软雅黑" pitchFamily="34" charset="-122"/>
              </a:rPr>
              <a:t>约束如一致性等</a:t>
            </a:r>
            <a:endParaRPr lang="zh-CN" altLang="en-US" sz="2700" dirty="0">
              <a:solidFill>
                <a:srgbClr val="000000"/>
              </a:solidFill>
              <a:latin typeface="微软雅黑" pitchFamily="34" charset="-122"/>
            </a:endParaRPr>
          </a:p>
        </p:txBody>
      </p:sp>
      <p:sp>
        <p:nvSpPr>
          <p:cNvPr id="20487" name="TextBox 1"/>
          <p:cNvSpPr>
            <a:spLocks noChangeArrowheads="1"/>
          </p:cNvSpPr>
          <p:nvPr/>
        </p:nvSpPr>
        <p:spPr bwMode="auto">
          <a:xfrm>
            <a:off x="8474728" y="2484242"/>
            <a:ext cx="1846659" cy="218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marL="457200" indent="-457200">
              <a:lnSpc>
                <a:spcPts val="3682"/>
              </a:lnSpc>
              <a:buFont typeface="Wingdings" pitchFamily="2" charset="2"/>
              <a:buChar char="p"/>
            </a:pPr>
            <a:r>
              <a:rPr lang="en-US" sz="2700" dirty="0" err="1">
                <a:solidFill>
                  <a:srgbClr val="17375E"/>
                </a:solidFill>
                <a:latin typeface="微软雅黑" pitchFamily="34" charset="-122"/>
                <a:sym typeface="微软雅黑" pitchFamily="34" charset="-122"/>
              </a:rPr>
              <a:t>高可扩展</a:t>
            </a:r>
            <a:endParaRPr lang="zh-CN" altLang="en-US" sz="2700" dirty="0">
              <a:solidFill>
                <a:srgbClr val="17375E"/>
              </a:solidFill>
              <a:latin typeface="微软雅黑" pitchFamily="34" charset="-122"/>
              <a:sym typeface="微软雅黑" pitchFamily="34" charset="-122"/>
            </a:endParaRPr>
          </a:p>
          <a:p>
            <a:pPr marL="457200" indent="-457200">
              <a:lnSpc>
                <a:spcPts val="4295"/>
              </a:lnSpc>
              <a:buFont typeface="Wingdings" pitchFamily="2" charset="2"/>
              <a:buChar char="p"/>
            </a:pPr>
            <a:r>
              <a:rPr lang="en-US" sz="2700" dirty="0" err="1">
                <a:solidFill>
                  <a:srgbClr val="17375E"/>
                </a:solidFill>
                <a:latin typeface="微软雅黑" pitchFamily="34" charset="-122"/>
                <a:sym typeface="微软雅黑" pitchFamily="34" charset="-122"/>
              </a:rPr>
              <a:t>高吞吐率</a:t>
            </a:r>
            <a:endParaRPr lang="zh-CN" altLang="en-US" sz="2700" dirty="0">
              <a:solidFill>
                <a:srgbClr val="17375E"/>
              </a:solidFill>
              <a:latin typeface="微软雅黑" pitchFamily="34" charset="-122"/>
              <a:sym typeface="微软雅黑" pitchFamily="34" charset="-122"/>
            </a:endParaRPr>
          </a:p>
          <a:p>
            <a:pPr marL="457200" indent="-457200">
              <a:lnSpc>
                <a:spcPts val="4295"/>
              </a:lnSpc>
              <a:buFont typeface="Wingdings" pitchFamily="2" charset="2"/>
              <a:buChar char="p"/>
            </a:pPr>
            <a:r>
              <a:rPr lang="en-US" sz="2700" dirty="0" err="1">
                <a:solidFill>
                  <a:srgbClr val="17375E"/>
                </a:solidFill>
                <a:latin typeface="微软雅黑" pitchFamily="34" charset="-122"/>
                <a:sym typeface="微软雅黑" pitchFamily="34" charset="-122"/>
              </a:rPr>
              <a:t>高可靠性</a:t>
            </a:r>
            <a:endParaRPr lang="zh-CN" altLang="en-US" sz="2700" dirty="0">
              <a:solidFill>
                <a:srgbClr val="17375E"/>
              </a:solidFill>
              <a:latin typeface="微软雅黑" pitchFamily="34" charset="-122"/>
              <a:sym typeface="微软雅黑" pitchFamily="34" charset="-122"/>
            </a:endParaRPr>
          </a:p>
          <a:p>
            <a:pPr marL="457200" indent="-457200">
              <a:lnSpc>
                <a:spcPts val="4383"/>
              </a:lnSpc>
              <a:buFont typeface="Wingdings" pitchFamily="2" charset="2"/>
              <a:buChar char="p"/>
            </a:pPr>
            <a:r>
              <a:rPr lang="en-US" sz="2700" dirty="0">
                <a:solidFill>
                  <a:srgbClr val="17375E"/>
                </a:solidFill>
                <a:latin typeface="Arial Unicode MS" pitchFamily="34" charset="-122"/>
                <a:sym typeface="Arial Unicode MS" pitchFamily="34" charset="-122"/>
              </a:rPr>
              <a:t>……</a:t>
            </a:r>
            <a:endParaRPr lang="zh-CN" altLang="en-US" dirty="0"/>
          </a:p>
        </p:txBody>
      </p:sp>
      <p:sp>
        <p:nvSpPr>
          <p:cNvPr id="20489" name="TextBox 1"/>
          <p:cNvSpPr>
            <a:spLocks noChangeArrowheads="1"/>
          </p:cNvSpPr>
          <p:nvPr/>
        </p:nvSpPr>
        <p:spPr bwMode="auto">
          <a:xfrm>
            <a:off x="5683326" y="6232974"/>
            <a:ext cx="564257" cy="20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315"/>
              </a:lnSpc>
            </a:pPr>
            <a:r>
              <a:rPr lang="en-US" sz="1100">
                <a:solidFill>
                  <a:srgbClr val="FFFFFF"/>
                </a:solidFill>
                <a:latin typeface="微软雅黑" pitchFamily="34" charset="-122"/>
                <a:sym typeface="微软雅黑" pitchFamily="34" charset="-122"/>
              </a:rPr>
              <a:t>主要内容</a:t>
            </a:r>
            <a:endParaRPr lang="zh-CN" altLang="en-US"/>
          </a:p>
        </p:txBody>
      </p:sp>
      <p:sp>
        <p:nvSpPr>
          <p:cNvPr id="20490" name="TextBox 1"/>
          <p:cNvSpPr>
            <a:spLocks noChangeArrowheads="1"/>
          </p:cNvSpPr>
          <p:nvPr/>
        </p:nvSpPr>
        <p:spPr bwMode="auto">
          <a:xfrm>
            <a:off x="9755772" y="6267538"/>
            <a:ext cx="141064" cy="18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0078">
            <a:spAutoFit/>
          </a:bodyPr>
          <a:lstStyle/>
          <a:p>
            <a:pPr>
              <a:lnSpc>
                <a:spcPts val="1052"/>
              </a:lnSpc>
            </a:pPr>
            <a:r>
              <a:rPr lang="en-US" sz="1100">
                <a:solidFill>
                  <a:srgbClr val="00339A"/>
                </a:solidFill>
                <a:latin typeface="Times New Roman" pitchFamily="18" charset="0"/>
                <a:sym typeface="Times New Roman" pitchFamily="18" charset="0"/>
              </a:rPr>
              <a:t>18</a:t>
            </a:r>
            <a:endParaRPr lang="zh-CN" altLang="en-US"/>
          </a:p>
        </p:txBody>
      </p:sp>
      <p:sp>
        <p:nvSpPr>
          <p:cNvPr id="2" name="右箭头 1"/>
          <p:cNvSpPr/>
          <p:nvPr/>
        </p:nvSpPr>
        <p:spPr>
          <a:xfrm>
            <a:off x="7328840" y="3179239"/>
            <a:ext cx="609957" cy="79208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 name="矩形 2"/>
          <p:cNvSpPr/>
          <p:nvPr/>
        </p:nvSpPr>
        <p:spPr>
          <a:xfrm>
            <a:off x="2186453" y="264910"/>
            <a:ext cx="7569319" cy="618118"/>
          </a:xfrm>
          <a:prstGeom prst="rect">
            <a:avLst/>
          </a:prstGeom>
          <a:noFill/>
        </p:spPr>
        <p:txBody>
          <a:bodyPr wrap="square" rtlCol="0">
            <a:spAutoFit/>
          </a:bodyPr>
          <a:lstStyle/>
          <a:p>
            <a:pPr>
              <a:lnSpc>
                <a:spcPts val="4120"/>
              </a:lnSpc>
              <a:tabLst>
                <a:tab pos="645704" algn="l"/>
                <a:tab pos="801563" algn="l"/>
                <a:tab pos="1001954" algn="l"/>
                <a:tab pos="2727541" algn="l"/>
              </a:tabLst>
            </a:pPr>
            <a:r>
              <a:rPr lang="en-US" altLang="zh-CN" sz="4000" b="1" dirty="0" err="1">
                <a:latin typeface="Arial" panose="020B0604020202020204" pitchFamily="34" charset="0"/>
                <a:ea typeface="微软雅黑" panose="020B0503020204020204" pitchFamily="34" charset="-122"/>
                <a:cs typeface="+mj-cs"/>
                <a:sym typeface="微软雅黑" pitchFamily="34" charset="-122"/>
              </a:rPr>
              <a:t>应对大数据的</a:t>
            </a:r>
            <a:r>
              <a:rPr lang="zh-CN" altLang="en-US" sz="4000" b="1" dirty="0">
                <a:latin typeface="Arial" panose="020B0604020202020204" pitchFamily="34" charset="0"/>
                <a:ea typeface="微软雅黑" panose="020B0503020204020204" pitchFamily="34" charset="-122"/>
                <a:cs typeface="+mj-cs"/>
                <a:sym typeface="微软雅黑" pitchFamily="34" charset="-122"/>
              </a:rPr>
              <a:t>处理平台设计</a:t>
            </a:r>
            <a:r>
              <a:rPr lang="en-US" altLang="zh-CN" sz="4000" b="1" dirty="0" err="1">
                <a:latin typeface="Arial" panose="020B0604020202020204" pitchFamily="34" charset="0"/>
                <a:ea typeface="微软雅黑" panose="020B0503020204020204" pitchFamily="34" charset="-122"/>
                <a:cs typeface="+mj-cs"/>
                <a:sym typeface="微软雅黑" pitchFamily="34" charset="-122"/>
              </a:rPr>
              <a:t>思维</a:t>
            </a:r>
            <a:endParaRPr lang="zh-CN" altLang="en-US" sz="4000" b="1" dirty="0">
              <a:latin typeface="Arial" panose="020B0604020202020204" pitchFamily="34" charset="0"/>
              <a:ea typeface="微软雅黑" panose="020B0503020204020204" pitchFamily="34" charset="-122"/>
              <a:cs typeface="+mj-cs"/>
              <a:sym typeface="微软雅黑" pitchFamily="34" charset="-122"/>
            </a:endParaRPr>
          </a:p>
        </p:txBody>
      </p:sp>
    </p:spTree>
    <p:extLst>
      <p:ext uri="{BB962C8B-B14F-4D97-AF65-F5344CB8AC3E}">
        <p14:creationId xmlns:p14="http://schemas.microsoft.com/office/powerpoint/2010/main" val="4158828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reeform 3"/>
          <p:cNvSpPr>
            <a:spLocks noChangeArrowheads="1"/>
          </p:cNvSpPr>
          <p:nvPr/>
        </p:nvSpPr>
        <p:spPr bwMode="auto">
          <a:xfrm>
            <a:off x="2186453" y="1872196"/>
            <a:ext cx="7819097" cy="777682"/>
          </a:xfrm>
          <a:custGeom>
            <a:avLst/>
            <a:gdLst>
              <a:gd name="T0" fmla="*/ 0 w 9143238"/>
              <a:gd name="T1" fmla="*/ 0 h 857250"/>
              <a:gd name="T2" fmla="*/ 0 w 9143238"/>
              <a:gd name="T3" fmla="*/ 857250 h 857250"/>
              <a:gd name="T4" fmla="*/ 9143238 w 9143238"/>
              <a:gd name="T5" fmla="*/ 857250 h 857250"/>
              <a:gd name="T6" fmla="*/ 9143238 w 9143238"/>
              <a:gd name="T7" fmla="*/ 0 h 857250"/>
              <a:gd name="T8" fmla="*/ 0 w 9143238"/>
              <a:gd name="T9" fmla="*/ 0 h 857250"/>
              <a:gd name="T10" fmla="*/ 0 60000 65536"/>
              <a:gd name="T11" fmla="*/ 0 60000 65536"/>
              <a:gd name="T12" fmla="*/ 0 60000 65536"/>
              <a:gd name="T13" fmla="*/ 0 60000 65536"/>
              <a:gd name="T14" fmla="*/ 0 60000 65536"/>
              <a:gd name="T15" fmla="*/ 0 w 9143238"/>
              <a:gd name="T16" fmla="*/ 0 h 857250"/>
              <a:gd name="T17" fmla="*/ 9143238 w 9143238"/>
              <a:gd name="T18" fmla="*/ 857250 h 857250"/>
            </a:gdLst>
            <a:ahLst/>
            <a:cxnLst>
              <a:cxn ang="T10">
                <a:pos x="T0" y="T1"/>
              </a:cxn>
              <a:cxn ang="T11">
                <a:pos x="T2" y="T3"/>
              </a:cxn>
              <a:cxn ang="T12">
                <a:pos x="T4" y="T5"/>
              </a:cxn>
              <a:cxn ang="T13">
                <a:pos x="T6" y="T7"/>
              </a:cxn>
              <a:cxn ang="T14">
                <a:pos x="T8" y="T9"/>
              </a:cxn>
            </a:cxnLst>
            <a:rect l="T15" t="T16" r="T17" b="T18"/>
            <a:pathLst>
              <a:path w="9143238" h="857250">
                <a:moveTo>
                  <a:pt x="0" y="0"/>
                </a:moveTo>
                <a:lnTo>
                  <a:pt x="0" y="857250"/>
                </a:lnTo>
                <a:lnTo>
                  <a:pt x="9143238" y="857250"/>
                </a:lnTo>
                <a:lnTo>
                  <a:pt x="9143238" y="0"/>
                </a:lnTo>
                <a:lnTo>
                  <a:pt x="0" y="0"/>
                </a:lnTo>
              </a:path>
            </a:pathLst>
          </a:custGeom>
          <a:solidFill>
            <a:srgbClr val="FFFFFF"/>
          </a:solidFill>
          <a:ln w="12700" cap="flat" cmpd="sng">
            <a:solidFill>
              <a:srgbClr val="000000">
                <a:alpha val="0"/>
              </a:srgbClr>
            </a:solidFill>
            <a:bevel/>
            <a:headEnd/>
            <a:tailEnd/>
          </a:ln>
        </p:spPr>
        <p:txBody>
          <a:bodyPr lIns="80156" tIns="40078" rIns="80156" bIns="40078" anchor="ctr"/>
          <a:lstStyle/>
          <a:p>
            <a:pPr algn="ctr"/>
            <a:endParaRPr lang="zh-CN" altLang="zh-CN">
              <a:solidFill>
                <a:srgbClr val="FFFFFF"/>
              </a:solidFill>
              <a:latin typeface="宋体" pitchFamily="2" charset="-122"/>
              <a:sym typeface="宋体" pitchFamily="2" charset="-122"/>
            </a:endParaRPr>
          </a:p>
        </p:txBody>
      </p:sp>
      <p:sp>
        <p:nvSpPr>
          <p:cNvPr id="27652" name="TextBox 1"/>
          <p:cNvSpPr>
            <a:spLocks noChangeArrowheads="1"/>
          </p:cNvSpPr>
          <p:nvPr/>
        </p:nvSpPr>
        <p:spPr bwMode="auto">
          <a:xfrm>
            <a:off x="1201271" y="1410466"/>
            <a:ext cx="10363200" cy="279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208"/>
              </a:lnSpc>
              <a:tabLst>
                <a:tab pos="300586" algn="l"/>
                <a:tab pos="311719" algn="l"/>
                <a:tab pos="645704" algn="l"/>
                <a:tab pos="1502931" algn="l"/>
              </a:tabLst>
            </a:pPr>
            <a:r>
              <a:rPr lang="en-US" altLang="zh-CN" sz="2800" dirty="0">
                <a:solidFill>
                  <a:srgbClr val="003365"/>
                </a:solidFill>
                <a:latin typeface="Arial Unicode MS" pitchFamily="34" charset="-122"/>
                <a:sym typeface="Arial Unicode MS" pitchFamily="34" charset="-122"/>
              </a:rPr>
              <a:t>•</a:t>
            </a:r>
            <a:r>
              <a:rPr lang="en-US" altLang="zh-CN"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数据一致性</a:t>
            </a:r>
            <a:endParaRPr lang="zh-CN" alt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a:solidFill>
                  <a:srgbClr val="000000"/>
                </a:solidFill>
                <a:latin typeface="微软雅黑" pitchFamily="34" charset="-122"/>
                <a:sym typeface="微软雅黑" pitchFamily="34" charset="-122"/>
              </a:rPr>
              <a:t> </a:t>
            </a:r>
            <a:r>
              <a:rPr lang="en-US" sz="2800" dirty="0" err="1">
                <a:solidFill>
                  <a:srgbClr val="000000"/>
                </a:solidFill>
                <a:latin typeface="微软雅黑" pitchFamily="34" charset="-122"/>
                <a:sym typeface="微软雅黑" pitchFamily="34" charset="-122"/>
              </a:rPr>
              <a:t>关系数据库：强一致性</a:t>
            </a:r>
            <a:endParaRPr 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a:solidFill>
                  <a:srgbClr val="000000"/>
                </a:solidFill>
                <a:latin typeface="微软雅黑" pitchFamily="34" charset="-122"/>
                <a:sym typeface="Arial Unicode MS" pitchFamily="34" charset="-122"/>
              </a:rPr>
              <a:t> Atomicity</a:t>
            </a:r>
            <a:r>
              <a:rPr lang="en-US" sz="2800" dirty="0">
                <a:solidFill>
                  <a:srgbClr val="000000"/>
                </a:solidFill>
                <a:latin typeface="微软雅黑" pitchFamily="34" charset="-122"/>
                <a:sym typeface="Times New Roman" pitchFamily="18" charset="0"/>
              </a:rPr>
              <a:t> </a:t>
            </a:r>
            <a:r>
              <a:rPr lang="en-US" sz="2800" dirty="0">
                <a:solidFill>
                  <a:srgbClr val="000000"/>
                </a:solidFill>
                <a:latin typeface="微软雅黑" pitchFamily="34" charset="-122"/>
                <a:sym typeface="Arial Unicode MS" pitchFamily="34" charset="-122"/>
              </a:rPr>
              <a:t>Consistency</a:t>
            </a:r>
            <a:r>
              <a:rPr lang="en-US" sz="2800" dirty="0">
                <a:solidFill>
                  <a:srgbClr val="000000"/>
                </a:solidFill>
                <a:latin typeface="微软雅黑" pitchFamily="34" charset="-122"/>
                <a:sym typeface="Times New Roman" pitchFamily="18" charset="0"/>
              </a:rPr>
              <a:t> </a:t>
            </a:r>
            <a:r>
              <a:rPr lang="en-US" sz="2800" dirty="0">
                <a:solidFill>
                  <a:srgbClr val="000000"/>
                </a:solidFill>
                <a:latin typeface="微软雅黑" pitchFamily="34" charset="-122"/>
                <a:sym typeface="Arial Unicode MS" pitchFamily="34" charset="-122"/>
              </a:rPr>
              <a:t>Isolation</a:t>
            </a:r>
            <a:r>
              <a:rPr lang="en-US" sz="2800" dirty="0">
                <a:solidFill>
                  <a:srgbClr val="000000"/>
                </a:solidFill>
                <a:latin typeface="微软雅黑" pitchFamily="34" charset="-122"/>
                <a:sym typeface="Times New Roman" pitchFamily="18" charset="0"/>
              </a:rPr>
              <a:t> </a:t>
            </a:r>
            <a:r>
              <a:rPr lang="en-US" sz="2800" dirty="0" err="1">
                <a:solidFill>
                  <a:srgbClr val="000000"/>
                </a:solidFill>
                <a:latin typeface="微软雅黑" pitchFamily="34" charset="-122"/>
                <a:sym typeface="Arial Unicode MS" pitchFamily="34" charset="-122"/>
              </a:rPr>
              <a:t>Durability</a:t>
            </a:r>
            <a:r>
              <a:rPr lang="en-US" sz="2800" dirty="0" err="1">
                <a:solidFill>
                  <a:srgbClr val="000000"/>
                </a:solidFill>
                <a:latin typeface="微软雅黑" pitchFamily="34" charset="-122"/>
                <a:sym typeface="微软雅黑" pitchFamily="34" charset="-122"/>
              </a:rPr>
              <a:t>（</a:t>
            </a:r>
            <a:r>
              <a:rPr lang="en-US" sz="2800" dirty="0" err="1">
                <a:solidFill>
                  <a:srgbClr val="000000"/>
                </a:solidFill>
                <a:latin typeface="微软雅黑" pitchFamily="34" charset="-122"/>
                <a:sym typeface="Arial Unicode MS" pitchFamily="34" charset="-122"/>
              </a:rPr>
              <a:t>ACID</a:t>
            </a:r>
            <a:r>
              <a:rPr lang="en-US" sz="2800" dirty="0">
                <a:solidFill>
                  <a:srgbClr val="000000"/>
                </a:solidFill>
                <a:latin typeface="微软雅黑" pitchFamily="34" charset="-122"/>
                <a:sym typeface="微软雅黑" pitchFamily="34" charset="-122"/>
              </a:rPr>
              <a:t>）</a:t>
            </a:r>
          </a:p>
          <a:p>
            <a:pPr lvl="1">
              <a:lnSpc>
                <a:spcPts val="2893"/>
              </a:lnSpc>
              <a:tabLst>
                <a:tab pos="300586" algn="l"/>
                <a:tab pos="311719" algn="l"/>
                <a:tab pos="645704" algn="l"/>
                <a:tab pos="1502931" algn="l"/>
              </a:tabLst>
            </a:pPr>
            <a:r>
              <a:rPr lang="zh-CN" altLang="en-US" sz="2800" dirty="0">
                <a:solidFill>
                  <a:srgbClr val="000000"/>
                </a:solidFill>
                <a:latin typeface="微软雅黑" pitchFamily="34" charset="-122"/>
                <a:sym typeface="微软雅黑" pitchFamily="34" charset="-122"/>
              </a:rPr>
              <a:t>保证</a:t>
            </a:r>
            <a:r>
              <a:rPr lang="en-US" sz="2800" dirty="0" err="1">
                <a:solidFill>
                  <a:srgbClr val="000000"/>
                </a:solidFill>
                <a:latin typeface="微软雅黑" pitchFamily="34" charset="-122"/>
                <a:sym typeface="微软雅黑" pitchFamily="34" charset="-122"/>
              </a:rPr>
              <a:t>写操作完成后，任何后续读操作将得到</a:t>
            </a:r>
            <a:r>
              <a:rPr lang="zh-CN" altLang="en-US" sz="2800" dirty="0">
                <a:solidFill>
                  <a:srgbClr val="000000"/>
                </a:solidFill>
                <a:latin typeface="微软雅黑" pitchFamily="34" charset="-122"/>
                <a:sym typeface="微软雅黑" pitchFamily="34" charset="-122"/>
              </a:rPr>
              <a:t>正确</a:t>
            </a:r>
            <a:r>
              <a:rPr lang="en-US" sz="2800" dirty="0">
                <a:solidFill>
                  <a:srgbClr val="000000"/>
                </a:solidFill>
                <a:latin typeface="微软雅黑" pitchFamily="34" charset="-122"/>
                <a:sym typeface="微软雅黑" pitchFamily="34" charset="-122"/>
              </a:rPr>
              <a:t>值</a:t>
            </a:r>
            <a:endParaRPr lang="zh-CN" altLang="en-US" sz="2800" dirty="0">
              <a:solidFill>
                <a:srgbClr val="000000"/>
              </a:solidFill>
              <a:latin typeface="微软雅黑" pitchFamily="34" charset="-122"/>
              <a:sym typeface="微软雅黑" pitchFamily="34" charset="-122"/>
            </a:endParaRPr>
          </a:p>
          <a:p>
            <a:pPr>
              <a:lnSpc>
                <a:spcPts val="4032"/>
              </a:lnSpc>
              <a:tabLst>
                <a:tab pos="300586" algn="l"/>
                <a:tab pos="311719" algn="l"/>
                <a:tab pos="645704" algn="l"/>
                <a:tab pos="1502931" algn="l"/>
              </a:tabLst>
            </a:pPr>
            <a:r>
              <a:rPr lang="en-US" sz="2800" dirty="0">
                <a:solidFill>
                  <a:srgbClr val="003365"/>
                </a:solidFill>
                <a:latin typeface="Arial Unicode MS" pitchFamily="34" charset="-122"/>
                <a:sym typeface="Arial Unicode MS" pitchFamily="34" charset="-122"/>
              </a:rPr>
              <a:t>•</a:t>
            </a: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分布式环境下，强一致性的代价昂贵，很多应用也无需强一致性</a:t>
            </a:r>
            <a:endParaRPr lang="zh-CN" altLang="en-US" sz="28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sz="2800" dirty="0" err="1">
                <a:solidFill>
                  <a:srgbClr val="000000"/>
                </a:solidFill>
                <a:latin typeface="+mn-ea"/>
                <a:sym typeface="微软雅黑" pitchFamily="34" charset="-122"/>
              </a:rPr>
              <a:t>弱化数据一致性，提升可扩展性和可靠性</a:t>
            </a:r>
            <a:endParaRPr lang="zh-CN" altLang="en-US" sz="2000" dirty="0">
              <a:latin typeface="+mn-ea"/>
            </a:endParaRPr>
          </a:p>
        </p:txBody>
      </p:sp>
      <p:sp>
        <p:nvSpPr>
          <p:cNvPr id="2" name="矩形 1"/>
          <p:cNvSpPr/>
          <p:nvPr/>
        </p:nvSpPr>
        <p:spPr>
          <a:xfrm>
            <a:off x="4819048" y="499813"/>
            <a:ext cx="2553904" cy="1132554"/>
          </a:xfrm>
          <a:prstGeom prst="rect">
            <a:avLst/>
          </a:prstGeom>
        </p:spPr>
        <p:txBody>
          <a:bodyPr wrap="none">
            <a:spAutoFit/>
          </a:bodyPr>
          <a:lstStyle/>
          <a:p>
            <a:pPr>
              <a:lnSpc>
                <a:spcPts val="4208"/>
              </a:lnSpc>
              <a:tabLst>
                <a:tab pos="300586" algn="l"/>
                <a:tab pos="311719" algn="l"/>
                <a:tab pos="645704" algn="l"/>
                <a:tab pos="1502931" algn="l"/>
              </a:tabLst>
            </a:pPr>
            <a:r>
              <a:rPr lang="en-US" altLang="zh-CN" sz="3200" b="1" dirty="0">
                <a:latin typeface="微软雅黑" pitchFamily="34" charset="-122"/>
                <a:sym typeface="Arial Unicode MS" pitchFamily="34" charset="-122"/>
              </a:rPr>
              <a:t>2</a:t>
            </a:r>
            <a:r>
              <a:rPr lang="en-US" altLang="zh-CN" sz="3600" b="1" dirty="0">
                <a:latin typeface="微软雅黑" pitchFamily="34" charset="-122"/>
                <a:sym typeface="Arial Unicode MS" pitchFamily="34" charset="-122"/>
              </a:rPr>
              <a:t>.</a:t>
            </a:r>
            <a:r>
              <a:rPr lang="en-US" altLang="zh-CN" sz="3600" b="1" dirty="0">
                <a:latin typeface="微软雅黑" pitchFamily="34" charset="-122"/>
                <a:sym typeface="Times New Roman" pitchFamily="18" charset="0"/>
              </a:rPr>
              <a:t> </a:t>
            </a:r>
            <a:r>
              <a:rPr lang="en-US" altLang="zh-CN" sz="3600" b="1" dirty="0" err="1">
                <a:latin typeface="微软雅黑" pitchFamily="34" charset="-122"/>
                <a:sym typeface="微软雅黑" pitchFamily="34" charset="-122"/>
              </a:rPr>
              <a:t>化繁为简</a:t>
            </a:r>
            <a:endParaRPr lang="en-US" altLang="zh-CN" sz="3600" b="1" dirty="0">
              <a:latin typeface="微软雅黑" pitchFamily="34" charset="-122"/>
              <a:sym typeface="微软雅黑" pitchFamily="34" charset="-122"/>
            </a:endParaRPr>
          </a:p>
          <a:p>
            <a:pPr>
              <a:lnSpc>
                <a:spcPts val="4208"/>
              </a:lnSpc>
              <a:tabLst>
                <a:tab pos="300586" algn="l"/>
                <a:tab pos="311719" algn="l"/>
                <a:tab pos="645704" algn="l"/>
                <a:tab pos="1502931" algn="l"/>
              </a:tabLst>
            </a:pPr>
            <a:endParaRPr lang="zh-CN" altLang="en-US" sz="3200" b="1" dirty="0">
              <a:solidFill>
                <a:srgbClr val="FFFFFF"/>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4610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9" name="TextBox 1"/>
          <p:cNvSpPr>
            <a:spLocks noChangeArrowheads="1"/>
          </p:cNvSpPr>
          <p:nvPr/>
        </p:nvSpPr>
        <p:spPr bwMode="auto">
          <a:xfrm>
            <a:off x="918772" y="1173448"/>
            <a:ext cx="5802612" cy="142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383"/>
              </a:lnSpc>
              <a:tabLst>
                <a:tab pos="645704" algn="l"/>
                <a:tab pos="2126369" algn="l"/>
              </a:tabLst>
            </a:pPr>
            <a:r>
              <a:rPr lang="en-US" sz="2800" dirty="0">
                <a:solidFill>
                  <a:srgbClr val="000000"/>
                </a:solidFill>
                <a:latin typeface="Times New Roman" pitchFamily="18" charset="0"/>
                <a:sym typeface="Times New Roman" pitchFamily="18" charset="0"/>
              </a:rPr>
              <a:t>  </a:t>
            </a:r>
            <a:r>
              <a:rPr lang="en-US" sz="2800" dirty="0" err="1">
                <a:solidFill>
                  <a:srgbClr val="000000"/>
                </a:solidFill>
                <a:latin typeface="微软雅黑" pitchFamily="34" charset="-122"/>
                <a:sym typeface="微软雅黑" pitchFamily="34" charset="-122"/>
              </a:rPr>
              <a:t>为什么牺牲数据一致性</a:t>
            </a:r>
            <a:r>
              <a:rPr lang="en-US" sz="2800" dirty="0">
                <a:solidFill>
                  <a:srgbClr val="000000"/>
                </a:solidFill>
                <a:latin typeface="微软雅黑" pitchFamily="34" charset="-122"/>
                <a:sym typeface="微软雅黑" pitchFamily="34" charset="-122"/>
              </a:rPr>
              <a:t>？</a:t>
            </a:r>
            <a:endParaRPr lang="zh-CN" altLang="en-US" sz="2800" dirty="0">
              <a:solidFill>
                <a:srgbClr val="000000"/>
              </a:solidFill>
              <a:latin typeface="微软雅黑" pitchFamily="34" charset="-122"/>
              <a:sym typeface="微软雅黑" pitchFamily="34" charset="-122"/>
            </a:endParaRPr>
          </a:p>
          <a:p>
            <a:pPr>
              <a:lnSpc>
                <a:spcPts val="3506"/>
              </a:lnSpc>
              <a:tabLst>
                <a:tab pos="645704" algn="l"/>
                <a:tab pos="2126369"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err="1">
                <a:solidFill>
                  <a:srgbClr val="000000"/>
                </a:solidFill>
                <a:latin typeface="微软雅黑" pitchFamily="34" charset="-122"/>
                <a:sym typeface="微软雅黑" pitchFamily="34" charset="-122"/>
              </a:rPr>
              <a:t>牺牲</a:t>
            </a:r>
            <a:r>
              <a:rPr lang="en-US" sz="2800" dirty="0" err="1">
                <a:solidFill>
                  <a:srgbClr val="FF0000"/>
                </a:solidFill>
                <a:latin typeface="Arial Unicode MS" pitchFamily="34" charset="-122"/>
                <a:sym typeface="Arial Unicode MS" pitchFamily="34" charset="-122"/>
              </a:rPr>
              <a:t>可用性</a:t>
            </a:r>
            <a:r>
              <a:rPr lang="en-US" sz="2800" dirty="0" err="1">
                <a:solidFill>
                  <a:srgbClr val="000000"/>
                </a:solidFill>
                <a:latin typeface="微软雅黑" pitchFamily="34" charset="-122"/>
                <a:sym typeface="微软雅黑" pitchFamily="34" charset="-122"/>
              </a:rPr>
              <a:t>对互联网上的大数据</a:t>
            </a:r>
            <a:endParaRPr lang="zh-CN" altLang="en-US" sz="2800" dirty="0">
              <a:solidFill>
                <a:srgbClr val="000000"/>
              </a:solidFill>
              <a:latin typeface="微软雅黑" pitchFamily="34" charset="-122"/>
              <a:sym typeface="微软雅黑" pitchFamily="34" charset="-122"/>
            </a:endParaRPr>
          </a:p>
          <a:p>
            <a:pPr>
              <a:lnSpc>
                <a:spcPts val="2893"/>
              </a:lnSpc>
              <a:tabLst>
                <a:tab pos="645704" algn="l"/>
                <a:tab pos="2126369" algn="l"/>
              </a:tabLst>
            </a:pPr>
            <a:r>
              <a:rPr lang="en-US" sz="2000" dirty="0">
                <a:solidFill>
                  <a:srgbClr val="000000"/>
                </a:solidFill>
                <a:latin typeface="Calibri" pitchFamily="34" charset="0"/>
                <a:ea typeface="Calibri" pitchFamily="34" charset="0"/>
                <a:cs typeface="Calibri" pitchFamily="34" charset="0"/>
                <a:sym typeface="Calibri" pitchFamily="34" charset="0"/>
              </a:rPr>
              <a:t>	</a:t>
            </a:r>
            <a:r>
              <a:rPr lang="en-US" sz="2800" dirty="0" err="1">
                <a:solidFill>
                  <a:srgbClr val="000000"/>
                </a:solidFill>
                <a:latin typeface="微软雅黑" pitchFamily="34" charset="-122"/>
                <a:sym typeface="微软雅黑" pitchFamily="34" charset="-122"/>
              </a:rPr>
              <a:t>应用来说难以容忍</a:t>
            </a:r>
            <a:endParaRPr lang="zh-CN" altLang="en-US" sz="2000" dirty="0"/>
          </a:p>
        </p:txBody>
      </p:sp>
      <p:sp>
        <p:nvSpPr>
          <p:cNvPr id="29712" name="TextBox 1"/>
          <p:cNvSpPr>
            <a:spLocks noChangeArrowheads="1"/>
          </p:cNvSpPr>
          <p:nvPr/>
        </p:nvSpPr>
        <p:spPr bwMode="auto">
          <a:xfrm>
            <a:off x="1524000" y="2852937"/>
            <a:ext cx="4852681" cy="296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marL="342900" indent="-342900">
              <a:lnSpc>
                <a:spcPts val="3243"/>
              </a:lnSpc>
              <a:buFont typeface="Wingdings" pitchFamily="2" charset="2"/>
              <a:buChar char="l"/>
              <a:tabLst>
                <a:tab pos="155859" algn="l"/>
                <a:tab pos="2059572" algn="l"/>
                <a:tab pos="3551370" algn="l"/>
              </a:tabLst>
            </a:pPr>
            <a:r>
              <a:rPr lang="en-US" sz="2800" dirty="0" err="1">
                <a:solidFill>
                  <a:srgbClr val="000000"/>
                </a:solidFill>
                <a:latin typeface="微软雅黑" pitchFamily="34" charset="-122"/>
                <a:sym typeface="微软雅黑" pitchFamily="34" charset="-122"/>
              </a:rPr>
              <a:t>牺牲</a:t>
            </a:r>
            <a:r>
              <a:rPr lang="en-US" sz="2800" dirty="0" err="1">
                <a:solidFill>
                  <a:srgbClr val="000000"/>
                </a:solidFill>
                <a:latin typeface="Arial Unicode MS" pitchFamily="34" charset="-122"/>
                <a:sym typeface="Arial Unicode MS" pitchFamily="34" charset="-122"/>
              </a:rPr>
              <a:t>一致性</a:t>
            </a:r>
            <a:r>
              <a:rPr lang="en-US" sz="2800" dirty="0" err="1">
                <a:solidFill>
                  <a:srgbClr val="000000"/>
                </a:solidFill>
                <a:latin typeface="微软雅黑" pitchFamily="34" charset="-122"/>
                <a:sym typeface="微软雅黑" pitchFamily="34" charset="-122"/>
              </a:rPr>
              <a:t>的代价可以接受</a:t>
            </a:r>
            <a:endParaRPr lang="zh-CN" altLang="en-US" sz="2800" dirty="0">
              <a:solidFill>
                <a:srgbClr val="000000"/>
              </a:solidFill>
              <a:latin typeface="微软雅黑" pitchFamily="34" charset="-122"/>
              <a:sym typeface="微软雅黑" pitchFamily="34" charset="-122"/>
            </a:endParaRPr>
          </a:p>
          <a:p>
            <a:pPr marL="342900" indent="-342900">
              <a:lnSpc>
                <a:spcPts val="3243"/>
              </a:lnSpc>
              <a:buFont typeface="Wingdings" panose="05000000000000000000" pitchFamily="2" charset="2"/>
              <a:buChar char="Ø"/>
              <a:tabLst>
                <a:tab pos="155859" algn="l"/>
                <a:tab pos="2059572" algn="l"/>
                <a:tab pos="3551370" algn="l"/>
              </a:tabLst>
            </a:pPr>
            <a:r>
              <a:rPr lang="zh-CN" altLang="en-US" sz="2400" dirty="0">
                <a:solidFill>
                  <a:srgbClr val="000000"/>
                </a:solidFill>
                <a:latin typeface="+mn-ea"/>
                <a:sym typeface="微软雅黑" pitchFamily="34" charset="-122"/>
              </a:rPr>
              <a:t>大数据</a:t>
            </a:r>
            <a:r>
              <a:rPr lang="en-US" altLang="zh-CN" sz="2400" dirty="0" err="1">
                <a:solidFill>
                  <a:srgbClr val="000000"/>
                </a:solidFill>
                <a:latin typeface="+mn-ea"/>
                <a:sym typeface="微软雅黑" pitchFamily="34" charset="-122"/>
              </a:rPr>
              <a:t>应用</a:t>
            </a:r>
            <a:r>
              <a:rPr lang="zh-CN" altLang="en-US" sz="2400" dirty="0">
                <a:solidFill>
                  <a:srgbClr val="000000"/>
                </a:solidFill>
                <a:latin typeface="+mn-ea"/>
                <a:sym typeface="微软雅黑" pitchFamily="34" charset="-122"/>
              </a:rPr>
              <a:t>大</a:t>
            </a:r>
            <a:r>
              <a:rPr lang="zh-CN" altLang="en-US" sz="2400" dirty="0">
                <a:solidFill>
                  <a:srgbClr val="000000"/>
                </a:solidFill>
                <a:latin typeface="+mn-ea"/>
              </a:rPr>
              <a:t>都具有弹性，</a:t>
            </a:r>
            <a:r>
              <a:rPr lang="zh-CN" altLang="en-US" sz="2400" dirty="0">
                <a:solidFill>
                  <a:srgbClr val="030505"/>
                </a:solidFill>
                <a:latin typeface="+mn-ea"/>
              </a:rPr>
              <a:t>可以在一定程度上忽略计算过程的错误或近似结果，</a:t>
            </a:r>
            <a:r>
              <a:rPr lang="zh-CN" altLang="en-US" sz="2400" dirty="0">
                <a:solidFill>
                  <a:srgbClr val="000000"/>
                </a:solidFill>
                <a:latin typeface="+mn-ea"/>
              </a:rPr>
              <a:t>例如，图像处理和网页排名，视频推荐等。</a:t>
            </a:r>
            <a:endParaRPr lang="en-US" altLang="zh-CN" sz="2400" dirty="0">
              <a:solidFill>
                <a:srgbClr val="000000"/>
              </a:solidFill>
              <a:latin typeface="+mn-ea"/>
            </a:endParaRPr>
          </a:p>
          <a:p>
            <a:pPr marL="342900" indent="-342900">
              <a:lnSpc>
                <a:spcPts val="3243"/>
              </a:lnSpc>
              <a:buFont typeface="Wingdings" panose="05000000000000000000" pitchFamily="2" charset="2"/>
              <a:buChar char="Ø"/>
              <a:tabLst>
                <a:tab pos="155859" algn="l"/>
                <a:tab pos="2059572" algn="l"/>
                <a:tab pos="3551370" algn="l"/>
              </a:tabLst>
            </a:pPr>
            <a:r>
              <a:rPr lang="zh-CN" altLang="en-US" sz="2400" dirty="0">
                <a:solidFill>
                  <a:srgbClr val="000000"/>
                </a:solidFill>
                <a:latin typeface="+mn-ea"/>
                <a:sym typeface="微软雅黑" pitchFamily="34" charset="-122"/>
              </a:rPr>
              <a:t>只要保证</a:t>
            </a:r>
            <a:r>
              <a:rPr lang="en-US" altLang="zh-CN" sz="2400" dirty="0" err="1">
                <a:solidFill>
                  <a:srgbClr val="000000"/>
                </a:solidFill>
                <a:latin typeface="+mn-ea"/>
                <a:sym typeface="微软雅黑" pitchFamily="34" charset="-122"/>
              </a:rPr>
              <a:t>弱（最终）一致性</a:t>
            </a:r>
            <a:endParaRPr lang="en-US" altLang="zh-CN" sz="2400" dirty="0">
              <a:solidFill>
                <a:srgbClr val="000000"/>
              </a:solidFill>
              <a:latin typeface="+mn-ea"/>
              <a:sym typeface="微软雅黑" pitchFamily="34" charset="-122"/>
            </a:endParaRPr>
          </a:p>
          <a:p>
            <a:pPr>
              <a:lnSpc>
                <a:spcPts val="877"/>
              </a:lnSpc>
              <a:tabLst>
                <a:tab pos="155859" algn="l"/>
                <a:tab pos="2059572" algn="l"/>
                <a:tab pos="3551370" algn="l"/>
              </a:tabLst>
            </a:pPr>
            <a:endParaRPr lang="zh-CN" altLang="en-US" sz="2000" dirty="0">
              <a:solidFill>
                <a:srgbClr val="000000"/>
              </a:solidFill>
              <a:latin typeface="Calibri" pitchFamily="34" charset="0"/>
              <a:ea typeface="Calibri" pitchFamily="34" charset="0"/>
              <a:cs typeface="Calibri" pitchFamily="34" charset="0"/>
              <a:sym typeface="Calibri" pitchFamily="34" charset="0"/>
            </a:endParaRPr>
          </a:p>
          <a:p>
            <a:pPr marL="285750" indent="-285750">
              <a:lnSpc>
                <a:spcPts val="2980"/>
              </a:lnSpc>
              <a:buFont typeface="Arial" pitchFamily="34" charset="0"/>
              <a:buChar char="•"/>
              <a:tabLst>
                <a:tab pos="155859" algn="l"/>
                <a:tab pos="2059572" algn="l"/>
                <a:tab pos="3551370" algn="l"/>
              </a:tabLst>
            </a:pPr>
            <a:endParaRPr lang="en-US" altLang="zh-CN" sz="2000" dirty="0">
              <a:solidFill>
                <a:srgbClr val="000000"/>
              </a:solidFill>
              <a:latin typeface="Arial Unicode MS" pitchFamily="34" charset="-122"/>
              <a:sym typeface="Arial Unicode MS" pitchFamily="34" charset="-122"/>
            </a:endParaRPr>
          </a:p>
        </p:txBody>
      </p:sp>
      <p:sp>
        <p:nvSpPr>
          <p:cNvPr id="2" name="矩形 1"/>
          <p:cNvSpPr/>
          <p:nvPr/>
        </p:nvSpPr>
        <p:spPr>
          <a:xfrm>
            <a:off x="4521885" y="206951"/>
            <a:ext cx="3057247" cy="593945"/>
          </a:xfrm>
          <a:prstGeom prst="rect">
            <a:avLst/>
          </a:prstGeom>
        </p:spPr>
        <p:txBody>
          <a:bodyPr wrap="none">
            <a:spAutoFit/>
          </a:bodyPr>
          <a:lstStyle/>
          <a:p>
            <a:pPr>
              <a:lnSpc>
                <a:spcPts val="4208"/>
              </a:lnSpc>
              <a:tabLst>
                <a:tab pos="300586" algn="l"/>
                <a:tab pos="311719" algn="l"/>
                <a:tab pos="645704" algn="l"/>
                <a:tab pos="1502931" algn="l"/>
              </a:tabLst>
            </a:pPr>
            <a:r>
              <a:rPr lang="en-US" altLang="zh-CN" sz="3200" b="1" dirty="0" err="1">
                <a:latin typeface="微软雅黑" pitchFamily="34" charset="-122"/>
                <a:ea typeface="微软雅黑" pitchFamily="34" charset="-122"/>
                <a:sym typeface="微软雅黑" pitchFamily="34" charset="-122"/>
              </a:rPr>
              <a:t>弱化数据一致性</a:t>
            </a:r>
            <a:endParaRPr lang="zh-CN" altLang="en-US" sz="3200" b="1" dirty="0">
              <a:latin typeface="微软雅黑" pitchFamily="34" charset="-122"/>
              <a:ea typeface="微软雅黑" pitchFamily="34" charset="-122"/>
              <a:sym typeface="微软雅黑" pitchFamily="34" charset="-122"/>
            </a:endParaRPr>
          </a:p>
        </p:txBody>
      </p:sp>
      <p:sp>
        <p:nvSpPr>
          <p:cNvPr id="6" name="内容占位符 1"/>
          <p:cNvSpPr txBox="1">
            <a:spLocks/>
          </p:cNvSpPr>
          <p:nvPr/>
        </p:nvSpPr>
        <p:spPr>
          <a:xfrm>
            <a:off x="6667504" y="1886180"/>
            <a:ext cx="4000496" cy="4525963"/>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pitchFamily="34"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pitchFamily="34" charset="0"/>
              </a:defRPr>
            </a:lvl3pPr>
            <a:lvl4pPr marL="1600200" indent="-228600" algn="l" rtl="0" eaLnBrk="1" fontAlgn="base" hangingPunct="1">
              <a:spcBef>
                <a:spcPct val="20000"/>
              </a:spcBef>
              <a:spcAft>
                <a:spcPct val="0"/>
              </a:spcAft>
              <a:buChar char="–"/>
              <a:defRPr sz="2000">
                <a:solidFill>
                  <a:schemeClr val="tx1"/>
                </a:solidFill>
                <a:latin typeface="Arial" pitchFamily="34" charset="0"/>
              </a:defRPr>
            </a:lvl4pPr>
            <a:lvl5pPr marL="2057400" indent="-228600" algn="l" rtl="0" eaLnBrk="1" fontAlgn="base" hangingPunct="1">
              <a:spcBef>
                <a:spcPct val="20000"/>
              </a:spcBef>
              <a:spcAft>
                <a:spcPct val="0"/>
              </a:spcAft>
              <a:buChar char="»"/>
              <a:defRPr sz="2000">
                <a:solidFill>
                  <a:schemeClr val="tx1"/>
                </a:solidFill>
                <a:latin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pitchFamily="34" charset="0"/>
              </a:defRPr>
            </a:lvl6pPr>
            <a:lvl7pPr marL="2971800" indent="-228600" algn="l" rtl="0" eaLnBrk="1" fontAlgn="base" hangingPunct="1">
              <a:spcBef>
                <a:spcPct val="20000"/>
              </a:spcBef>
              <a:spcAft>
                <a:spcPct val="0"/>
              </a:spcAft>
              <a:buChar char="»"/>
              <a:defRPr sz="2000">
                <a:solidFill>
                  <a:schemeClr val="tx1"/>
                </a:solidFill>
                <a:latin typeface="Arial" pitchFamily="34" charset="0"/>
              </a:defRPr>
            </a:lvl7pPr>
            <a:lvl8pPr marL="3429000" indent="-228600" algn="l" rtl="0" eaLnBrk="1" fontAlgn="base" hangingPunct="1">
              <a:spcBef>
                <a:spcPct val="20000"/>
              </a:spcBef>
              <a:spcAft>
                <a:spcPct val="0"/>
              </a:spcAft>
              <a:buChar char="»"/>
              <a:defRPr sz="2000">
                <a:solidFill>
                  <a:schemeClr val="tx1"/>
                </a:solidFill>
                <a:latin typeface="Arial" pitchFamily="34" charset="0"/>
              </a:defRPr>
            </a:lvl8pPr>
            <a:lvl9pPr marL="3886200" indent="-228600" algn="l" rtl="0" eaLnBrk="1" fontAlgn="base" hangingPunct="1">
              <a:spcBef>
                <a:spcPct val="20000"/>
              </a:spcBef>
              <a:spcAft>
                <a:spcPct val="0"/>
              </a:spcAft>
              <a:buChar char="»"/>
              <a:defRPr sz="2000">
                <a:solidFill>
                  <a:schemeClr val="tx1"/>
                </a:solidFill>
                <a:latin typeface="Arial" pitchFamily="34" charset="0"/>
              </a:defRPr>
            </a:lvl9pPr>
          </a:lstStyle>
          <a:p>
            <a:endParaRPr lang="zh-CN" altLang="en-US" sz="2400" kern="0" dirty="0"/>
          </a:p>
        </p:txBody>
      </p:sp>
      <p:sp>
        <p:nvSpPr>
          <p:cNvPr id="3" name="矩形 2"/>
          <p:cNvSpPr/>
          <p:nvPr/>
        </p:nvSpPr>
        <p:spPr>
          <a:xfrm>
            <a:off x="7847958" y="4633553"/>
            <a:ext cx="3108543" cy="369332"/>
          </a:xfrm>
          <a:prstGeom prst="rect">
            <a:avLst/>
          </a:prstGeom>
        </p:spPr>
        <p:txBody>
          <a:bodyPr wrap="none">
            <a:spAutoFit/>
          </a:bodyPr>
          <a:lstStyle/>
          <a:p>
            <a:r>
              <a:rPr lang="zh-CN" altLang="en-US" kern="0" dirty="0"/>
              <a:t>“</a:t>
            </a:r>
            <a:r>
              <a:rPr lang="zh-CN" altLang="en-US" kern="0" dirty="0">
                <a:solidFill>
                  <a:srgbClr val="FF0000"/>
                </a:solidFill>
              </a:rPr>
              <a:t>精确</a:t>
            </a:r>
            <a:r>
              <a:rPr lang="zh-CN" altLang="en-US" kern="0" dirty="0"/>
              <a:t>”结果真的是必要的吗？</a:t>
            </a:r>
          </a:p>
        </p:txBody>
      </p:sp>
      <p:pic>
        <p:nvPicPr>
          <p:cNvPr id="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21384" y="1334274"/>
            <a:ext cx="4986522" cy="239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5"/>
          <p:cNvSpPr txBox="1">
            <a:spLocks noChangeArrowheads="1"/>
          </p:cNvSpPr>
          <p:nvPr/>
        </p:nvSpPr>
        <p:spPr bwMode="auto">
          <a:xfrm>
            <a:off x="7579132" y="4064360"/>
            <a:ext cx="15599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a:t>基于精确计算的过滤结果</a:t>
            </a:r>
          </a:p>
        </p:txBody>
      </p:sp>
      <p:sp>
        <p:nvSpPr>
          <p:cNvPr id="11" name="文本框 19"/>
          <p:cNvSpPr txBox="1">
            <a:spLocks noChangeArrowheads="1"/>
          </p:cNvSpPr>
          <p:nvPr/>
        </p:nvSpPr>
        <p:spPr bwMode="auto">
          <a:xfrm>
            <a:off x="9402230" y="4048779"/>
            <a:ext cx="1419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600" dirty="0"/>
              <a:t>基于近似计算的过滤结果</a:t>
            </a:r>
          </a:p>
        </p:txBody>
      </p:sp>
    </p:spTree>
    <p:extLst>
      <p:ext uri="{BB962C8B-B14F-4D97-AF65-F5344CB8AC3E}">
        <p14:creationId xmlns:p14="http://schemas.microsoft.com/office/powerpoint/2010/main" val="90997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a:t>第二章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t>2</a:t>
            </a:r>
            <a:r>
              <a:rPr lang="en-US" sz="4000" dirty="0"/>
              <a:t>.1 </a:t>
            </a:r>
            <a:r>
              <a:rPr lang="zh-CN" altLang="en-US" sz="4000" dirty="0"/>
              <a:t>分布式存储系统介绍</a:t>
            </a:r>
            <a:endParaRPr lang="en-US" altLang="zh-CN" sz="4000" dirty="0"/>
          </a:p>
          <a:p>
            <a:r>
              <a:rPr lang="en-US" altLang="zh-CN" sz="4000" dirty="0"/>
              <a:t>2.2 </a:t>
            </a:r>
            <a:r>
              <a:rPr lang="zh-CN" altLang="en-US" sz="4000" dirty="0"/>
              <a:t>分布式文件系统</a:t>
            </a:r>
            <a:endParaRPr lang="en-US" altLang="zh-CN" sz="4000" dirty="0"/>
          </a:p>
          <a:p>
            <a:r>
              <a:rPr lang="en-US" altLang="zh-CN" sz="4000" dirty="0"/>
              <a:t>2.3 </a:t>
            </a:r>
            <a:r>
              <a:rPr lang="zh-CN" altLang="en-US" sz="4000" dirty="0"/>
              <a:t>分布式键值系统</a:t>
            </a:r>
            <a:endParaRPr lang="en-US" altLang="zh-CN" sz="4000" dirty="0"/>
          </a:p>
          <a:p>
            <a:r>
              <a:rPr lang="en-US" altLang="zh-CN" sz="4000" dirty="0"/>
              <a:t>2.4 </a:t>
            </a:r>
            <a:r>
              <a:rPr lang="zh-CN" altLang="en-US" sz="4000" dirty="0"/>
              <a:t>新型存储器件驱动的内存系统</a:t>
            </a:r>
            <a:endParaRPr lang="en-US" altLang="zh-CN" sz="4000" dirty="0"/>
          </a:p>
        </p:txBody>
      </p:sp>
      <p:sp>
        <p:nvSpPr>
          <p:cNvPr id="6" name="灯片编号占位符 5">
            <a:extLst>
              <a:ext uri="{FF2B5EF4-FFF2-40B4-BE49-F238E27FC236}">
                <a16:creationId xmlns:a16="http://schemas.microsoft.com/office/drawing/2014/main" id="{793E30E3-97E0-F747-A528-AB374108C15F}"/>
              </a:ext>
            </a:extLst>
          </p:cNvPr>
          <p:cNvSpPr>
            <a:spLocks noGrp="1"/>
          </p:cNvSpPr>
          <p:nvPr>
            <p:ph type="sldNum" sz="quarter" idx="12"/>
          </p:nvPr>
        </p:nvSpPr>
        <p:spPr/>
        <p:txBody>
          <a:bodyPr/>
          <a:lstStyle/>
          <a:p>
            <a:fld id="{B13F0FA4-29F4-4B1D-A16B-0D7169EBD889}" type="slidenum">
              <a:rPr lang="en-US" smtClean="0"/>
              <a:t>29</a:t>
            </a:fld>
            <a:endParaRPr lang="en-US" dirty="0"/>
          </a:p>
        </p:txBody>
      </p:sp>
    </p:spTree>
    <p:extLst>
      <p:ext uri="{BB962C8B-B14F-4D97-AF65-F5344CB8AC3E}">
        <p14:creationId xmlns:p14="http://schemas.microsoft.com/office/powerpoint/2010/main" val="347651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5481-5030-4165-8128-4317875AB10A}"/>
              </a:ext>
            </a:extLst>
          </p:cNvPr>
          <p:cNvSpPr>
            <a:spLocks noGrp="1"/>
          </p:cNvSpPr>
          <p:nvPr>
            <p:ph type="title"/>
          </p:nvPr>
        </p:nvSpPr>
        <p:spPr/>
        <p:txBody>
          <a:bodyPr>
            <a:normAutofit/>
          </a:bodyPr>
          <a:lstStyle/>
          <a:p>
            <a:r>
              <a:rPr lang="zh-CN" altLang="en-US"/>
              <a:t>大数据特征：</a:t>
            </a:r>
            <a:r>
              <a:rPr lang="en-US" altLang="zh-CN">
                <a:latin typeface="Arial" panose="020B0604020202020204" pitchFamily="34" charset="0"/>
              </a:rPr>
              <a:t>5V</a:t>
            </a:r>
            <a:r>
              <a:rPr lang="zh-CN" altLang="en-US">
                <a:latin typeface="Arial" panose="020B0604020202020204" pitchFamily="34" charset="0"/>
              </a:rPr>
              <a:t>特征</a:t>
            </a:r>
            <a:endParaRPr lang="zh-CN" altLang="en-US"/>
          </a:p>
        </p:txBody>
      </p:sp>
      <p:sp>
        <p:nvSpPr>
          <p:cNvPr id="4" name="Rounded Rectangle 67">
            <a:extLst>
              <a:ext uri="{FF2B5EF4-FFF2-40B4-BE49-F238E27FC236}">
                <a16:creationId xmlns:a16="http://schemas.microsoft.com/office/drawing/2014/main" id="{BE13CC43-4C03-4D4C-9142-2B5F55460947}"/>
              </a:ext>
            </a:extLst>
          </p:cNvPr>
          <p:cNvSpPr/>
          <p:nvPr/>
        </p:nvSpPr>
        <p:spPr bwMode="auto">
          <a:xfrm>
            <a:off x="9727123" y="1129691"/>
            <a:ext cx="2181179" cy="5353054"/>
          </a:xfrm>
          <a:prstGeom prst="roundRect">
            <a:avLst>
              <a:gd name="adj" fmla="val 5032"/>
            </a:avLst>
          </a:prstGeom>
          <a:gradFill>
            <a:gsLst>
              <a:gs pos="0">
                <a:srgbClr val="97D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5" name="Rounded Rectangle 67">
            <a:extLst>
              <a:ext uri="{FF2B5EF4-FFF2-40B4-BE49-F238E27FC236}">
                <a16:creationId xmlns:a16="http://schemas.microsoft.com/office/drawing/2014/main" id="{0D6CE887-0AD3-41AE-8C31-D62B06E09BE2}"/>
              </a:ext>
            </a:extLst>
          </p:cNvPr>
          <p:cNvSpPr/>
          <p:nvPr/>
        </p:nvSpPr>
        <p:spPr bwMode="auto">
          <a:xfrm>
            <a:off x="7362632" y="1129691"/>
            <a:ext cx="2181178" cy="5353054"/>
          </a:xfrm>
          <a:prstGeom prst="roundRect">
            <a:avLst>
              <a:gd name="adj" fmla="val 5032"/>
            </a:avLst>
          </a:prstGeom>
          <a:gradFill>
            <a:gsLst>
              <a:gs pos="0">
                <a:srgbClr val="43AE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6" name="Rounded Rectangle 67">
            <a:extLst>
              <a:ext uri="{FF2B5EF4-FFF2-40B4-BE49-F238E27FC236}">
                <a16:creationId xmlns:a16="http://schemas.microsoft.com/office/drawing/2014/main" id="{78E39CB3-92B9-49F2-8D87-EDD10EA98DD7}"/>
              </a:ext>
            </a:extLst>
          </p:cNvPr>
          <p:cNvSpPr/>
          <p:nvPr/>
        </p:nvSpPr>
        <p:spPr bwMode="auto">
          <a:xfrm>
            <a:off x="2633652" y="1129691"/>
            <a:ext cx="2181178" cy="5353054"/>
          </a:xfrm>
          <a:prstGeom prst="roundRect">
            <a:avLst>
              <a:gd name="adj" fmla="val 5032"/>
            </a:avLst>
          </a:prstGeom>
          <a:gradFill>
            <a:gsLst>
              <a:gs pos="0">
                <a:srgbClr val="019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7" name="Rounded Rectangle 67">
            <a:extLst>
              <a:ext uri="{FF2B5EF4-FFF2-40B4-BE49-F238E27FC236}">
                <a16:creationId xmlns:a16="http://schemas.microsoft.com/office/drawing/2014/main" id="{E9C6E4F1-CE35-489A-9A47-34BE8EFB7E41}"/>
              </a:ext>
            </a:extLst>
          </p:cNvPr>
          <p:cNvSpPr/>
          <p:nvPr/>
        </p:nvSpPr>
        <p:spPr bwMode="auto">
          <a:xfrm>
            <a:off x="269161" y="1129691"/>
            <a:ext cx="2181179" cy="5353054"/>
          </a:xfrm>
          <a:prstGeom prst="roundRect">
            <a:avLst>
              <a:gd name="adj" fmla="val 5032"/>
            </a:avLst>
          </a:prstGeom>
          <a:gradFill>
            <a:gsLst>
              <a:gs pos="0">
                <a:srgbClr val="0070C0"/>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8" name="WorkTogether-TITLE">
            <a:extLst>
              <a:ext uri="{FF2B5EF4-FFF2-40B4-BE49-F238E27FC236}">
                <a16:creationId xmlns:a16="http://schemas.microsoft.com/office/drawing/2014/main" id="{1B61747C-6B3B-426E-805D-CF07396CAD48}"/>
              </a:ext>
            </a:extLst>
          </p:cNvPr>
          <p:cNvSpPr/>
          <p:nvPr/>
        </p:nvSpPr>
        <p:spPr>
          <a:xfrm>
            <a:off x="373613" y="1338598"/>
            <a:ext cx="1972274" cy="369332"/>
          </a:xfrm>
          <a:prstGeom prst="rect">
            <a:avLst/>
          </a:prstGeom>
          <a:effectLst>
            <a:outerShdw blurRad="50800" dist="38100" dir="2700000" algn="tl" rotWithShape="0">
              <a:prstClr val="black">
                <a:alpha val="6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tr-TR" altLang="zh-CN" b="1">
                <a:latin typeface="Arial" pitchFamily="34" charset="0"/>
                <a:ea typeface="+mn-ea"/>
                <a:cs typeface="Arial" pitchFamily="34" charset="0"/>
              </a:rPr>
              <a:t>olume</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大容量</a:t>
            </a:r>
            <a:endParaRPr lang="tr-TR" b="1">
              <a:latin typeface="Arial" pitchFamily="34" charset="0"/>
              <a:ea typeface="+mn-ea"/>
              <a:cs typeface="Arial" pitchFamily="34" charset="0"/>
            </a:endParaRPr>
          </a:p>
        </p:txBody>
      </p:sp>
      <p:sp>
        <p:nvSpPr>
          <p:cNvPr id="9" name="BringIdeas-TITLE">
            <a:extLst>
              <a:ext uri="{FF2B5EF4-FFF2-40B4-BE49-F238E27FC236}">
                <a16:creationId xmlns:a16="http://schemas.microsoft.com/office/drawing/2014/main" id="{934774EC-EBF7-4DFE-A8E9-76F97CBE65CE}"/>
              </a:ext>
            </a:extLst>
          </p:cNvPr>
          <p:cNvSpPr/>
          <p:nvPr/>
        </p:nvSpPr>
        <p:spPr>
          <a:xfrm>
            <a:off x="2628316" y="1338598"/>
            <a:ext cx="2022131"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en-US" altLang="zh-CN" b="1" err="1">
                <a:latin typeface="Arial" pitchFamily="34" charset="0"/>
                <a:ea typeface="+mn-ea"/>
                <a:cs typeface="Arial" pitchFamily="34" charset="0"/>
              </a:rPr>
              <a:t>elocity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快速性</a:t>
            </a:r>
            <a:endParaRPr lang="tr-TR" b="1">
              <a:latin typeface="Arial" pitchFamily="34" charset="0"/>
              <a:ea typeface="+mn-ea"/>
              <a:cs typeface="Arial" pitchFamily="34" charset="0"/>
            </a:endParaRPr>
          </a:p>
        </p:txBody>
      </p:sp>
      <p:sp>
        <p:nvSpPr>
          <p:cNvPr id="10" name="UseOffice-TITLE">
            <a:extLst>
              <a:ext uri="{FF2B5EF4-FFF2-40B4-BE49-F238E27FC236}">
                <a16:creationId xmlns:a16="http://schemas.microsoft.com/office/drawing/2014/main" id="{546F2253-B6C0-4995-B91D-A1BA116085A6}"/>
              </a:ext>
            </a:extLst>
          </p:cNvPr>
          <p:cNvSpPr/>
          <p:nvPr/>
        </p:nvSpPr>
        <p:spPr>
          <a:xfrm>
            <a:off x="7485588" y="1338598"/>
            <a:ext cx="1939247"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zh-CN" altLang="en-US" b="1">
                <a:latin typeface="Arial" pitchFamily="34" charset="0"/>
                <a:ea typeface="+mn-ea"/>
                <a:cs typeface="Arial" pitchFamily="34" charset="0"/>
              </a:rPr>
              <a:t> </a:t>
            </a:r>
            <a:r>
              <a:rPr lang="en-US" altLang="zh-CN" b="1">
                <a:solidFill>
                  <a:srgbClr val="FFFF00"/>
                </a:solidFill>
                <a:latin typeface="Arial" pitchFamily="34" charset="0"/>
                <a:ea typeface="+mn-ea"/>
                <a:cs typeface="Arial" pitchFamily="34" charset="0"/>
              </a:rPr>
              <a:t>V</a:t>
            </a:r>
            <a:r>
              <a:rPr lang="en-US" altLang="zh-CN" b="1">
                <a:latin typeface="Arial" pitchFamily="34" charset="0"/>
                <a:ea typeface="+mn-ea"/>
                <a:cs typeface="Arial" pitchFamily="34" charset="0"/>
              </a:rPr>
              <a:t>alue-</a:t>
            </a:r>
            <a:r>
              <a:rPr lang="zh-CN" altLang="en-US" b="1">
                <a:latin typeface="Arial" pitchFamily="34" charset="0"/>
                <a:ea typeface="+mn-ea"/>
                <a:cs typeface="Arial" pitchFamily="34" charset="0"/>
              </a:rPr>
              <a:t>价值低</a:t>
            </a:r>
            <a:endParaRPr lang="en-US" b="1">
              <a:latin typeface="Arial" pitchFamily="34" charset="0"/>
              <a:ea typeface="+mn-ea"/>
              <a:cs typeface="Arial" pitchFamily="34" charset="0"/>
            </a:endParaRPr>
          </a:p>
        </p:txBody>
      </p:sp>
      <p:sp>
        <p:nvSpPr>
          <p:cNvPr id="15" name="SimplifyDeployment-TITLE">
            <a:extLst>
              <a:ext uri="{FF2B5EF4-FFF2-40B4-BE49-F238E27FC236}">
                <a16:creationId xmlns:a16="http://schemas.microsoft.com/office/drawing/2014/main" id="{F25DB337-F18E-48DC-BCD9-24C7556B3961}"/>
              </a:ext>
            </a:extLst>
          </p:cNvPr>
          <p:cNvSpPr/>
          <p:nvPr/>
        </p:nvSpPr>
        <p:spPr>
          <a:xfrm>
            <a:off x="9803985" y="1338598"/>
            <a:ext cx="2027454" cy="369332"/>
          </a:xfrm>
          <a:prstGeom prst="rect">
            <a:avLst/>
          </a:prstGeom>
          <a:effectLst>
            <a:outerShdw blurRad="50800" dist="38100" dir="2700000" algn="tl" rotWithShape="0">
              <a:prstClr val="black">
                <a:alpha val="50000"/>
              </a:prstClr>
            </a:outerShdw>
          </a:effectLst>
        </p:spPr>
        <p:txBody>
          <a:bodyPr wrap="square">
            <a:spAutoFit/>
          </a:bodyPr>
          <a:lstStyle/>
          <a:p>
            <a:pPr algn="ctr">
              <a:defRPr/>
            </a:pPr>
            <a:r>
              <a:rPr lang="tr-TR" altLang="zh-CN" b="1">
                <a:solidFill>
                  <a:srgbClr val="FFFF00"/>
                </a:solidFill>
                <a:latin typeface="Arial" pitchFamily="34" charset="0"/>
                <a:ea typeface="+mn-ea"/>
                <a:cs typeface="Arial" pitchFamily="34" charset="0"/>
              </a:rPr>
              <a:t>V</a:t>
            </a:r>
            <a:r>
              <a:rPr lang="en-US" altLang="zh-CN" b="1" err="1">
                <a:latin typeface="Arial" pitchFamily="34" charset="0"/>
                <a:ea typeface="+mn-ea"/>
                <a:cs typeface="Arial" pitchFamily="34" charset="0"/>
              </a:rPr>
              <a:t>eracity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准确性</a:t>
            </a:r>
            <a:endParaRPr lang="tr-TR" b="1">
              <a:latin typeface="Arial" pitchFamily="34" charset="0"/>
              <a:ea typeface="+mn-ea"/>
              <a:cs typeface="Arial" pitchFamily="34" charset="0"/>
            </a:endParaRPr>
          </a:p>
        </p:txBody>
      </p:sp>
      <p:sp>
        <p:nvSpPr>
          <p:cNvPr id="20" name="Rounded Rectangle 67">
            <a:extLst>
              <a:ext uri="{FF2B5EF4-FFF2-40B4-BE49-F238E27FC236}">
                <a16:creationId xmlns:a16="http://schemas.microsoft.com/office/drawing/2014/main" id="{9B62E9DC-C739-4293-B3E2-DA6B130952FC}"/>
              </a:ext>
            </a:extLst>
          </p:cNvPr>
          <p:cNvSpPr/>
          <p:nvPr/>
        </p:nvSpPr>
        <p:spPr bwMode="auto">
          <a:xfrm>
            <a:off x="4998142" y="1129691"/>
            <a:ext cx="2181178" cy="5353054"/>
          </a:xfrm>
          <a:prstGeom prst="roundRect">
            <a:avLst>
              <a:gd name="adj" fmla="val 5032"/>
            </a:avLst>
          </a:prstGeom>
          <a:gradFill>
            <a:gsLst>
              <a:gs pos="0">
                <a:srgbClr val="0192FF"/>
              </a:gs>
              <a:gs pos="39999">
                <a:srgbClr val="85C2FF"/>
              </a:gs>
              <a:gs pos="70000">
                <a:srgbClr val="C4D6EB"/>
              </a:gs>
              <a:gs pos="100000">
                <a:srgbClr val="FFEBFA"/>
              </a:gs>
            </a:gsLst>
            <a:lin ang="5400000" scaled="0"/>
          </a:gra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p:spPr>
        <p:txBody>
          <a:bodyPr wrap="none" lIns="0" tIns="0" rIns="0" bIns="0" anchor="ctr"/>
          <a:lstStyle/>
          <a:p>
            <a:pPr algn="ctr">
              <a:defRPr/>
            </a:pPr>
            <a:endParaRPr lang="en-US" b="1">
              <a:solidFill>
                <a:prstClr val="white">
                  <a:alpha val="100000"/>
                </a:prstClr>
              </a:solidFill>
              <a:effectLst>
                <a:outerShdw blurRad="38100" dist="38100" dir="2700000" algn="tl">
                  <a:srgbClr val="000000">
                    <a:alpha val="43137"/>
                  </a:srgbClr>
                </a:outerShdw>
              </a:effectLst>
              <a:latin typeface="Arial" pitchFamily="34" charset="0"/>
              <a:ea typeface="+mn-ea"/>
              <a:cs typeface="Arial" pitchFamily="34" charset="0"/>
            </a:endParaRPr>
          </a:p>
        </p:txBody>
      </p:sp>
      <p:sp>
        <p:nvSpPr>
          <p:cNvPr id="21" name="WorkTogether-TITLE">
            <a:extLst>
              <a:ext uri="{FF2B5EF4-FFF2-40B4-BE49-F238E27FC236}">
                <a16:creationId xmlns:a16="http://schemas.microsoft.com/office/drawing/2014/main" id="{B06132CD-41E5-4CA8-BAEF-0DABB9A61B15}"/>
              </a:ext>
            </a:extLst>
          </p:cNvPr>
          <p:cNvSpPr/>
          <p:nvPr/>
        </p:nvSpPr>
        <p:spPr>
          <a:xfrm>
            <a:off x="5102594" y="1338598"/>
            <a:ext cx="1972274" cy="369332"/>
          </a:xfrm>
          <a:prstGeom prst="rect">
            <a:avLst/>
          </a:prstGeom>
          <a:effectLst>
            <a:outerShdw blurRad="50800" dist="38100" dir="2700000" algn="tl" rotWithShape="0">
              <a:prstClr val="black">
                <a:alpha val="60000"/>
              </a:prstClr>
            </a:outerShdw>
          </a:effectLst>
        </p:spPr>
        <p:txBody>
          <a:bodyPr wrap="square">
            <a:spAutoFit/>
          </a:bodyPr>
          <a:lstStyle/>
          <a:p>
            <a:pPr algn="ctr">
              <a:defRPr/>
            </a:pPr>
            <a:r>
              <a:rPr lang="en-US" altLang="zh-CN" b="1">
                <a:solidFill>
                  <a:srgbClr val="FFFF00"/>
                </a:solidFill>
                <a:latin typeface="Arial" pitchFamily="34" charset="0"/>
                <a:cs typeface="Arial" pitchFamily="34" charset="0"/>
              </a:rPr>
              <a:t>V</a:t>
            </a:r>
            <a:r>
              <a:rPr lang="en-US" altLang="zh-CN" b="1">
                <a:latin typeface="Arial" pitchFamily="34" charset="0"/>
                <a:cs typeface="Arial" pitchFamily="34" charset="0"/>
              </a:rPr>
              <a:t>ariety</a:t>
            </a:r>
            <a:r>
              <a:rPr lang="en-US" altLang="zh-CN" b="1">
                <a:latin typeface="Arial" pitchFamily="34" charset="0"/>
                <a:ea typeface="+mn-ea"/>
                <a:cs typeface="Arial" pitchFamily="34" charset="0"/>
              </a:rPr>
              <a:t>-</a:t>
            </a:r>
            <a:r>
              <a:rPr lang="zh-CN" altLang="en-US" b="1">
                <a:latin typeface="Arial" pitchFamily="34" charset="0"/>
                <a:ea typeface="+mn-ea"/>
                <a:cs typeface="Arial" pitchFamily="34" charset="0"/>
              </a:rPr>
              <a:t>多样性</a:t>
            </a:r>
            <a:endParaRPr lang="tr-TR" b="1">
              <a:latin typeface="Arial" pitchFamily="34" charset="0"/>
              <a:ea typeface="+mn-ea"/>
              <a:cs typeface="Arial" pitchFamily="34" charset="0"/>
            </a:endParaRPr>
          </a:p>
        </p:txBody>
      </p:sp>
      <p:sp>
        <p:nvSpPr>
          <p:cNvPr id="22" name="圆角矩形 42">
            <a:extLst>
              <a:ext uri="{FF2B5EF4-FFF2-40B4-BE49-F238E27FC236}">
                <a16:creationId xmlns:a16="http://schemas.microsoft.com/office/drawing/2014/main" id="{CE27E673-3411-4B6D-BBD2-60CE8FE739C1}"/>
              </a:ext>
            </a:extLst>
          </p:cNvPr>
          <p:cNvSpPr/>
          <p:nvPr/>
        </p:nvSpPr>
        <p:spPr bwMode="auto">
          <a:xfrm>
            <a:off x="328966" y="1806487"/>
            <a:ext cx="2016921" cy="1476000"/>
          </a:xfrm>
          <a:prstGeom prst="roundRect">
            <a:avLst/>
          </a:prstGeom>
          <a:blipFill>
            <a:blip r:embed="rId2"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3" name="TextBox 22">
            <a:extLst>
              <a:ext uri="{FF2B5EF4-FFF2-40B4-BE49-F238E27FC236}">
                <a16:creationId xmlns:a16="http://schemas.microsoft.com/office/drawing/2014/main" id="{82A372EE-0E13-48B3-8565-4B955DDFB6BD}"/>
              </a:ext>
            </a:extLst>
          </p:cNvPr>
          <p:cNvSpPr txBox="1"/>
          <p:nvPr/>
        </p:nvSpPr>
        <p:spPr>
          <a:xfrm>
            <a:off x="261891" y="3775462"/>
            <a:ext cx="2160000" cy="2520000"/>
          </a:xfrm>
          <a:prstGeom prst="rect">
            <a:avLst/>
          </a:prstGeom>
          <a:no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zh-CN" altLang="en-US" sz="1969" b="1">
                <a:solidFill>
                  <a:schemeClr val="tx1"/>
                </a:solidFill>
                <a:latin typeface="微软雅黑" pitchFamily="34" charset="-122"/>
                <a:ea typeface="微软雅黑" pitchFamily="34" charset="-122"/>
              </a:rPr>
              <a:t>数据量巨大</a:t>
            </a:r>
            <a:endParaRPr lang="en-US" altLang="zh-CN" sz="1969" b="1">
              <a:solidFill>
                <a:schemeClr val="tx1"/>
              </a:solidFill>
              <a:latin typeface="微软雅黑" pitchFamily="34" charset="-122"/>
              <a:ea typeface="微软雅黑" pitchFamily="34" charset="-122"/>
            </a:endParaRPr>
          </a:p>
          <a:p>
            <a:pPr>
              <a:defRPr/>
            </a:pPr>
            <a:endParaRPr lang="en-US" altLang="zh-CN" sz="1969">
              <a:solidFill>
                <a:schemeClr val="tx1"/>
              </a:solidFill>
              <a:latin typeface="微软雅黑" pitchFamily="34" charset="-122"/>
              <a:ea typeface="微软雅黑" pitchFamily="34" charset="-122"/>
            </a:endParaRPr>
          </a:p>
          <a:p>
            <a:pPr>
              <a:defRPr/>
            </a:pPr>
            <a:r>
              <a:rPr lang="zh-CN" altLang="en-US" sz="1969">
                <a:solidFill>
                  <a:schemeClr val="tx1"/>
                </a:solidFill>
                <a:latin typeface="微软雅黑" pitchFamily="34" charset="-122"/>
                <a:ea typeface="微软雅黑" pitchFamily="34" charset="-122"/>
              </a:rPr>
              <a:t>全球在</a:t>
            </a:r>
            <a:r>
              <a:rPr lang="en-US" altLang="zh-CN" sz="1969">
                <a:solidFill>
                  <a:schemeClr val="tx1"/>
                </a:solidFill>
                <a:latin typeface="微软雅黑" pitchFamily="34" charset="-122"/>
                <a:ea typeface="微软雅黑" pitchFamily="34" charset="-122"/>
              </a:rPr>
              <a:t>2010 </a:t>
            </a:r>
            <a:r>
              <a:rPr lang="zh-CN" altLang="en-US" sz="1969">
                <a:solidFill>
                  <a:schemeClr val="tx1"/>
                </a:solidFill>
                <a:latin typeface="微软雅黑" pitchFamily="34" charset="-122"/>
                <a:ea typeface="微软雅黑" pitchFamily="34" charset="-122"/>
              </a:rPr>
              <a:t>年正式进入</a:t>
            </a:r>
            <a:r>
              <a:rPr lang="en-US" altLang="zh-CN" sz="1969">
                <a:solidFill>
                  <a:schemeClr val="tx1"/>
                </a:solidFill>
                <a:latin typeface="微软雅黑" pitchFamily="34" charset="-122"/>
                <a:ea typeface="微软雅黑" pitchFamily="34" charset="-122"/>
              </a:rPr>
              <a:t>ZB </a:t>
            </a:r>
            <a:r>
              <a:rPr lang="zh-CN" altLang="en-US" sz="1969">
                <a:solidFill>
                  <a:schemeClr val="tx1"/>
                </a:solidFill>
                <a:latin typeface="微软雅黑" pitchFamily="34" charset="-122"/>
                <a:ea typeface="微软雅黑" pitchFamily="34" charset="-122"/>
              </a:rPr>
              <a:t>时代</a:t>
            </a:r>
            <a:endParaRPr lang="en-US" altLang="zh-CN" sz="1969">
              <a:solidFill>
                <a:schemeClr val="tx1"/>
              </a:solidFill>
              <a:latin typeface="微软雅黑" pitchFamily="34" charset="-122"/>
              <a:ea typeface="微软雅黑" pitchFamily="34" charset="-122"/>
            </a:endParaRPr>
          </a:p>
          <a:p>
            <a:pPr>
              <a:defRPr/>
            </a:pPr>
            <a:r>
              <a:rPr lang="en-US" altLang="zh-CN" sz="1969">
                <a:solidFill>
                  <a:schemeClr val="tx1"/>
                </a:solidFill>
                <a:latin typeface="微软雅黑" pitchFamily="34" charset="-122"/>
                <a:ea typeface="微软雅黑" pitchFamily="34" charset="-122"/>
              </a:rPr>
              <a:t>IDC</a:t>
            </a:r>
            <a:r>
              <a:rPr lang="zh-CN" altLang="en-US" sz="1969">
                <a:solidFill>
                  <a:schemeClr val="tx1"/>
                </a:solidFill>
                <a:latin typeface="微软雅黑" pitchFamily="34" charset="-122"/>
                <a:ea typeface="微软雅黑" pitchFamily="34" charset="-122"/>
              </a:rPr>
              <a:t>预计到</a:t>
            </a:r>
            <a:r>
              <a:rPr lang="en-US" altLang="zh-CN" sz="1969">
                <a:solidFill>
                  <a:schemeClr val="tx1"/>
                </a:solidFill>
                <a:latin typeface="微软雅黑" pitchFamily="34" charset="-122"/>
                <a:ea typeface="微软雅黑" pitchFamily="34" charset="-122"/>
              </a:rPr>
              <a:t>2020 </a:t>
            </a:r>
            <a:r>
              <a:rPr lang="zh-CN" altLang="en-US" sz="1969">
                <a:solidFill>
                  <a:schemeClr val="tx1"/>
                </a:solidFill>
                <a:latin typeface="微软雅黑" pitchFamily="34" charset="-122"/>
                <a:ea typeface="微软雅黑" pitchFamily="34" charset="-122"/>
              </a:rPr>
              <a:t>年，全球将总共拥有</a:t>
            </a:r>
            <a:r>
              <a:rPr lang="en-US" altLang="zh-CN" sz="1969">
                <a:solidFill>
                  <a:schemeClr val="tx1"/>
                </a:solidFill>
                <a:latin typeface="微软雅黑" pitchFamily="34" charset="-122"/>
                <a:ea typeface="微软雅黑" pitchFamily="34" charset="-122"/>
              </a:rPr>
              <a:t>40ZB </a:t>
            </a:r>
            <a:r>
              <a:rPr lang="zh-CN" altLang="en-US" sz="1969">
                <a:solidFill>
                  <a:schemeClr val="tx1"/>
                </a:solidFill>
                <a:latin typeface="微软雅黑" pitchFamily="34" charset="-122"/>
                <a:ea typeface="微软雅黑" pitchFamily="34" charset="-122"/>
              </a:rPr>
              <a:t>的数据量</a:t>
            </a:r>
            <a:endParaRPr lang="en-US" altLang="zh-CN" sz="1969">
              <a:solidFill>
                <a:schemeClr val="tx1"/>
              </a:solidFill>
              <a:latin typeface="微软雅黑" pitchFamily="34" charset="-122"/>
              <a:ea typeface="微软雅黑" pitchFamily="34" charset="-122"/>
            </a:endParaRPr>
          </a:p>
        </p:txBody>
      </p:sp>
      <p:sp>
        <p:nvSpPr>
          <p:cNvPr id="24" name="圆角矩形 45">
            <a:extLst>
              <a:ext uri="{FF2B5EF4-FFF2-40B4-BE49-F238E27FC236}">
                <a16:creationId xmlns:a16="http://schemas.microsoft.com/office/drawing/2014/main" id="{B5D9F15F-BC94-4363-A963-7680E0B052E5}"/>
              </a:ext>
            </a:extLst>
          </p:cNvPr>
          <p:cNvSpPr/>
          <p:nvPr/>
        </p:nvSpPr>
        <p:spPr bwMode="auto">
          <a:xfrm>
            <a:off x="2725564" y="1806487"/>
            <a:ext cx="2016000" cy="1476000"/>
          </a:xfrm>
          <a:prstGeom prst="roundRect">
            <a:avLst/>
          </a:prstGeom>
          <a:blipFill>
            <a:blip r:embed="rId3"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5" name="圆角矩形 43">
            <a:extLst>
              <a:ext uri="{FF2B5EF4-FFF2-40B4-BE49-F238E27FC236}">
                <a16:creationId xmlns:a16="http://schemas.microsoft.com/office/drawing/2014/main" id="{35DEAC13-64EE-4D50-87A4-DD1BE45B159B}"/>
              </a:ext>
            </a:extLst>
          </p:cNvPr>
          <p:cNvSpPr/>
          <p:nvPr/>
        </p:nvSpPr>
        <p:spPr bwMode="auto">
          <a:xfrm>
            <a:off x="5057466" y="1806487"/>
            <a:ext cx="2016000" cy="1476000"/>
          </a:xfrm>
          <a:prstGeom prst="roundRect">
            <a:avLst/>
          </a:prstGeom>
          <a:blipFill>
            <a:blip r:embed="rId4"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26" name="圆角矩形 44">
            <a:extLst>
              <a:ext uri="{FF2B5EF4-FFF2-40B4-BE49-F238E27FC236}">
                <a16:creationId xmlns:a16="http://schemas.microsoft.com/office/drawing/2014/main" id="{294EB857-5619-4FF8-9EF3-16ACF0E52B19}"/>
              </a:ext>
            </a:extLst>
          </p:cNvPr>
          <p:cNvSpPr/>
          <p:nvPr/>
        </p:nvSpPr>
        <p:spPr bwMode="auto">
          <a:xfrm>
            <a:off x="7416841" y="1806487"/>
            <a:ext cx="2052000" cy="1476000"/>
          </a:xfrm>
          <a:prstGeom prst="roundRect">
            <a:avLst/>
          </a:prstGeom>
          <a:blipFill>
            <a:blip r:embed="rId5" cstate="email"/>
            <a:stretch>
              <a:fillRect/>
            </a:stretch>
          </a:blipFill>
          <a:ln>
            <a:noFill/>
          </a:ln>
          <a:effectLst>
            <a:reflection blurRad="6350" stA="52000" endA="300" endPos="35000" dir="5400000" sy="-100000" algn="bl" rotWithShape="0"/>
          </a:effectLst>
        </p:spPr>
        <p:txBody>
          <a:bodyPr/>
          <a:lstStyle/>
          <a:p>
            <a:pPr>
              <a:buClr>
                <a:srgbClr val="CC9900"/>
              </a:buClr>
              <a:buFont typeface="Wingdings" pitchFamily="2" charset="2"/>
              <a:buChar char="n"/>
              <a:defRPr/>
            </a:pPr>
            <a:endParaRPr lang="zh-CN" altLang="en-US">
              <a:effectLst>
                <a:reflection blurRad="6350" stA="50000" endA="300" endPos="50000" dist="29997" dir="5400000" sy="-100000" algn="bl" rotWithShape="0"/>
              </a:effectLst>
              <a:latin typeface="Arial" charset="0"/>
              <a:ea typeface="宋体" charset="-122"/>
            </a:endParaRPr>
          </a:p>
        </p:txBody>
      </p:sp>
      <p:sp>
        <p:nvSpPr>
          <p:cNvPr id="30" name="TextBox 29">
            <a:extLst>
              <a:ext uri="{FF2B5EF4-FFF2-40B4-BE49-F238E27FC236}">
                <a16:creationId xmlns:a16="http://schemas.microsoft.com/office/drawing/2014/main" id="{6228EB30-126E-4113-8FF3-8D6F1E3FC88B}"/>
              </a:ext>
            </a:extLst>
          </p:cNvPr>
          <p:cNvSpPr txBox="1"/>
          <p:nvPr/>
        </p:nvSpPr>
        <p:spPr>
          <a:xfrm>
            <a:off x="9734391" y="3775462"/>
            <a:ext cx="2166641" cy="2819618"/>
          </a:xfrm>
          <a:prstGeom prst="rect">
            <a:avLst/>
          </a:prstGeom>
          <a:no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zh-CN" altLang="en-US" sz="1969" b="1" dirty="0">
                <a:solidFill>
                  <a:schemeClr val="tx1"/>
                </a:solidFill>
                <a:latin typeface="微软雅黑" pitchFamily="34" charset="-122"/>
                <a:ea typeface="微软雅黑" pitchFamily="34" charset="-122"/>
              </a:rPr>
              <a:t>数据准确性、可信赖度</a:t>
            </a:r>
            <a:endParaRPr lang="en-US" altLang="zh-CN" sz="1969" b="1" dirty="0">
              <a:solidFill>
                <a:schemeClr val="tx1"/>
              </a:solidFill>
              <a:latin typeface="微软雅黑" pitchFamily="34" charset="-122"/>
              <a:ea typeface="微软雅黑" pitchFamily="34" charset="-122"/>
            </a:endParaRPr>
          </a:p>
          <a:p>
            <a:pPr>
              <a:defRPr/>
            </a:pPr>
            <a:endParaRPr lang="en-US" altLang="zh-CN" sz="1969" dirty="0">
              <a:solidFill>
                <a:schemeClr val="tx1"/>
              </a:solidFill>
              <a:latin typeface="微软雅黑" pitchFamily="34" charset="-122"/>
              <a:ea typeface="微软雅黑" pitchFamily="34" charset="-122"/>
            </a:endParaRPr>
          </a:p>
          <a:p>
            <a:pPr>
              <a:defRPr/>
            </a:pPr>
            <a:r>
              <a:rPr lang="zh-CN" altLang="en-US" sz="1969" dirty="0">
                <a:solidFill>
                  <a:schemeClr val="tx1"/>
                </a:solidFill>
                <a:latin typeface="微软雅黑" pitchFamily="34" charset="-122"/>
                <a:ea typeface="微软雅黑" pitchFamily="34" charset="-122"/>
              </a:rPr>
              <a:t>全球在</a:t>
            </a:r>
            <a:r>
              <a:rPr lang="en-US" altLang="zh-CN" sz="1969" dirty="0">
                <a:solidFill>
                  <a:schemeClr val="tx1"/>
                </a:solidFill>
                <a:latin typeface="微软雅黑" pitchFamily="34" charset="-122"/>
                <a:ea typeface="微软雅黑" pitchFamily="34" charset="-122"/>
              </a:rPr>
              <a:t>2010 </a:t>
            </a:r>
            <a:r>
              <a:rPr lang="zh-CN" altLang="en-US" sz="1969" dirty="0">
                <a:solidFill>
                  <a:schemeClr val="tx1"/>
                </a:solidFill>
                <a:latin typeface="微软雅黑" pitchFamily="34" charset="-122"/>
                <a:ea typeface="微软雅黑" pitchFamily="34" charset="-122"/>
              </a:rPr>
              <a:t>年正式进入</a:t>
            </a:r>
            <a:r>
              <a:rPr lang="en-US" altLang="zh-CN" sz="1969" dirty="0">
                <a:solidFill>
                  <a:schemeClr val="tx1"/>
                </a:solidFill>
                <a:latin typeface="微软雅黑" pitchFamily="34" charset="-122"/>
                <a:ea typeface="微软雅黑" pitchFamily="34" charset="-122"/>
              </a:rPr>
              <a:t>ZB </a:t>
            </a:r>
            <a:r>
              <a:rPr lang="zh-CN" altLang="en-US" sz="1969" dirty="0">
                <a:solidFill>
                  <a:schemeClr val="tx1"/>
                </a:solidFill>
                <a:latin typeface="微软雅黑" pitchFamily="34" charset="-122"/>
                <a:ea typeface="微软雅黑" pitchFamily="34" charset="-122"/>
              </a:rPr>
              <a:t>时代</a:t>
            </a:r>
            <a:endParaRPr lang="en-US" altLang="zh-CN" sz="1969" dirty="0">
              <a:solidFill>
                <a:schemeClr val="tx1"/>
              </a:solidFill>
              <a:latin typeface="微软雅黑" pitchFamily="34" charset="-122"/>
              <a:ea typeface="微软雅黑" pitchFamily="34" charset="-122"/>
            </a:endParaRPr>
          </a:p>
          <a:p>
            <a:pPr>
              <a:defRPr/>
            </a:pPr>
            <a:r>
              <a:rPr lang="en-US" altLang="zh-CN" sz="1969" dirty="0">
                <a:solidFill>
                  <a:schemeClr val="tx1"/>
                </a:solidFill>
                <a:latin typeface="微软雅黑" pitchFamily="34" charset="-122"/>
                <a:ea typeface="微软雅黑" pitchFamily="34" charset="-122"/>
              </a:rPr>
              <a:t>IDC</a:t>
            </a:r>
            <a:r>
              <a:rPr lang="zh-CN" altLang="en-US" sz="1969" dirty="0">
                <a:solidFill>
                  <a:schemeClr val="tx1"/>
                </a:solidFill>
                <a:latin typeface="微软雅黑" pitchFamily="34" charset="-122"/>
                <a:ea typeface="微软雅黑" pitchFamily="34" charset="-122"/>
              </a:rPr>
              <a:t>预计到</a:t>
            </a:r>
            <a:r>
              <a:rPr lang="en-US" altLang="zh-CN" sz="1969" dirty="0">
                <a:solidFill>
                  <a:schemeClr val="tx1"/>
                </a:solidFill>
                <a:latin typeface="微软雅黑" pitchFamily="34" charset="-122"/>
                <a:ea typeface="微软雅黑" pitchFamily="34" charset="-122"/>
              </a:rPr>
              <a:t>2020 </a:t>
            </a:r>
            <a:r>
              <a:rPr lang="zh-CN" altLang="en-US" sz="1969" dirty="0">
                <a:solidFill>
                  <a:schemeClr val="tx1"/>
                </a:solidFill>
                <a:latin typeface="微软雅黑" pitchFamily="34" charset="-122"/>
                <a:ea typeface="微软雅黑" pitchFamily="34" charset="-122"/>
              </a:rPr>
              <a:t>年，全球将总共拥有</a:t>
            </a:r>
            <a:r>
              <a:rPr lang="en-US" altLang="zh-CN" sz="1969" dirty="0">
                <a:solidFill>
                  <a:schemeClr val="tx1"/>
                </a:solidFill>
                <a:latin typeface="微软雅黑" pitchFamily="34" charset="-122"/>
                <a:ea typeface="微软雅黑" pitchFamily="34" charset="-122"/>
              </a:rPr>
              <a:t>40ZB </a:t>
            </a:r>
            <a:r>
              <a:rPr lang="zh-CN" altLang="en-US" sz="1969" dirty="0">
                <a:solidFill>
                  <a:schemeClr val="tx1"/>
                </a:solidFill>
                <a:latin typeface="微软雅黑" pitchFamily="34" charset="-122"/>
                <a:ea typeface="微软雅黑" pitchFamily="34" charset="-122"/>
              </a:rPr>
              <a:t>的数据量</a:t>
            </a:r>
            <a:endParaRPr lang="en-US" altLang="zh-CN" sz="1969" dirty="0">
              <a:solidFill>
                <a:schemeClr val="tx1"/>
              </a:solidFill>
              <a:latin typeface="微软雅黑" pitchFamily="34" charset="-122"/>
              <a:ea typeface="微软雅黑" pitchFamily="34" charset="-122"/>
            </a:endParaRPr>
          </a:p>
        </p:txBody>
      </p:sp>
      <p:sp>
        <p:nvSpPr>
          <p:cNvPr id="31" name="Rectangle 70">
            <a:extLst>
              <a:ext uri="{FF2B5EF4-FFF2-40B4-BE49-F238E27FC236}">
                <a16:creationId xmlns:a16="http://schemas.microsoft.com/office/drawing/2014/main" id="{544D87A7-8ABE-4533-A7AE-055CAC0885D6}"/>
              </a:ext>
            </a:extLst>
          </p:cNvPr>
          <p:cNvSpPr/>
          <p:nvPr/>
        </p:nvSpPr>
        <p:spPr>
          <a:xfrm>
            <a:off x="5001198" y="3775462"/>
            <a:ext cx="2160000" cy="2619179"/>
          </a:xfrm>
          <a:prstGeom prst="rect">
            <a:avLst/>
          </a:prstGeom>
          <a:effectLst>
            <a:outerShdw blurRad="50800" dist="38100" dir="2700000" algn="tl" rotWithShape="0">
              <a:prstClr val="black">
                <a:alpha val="40000"/>
              </a:prstClr>
            </a:outerShdw>
          </a:effectLst>
        </p:spPr>
        <p:txBody>
          <a:bodyPr wrap="square">
            <a:spAutoFit/>
          </a:bodyPr>
          <a:lstStyle/>
          <a:p>
            <a:pPr>
              <a:defRPr/>
            </a:pPr>
            <a:r>
              <a:rPr lang="zh-CN" altLang="zh-CN" sz="1969" b="1">
                <a:latin typeface="微软雅黑" pitchFamily="34" charset="-122"/>
                <a:ea typeface="微软雅黑" pitchFamily="34" charset="-122"/>
              </a:rPr>
              <a:t>结构化数据</a:t>
            </a:r>
            <a:r>
              <a:rPr lang="zh-CN" altLang="en-US" sz="1969" b="1">
                <a:latin typeface="微软雅黑" pitchFamily="34" charset="-122"/>
                <a:ea typeface="微软雅黑" pitchFamily="34" charset="-122"/>
              </a:rPr>
              <a:t>、半结构化数据</a:t>
            </a:r>
            <a:r>
              <a:rPr lang="zh-CN" altLang="zh-CN" sz="1969" b="1">
                <a:latin typeface="微软雅黑" pitchFamily="34" charset="-122"/>
                <a:ea typeface="微软雅黑" pitchFamily="34" charset="-122"/>
              </a:rPr>
              <a:t>和非结构化数据</a:t>
            </a:r>
            <a:endParaRPr lang="en-US" altLang="zh-CN" sz="1969" b="1">
              <a:latin typeface="微软雅黑" pitchFamily="34" charset="-122"/>
              <a:ea typeface="微软雅黑" pitchFamily="34" charset="-122"/>
            </a:endParaRPr>
          </a:p>
          <a:p>
            <a:pPr>
              <a:spcBef>
                <a:spcPts val="844"/>
              </a:spcBef>
              <a:defRPr/>
            </a:pPr>
            <a:r>
              <a:rPr lang="zh-CN" altLang="zh-CN" sz="1969">
                <a:latin typeface="微软雅黑" pitchFamily="34" charset="-122"/>
                <a:ea typeface="微软雅黑" pitchFamily="34" charset="-122"/>
              </a:rPr>
              <a:t>数据类型早已不是单一的文本形式</a:t>
            </a:r>
            <a:r>
              <a:rPr lang="zh-CN" altLang="en-US" sz="1969">
                <a:latin typeface="微软雅黑" pitchFamily="34" charset="-122"/>
                <a:ea typeface="微软雅黑" pitchFamily="34" charset="-122"/>
              </a:rPr>
              <a:t>，订单、日</a:t>
            </a:r>
            <a:r>
              <a:rPr lang="zh-CN" altLang="zh-CN" sz="1969">
                <a:latin typeface="微软雅黑" pitchFamily="34" charset="-122"/>
                <a:ea typeface="微软雅黑" pitchFamily="34" charset="-122"/>
              </a:rPr>
              <a:t>志、音频</a:t>
            </a:r>
            <a:r>
              <a:rPr lang="zh-CN" altLang="en-US" sz="1969">
                <a:latin typeface="微软雅黑" pitchFamily="34" charset="-122"/>
                <a:ea typeface="微软雅黑" pitchFamily="34" charset="-122"/>
              </a:rPr>
              <a:t>，</a:t>
            </a:r>
            <a:r>
              <a:rPr lang="zh-CN" altLang="zh-CN" sz="1969">
                <a:latin typeface="微软雅黑" pitchFamily="34" charset="-122"/>
                <a:ea typeface="微软雅黑" pitchFamily="34" charset="-122"/>
              </a:rPr>
              <a:t>能力提出了更高的要求</a:t>
            </a:r>
            <a:endParaRPr lang="en-US" altLang="zh-CN" sz="1969">
              <a:latin typeface="微软雅黑" pitchFamily="34" charset="-122"/>
              <a:ea typeface="微软雅黑" pitchFamily="34" charset="-122"/>
            </a:endParaRPr>
          </a:p>
        </p:txBody>
      </p:sp>
      <p:sp>
        <p:nvSpPr>
          <p:cNvPr id="32" name="Rectangle 73">
            <a:extLst>
              <a:ext uri="{FF2B5EF4-FFF2-40B4-BE49-F238E27FC236}">
                <a16:creationId xmlns:a16="http://schemas.microsoft.com/office/drawing/2014/main" id="{350F64F9-B29E-46E8-A597-7AB6BF94669D}"/>
              </a:ext>
            </a:extLst>
          </p:cNvPr>
          <p:cNvSpPr/>
          <p:nvPr/>
        </p:nvSpPr>
        <p:spPr>
          <a:xfrm>
            <a:off x="7362630" y="3775462"/>
            <a:ext cx="2160000" cy="2588337"/>
          </a:xfrm>
          <a:prstGeom prst="rect">
            <a:avLst/>
          </a:prstGeom>
          <a:effectLst>
            <a:outerShdw blurRad="50800" dist="38100" dir="2700000" algn="tl" rotWithShape="0">
              <a:prstClr val="black">
                <a:alpha val="40000"/>
              </a:prstClr>
            </a:outerShdw>
          </a:effectLst>
        </p:spPr>
        <p:txBody>
          <a:bodyPr wrap="square">
            <a:spAutoFit/>
          </a:bodyPr>
          <a:lstStyle/>
          <a:p>
            <a:pPr>
              <a:spcBef>
                <a:spcPts val="844"/>
              </a:spcBef>
              <a:defRPr/>
            </a:pPr>
            <a:r>
              <a:rPr lang="zh-CN" altLang="en-US" sz="1969" b="1">
                <a:latin typeface="微软雅黑" pitchFamily="34" charset="-122"/>
                <a:ea typeface="微软雅黑" pitchFamily="34" charset="-122"/>
              </a:rPr>
              <a:t>沙里淘金，价值密度低</a:t>
            </a:r>
            <a:endParaRPr lang="en-US" altLang="zh-CN" sz="1969" b="1">
              <a:latin typeface="微软雅黑" pitchFamily="34" charset="-122"/>
              <a:ea typeface="微软雅黑" pitchFamily="34" charset="-122"/>
            </a:endParaRPr>
          </a:p>
          <a:p>
            <a:pPr>
              <a:lnSpc>
                <a:spcPct val="120000"/>
              </a:lnSpc>
              <a:spcBef>
                <a:spcPts val="844"/>
              </a:spcBef>
              <a:defRPr/>
            </a:pPr>
            <a:r>
              <a:rPr lang="zh-CN" altLang="en-US" sz="1969">
                <a:latin typeface="微软雅黑" pitchFamily="34" charset="-122"/>
                <a:ea typeface="微软雅黑" pitchFamily="34" charset="-122"/>
              </a:rPr>
              <a:t>数</a:t>
            </a:r>
            <a:r>
              <a:rPr lang="zh-CN" altLang="zh-CN" sz="1969">
                <a:latin typeface="微软雅黑" pitchFamily="34" charset="-122"/>
                <a:ea typeface="微软雅黑" pitchFamily="34" charset="-122"/>
              </a:rPr>
              <a:t>小时的视频，可能有用的数据仅仅只有一两秒。如何</a:t>
            </a:r>
            <a:r>
              <a:rPr lang="zh-CN" altLang="en-US" sz="1969">
                <a:latin typeface="微软雅黑" pitchFamily="34" charset="-122"/>
                <a:ea typeface="微软雅黑" pitchFamily="34" charset="-122"/>
              </a:rPr>
              <a:t>迅速</a:t>
            </a:r>
            <a:r>
              <a:rPr lang="zh-CN" altLang="zh-CN" sz="1969">
                <a:latin typeface="微软雅黑" pitchFamily="34" charset="-122"/>
                <a:ea typeface="微软雅黑" pitchFamily="34" charset="-122"/>
              </a:rPr>
              <a:t>“提纯”是大数据的难题</a:t>
            </a:r>
            <a:endParaRPr lang="en-US" altLang="en-US" sz="1969">
              <a:latin typeface="微软雅黑" pitchFamily="34" charset="-122"/>
              <a:ea typeface="微软雅黑" pitchFamily="34" charset="-122"/>
            </a:endParaRPr>
          </a:p>
        </p:txBody>
      </p:sp>
      <p:sp>
        <p:nvSpPr>
          <p:cNvPr id="33" name="Rectangle 78">
            <a:extLst>
              <a:ext uri="{FF2B5EF4-FFF2-40B4-BE49-F238E27FC236}">
                <a16:creationId xmlns:a16="http://schemas.microsoft.com/office/drawing/2014/main" id="{C6073CA7-B24E-491A-AB98-CBB84B0E73EA}"/>
              </a:ext>
            </a:extLst>
          </p:cNvPr>
          <p:cNvSpPr/>
          <p:nvPr/>
        </p:nvSpPr>
        <p:spPr>
          <a:xfrm>
            <a:off x="2633650" y="3775462"/>
            <a:ext cx="2160000" cy="2592000"/>
          </a:xfrm>
          <a:prstGeom prst="rect">
            <a:avLst/>
          </a:prstGeom>
          <a:effectLst>
            <a:outerShdw blurRad="50800" dist="38100" dir="2700000" algn="tl" rotWithShape="0">
              <a:prstClr val="black">
                <a:alpha val="40000"/>
              </a:prstClr>
            </a:outerShdw>
          </a:effectLst>
        </p:spPr>
        <p:txBody>
          <a:bodyPr wrap="square">
            <a:spAutoFit/>
          </a:bodyPr>
          <a:lstStyle/>
          <a:p>
            <a:pPr>
              <a:spcBef>
                <a:spcPts val="844"/>
              </a:spcBef>
              <a:defRPr/>
            </a:pPr>
            <a:r>
              <a:rPr lang="zh-CN" altLang="en-US" sz="1969" b="1">
                <a:latin typeface="微软雅黑" pitchFamily="34" charset="-122"/>
                <a:ea typeface="微软雅黑" pitchFamily="34" charset="-122"/>
              </a:rPr>
              <a:t>实时获取信息</a:t>
            </a:r>
            <a:endParaRPr lang="en-US" altLang="zh-CN" sz="1969" b="1">
              <a:latin typeface="微软雅黑" pitchFamily="34" charset="-122"/>
              <a:ea typeface="微软雅黑" pitchFamily="34" charset="-122"/>
            </a:endParaRPr>
          </a:p>
          <a:p>
            <a:pPr>
              <a:spcBef>
                <a:spcPts val="844"/>
              </a:spcBef>
              <a:defRPr/>
            </a:pPr>
            <a:r>
              <a:rPr lang="zh-CN" altLang="zh-CN" sz="1969">
                <a:latin typeface="微软雅黑" pitchFamily="34" charset="-122"/>
                <a:ea typeface="微软雅黑" pitchFamily="34" charset="-122"/>
              </a:rPr>
              <a:t>大数据区分于传统数据最显著的特征。</a:t>
            </a:r>
            <a:r>
              <a:rPr lang="zh-CN" altLang="en-US" sz="1969">
                <a:latin typeface="微软雅黑" pitchFamily="34" charset="-122"/>
                <a:ea typeface="微软雅黑" pitchFamily="34" charset="-122"/>
              </a:rPr>
              <a:t>如今已是</a:t>
            </a:r>
            <a:r>
              <a:rPr lang="en-US" altLang="zh-CN" sz="1969">
                <a:latin typeface="微软雅黑" pitchFamily="34" charset="-122"/>
                <a:ea typeface="微软雅黑" pitchFamily="34" charset="-122"/>
              </a:rPr>
              <a:t>ZB</a:t>
            </a:r>
            <a:r>
              <a:rPr lang="zh-CN" altLang="en-US" sz="1969">
                <a:latin typeface="微软雅黑" pitchFamily="34" charset="-122"/>
                <a:ea typeface="微软雅黑" pitchFamily="34" charset="-122"/>
              </a:rPr>
              <a:t>时代，</a:t>
            </a:r>
            <a:r>
              <a:rPr lang="zh-CN" altLang="zh-CN" sz="1969">
                <a:latin typeface="微软雅黑" pitchFamily="34" charset="-122"/>
                <a:ea typeface="微软雅黑" pitchFamily="34" charset="-122"/>
              </a:rPr>
              <a:t>在如此海量的数据面前，处理数据的效率就是企业的生命</a:t>
            </a:r>
            <a:endParaRPr lang="en-US" altLang="zh-CN" sz="1969">
              <a:latin typeface="微软雅黑" pitchFamily="34" charset="-122"/>
              <a:ea typeface="微软雅黑" pitchFamily="34" charset="-122"/>
            </a:endParaRPr>
          </a:p>
        </p:txBody>
      </p:sp>
      <p:pic>
        <p:nvPicPr>
          <p:cNvPr id="40" name="Picture 39" descr="A picture containing indoor, table, small, sitting&#10;&#10;Description automatically generated">
            <a:extLst>
              <a:ext uri="{FF2B5EF4-FFF2-40B4-BE49-F238E27FC236}">
                <a16:creationId xmlns:a16="http://schemas.microsoft.com/office/drawing/2014/main" id="{6B1C1EB6-0657-4D23-A7A1-6A26FD3C9ED4}"/>
              </a:ext>
            </a:extLst>
          </p:cNvPr>
          <p:cNvPicPr>
            <a:picLocks noChangeAspect="1"/>
          </p:cNvPicPr>
          <p:nvPr/>
        </p:nvPicPr>
        <p:blipFill rotWithShape="1">
          <a:blip r:embed="rId6">
            <a:extLst>
              <a:ext uri="{28A0092B-C50C-407E-A947-70E740481C1C}">
                <a14:useLocalDpi xmlns:a14="http://schemas.microsoft.com/office/drawing/2010/main" val="0"/>
              </a:ext>
            </a:extLst>
          </a:blip>
          <a:srcRect l="3112" t="5488" r="2905"/>
          <a:stretch/>
        </p:blipFill>
        <p:spPr>
          <a:xfrm>
            <a:off x="9779439" y="1806487"/>
            <a:ext cx="2052000" cy="1541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3332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F81-1FC6-4059-89ED-559B8B3DB4E5}"/>
              </a:ext>
            </a:extLst>
          </p:cNvPr>
          <p:cNvSpPr>
            <a:spLocks noGrp="1"/>
          </p:cNvSpPr>
          <p:nvPr>
            <p:ph type="title"/>
          </p:nvPr>
        </p:nvSpPr>
        <p:spPr/>
        <p:txBody>
          <a:bodyPr>
            <a:normAutofit/>
          </a:bodyPr>
          <a:lstStyle/>
          <a:p>
            <a:r>
              <a:rPr lang="en-US" altLang="zh-CN"/>
              <a:t>2.1 </a:t>
            </a:r>
            <a:r>
              <a:rPr lang="zh-CN" altLang="en-US"/>
              <a:t>分布式存储系统介绍</a:t>
            </a:r>
          </a:p>
        </p:txBody>
      </p:sp>
      <p:sp>
        <p:nvSpPr>
          <p:cNvPr id="3" name="Content Placeholder 2">
            <a:extLst>
              <a:ext uri="{FF2B5EF4-FFF2-40B4-BE49-F238E27FC236}">
                <a16:creationId xmlns:a16="http://schemas.microsoft.com/office/drawing/2014/main" id="{ABB06212-F55F-4050-A159-BF3ED014F5C6}"/>
              </a:ext>
            </a:extLst>
          </p:cNvPr>
          <p:cNvSpPr>
            <a:spLocks noGrp="1"/>
          </p:cNvSpPr>
          <p:nvPr>
            <p:ph idx="1"/>
          </p:nvPr>
        </p:nvSpPr>
        <p:spPr/>
        <p:txBody>
          <a:bodyPr/>
          <a:lstStyle/>
          <a:p>
            <a:r>
              <a:rPr lang="zh-CN" altLang="en-US" b="0">
                <a:solidFill>
                  <a:srgbClr val="FF0000"/>
                </a:solidFill>
              </a:rPr>
              <a:t>分布式存储系统</a:t>
            </a:r>
            <a:r>
              <a:rPr lang="zh-CN" altLang="en-US" b="0"/>
              <a:t>：将为数众多的普通计算机或服务器通过网络进行连接，同时对外提供一个整体的存储服务</a:t>
            </a:r>
            <a:endParaRPr lang="en-US" altLang="zh-CN" b="0"/>
          </a:p>
          <a:p>
            <a:r>
              <a:rPr lang="zh-CN" altLang="en-US" b="0"/>
              <a:t>分布式存储系统包括以下几个特性：</a:t>
            </a:r>
            <a:endParaRPr lang="en-US" altLang="zh-CN" b="0"/>
          </a:p>
          <a:p>
            <a:pPr lvl="1"/>
            <a:r>
              <a:rPr lang="zh-CN" altLang="en-US"/>
              <a:t>高性能</a:t>
            </a:r>
            <a:endParaRPr lang="en-US" altLang="zh-CN"/>
          </a:p>
          <a:p>
            <a:pPr lvl="1"/>
            <a:r>
              <a:rPr lang="zh-CN" altLang="en-US" b="0"/>
              <a:t>可扩展</a:t>
            </a:r>
            <a:endParaRPr lang="en-US" altLang="zh-CN" b="0"/>
          </a:p>
          <a:p>
            <a:pPr lvl="1"/>
            <a:r>
              <a:rPr lang="zh-CN" altLang="en-US"/>
              <a:t>低成本</a:t>
            </a:r>
            <a:endParaRPr lang="en-US" altLang="zh-CN"/>
          </a:p>
          <a:p>
            <a:pPr lvl="1"/>
            <a:r>
              <a:rPr lang="zh-CN" altLang="en-US" b="0"/>
              <a:t>易用性</a:t>
            </a:r>
            <a:endParaRPr lang="en-US" altLang="zh-CN" b="0"/>
          </a:p>
          <a:p>
            <a:r>
              <a:rPr lang="zh-CN" altLang="en-US" b="0"/>
              <a:t>分布式存储系统的关键技术问题：数据分布，复制和一致性</a:t>
            </a:r>
            <a:endParaRPr lang="en-US" altLang="zh-CN" b="0"/>
          </a:p>
          <a:p>
            <a:pPr marL="0" indent="0">
              <a:buNone/>
            </a:pPr>
            <a:r>
              <a:rPr lang="zh-CN" altLang="en-US" b="0"/>
              <a:t>，容错机制，可扩展性</a:t>
            </a:r>
          </a:p>
        </p:txBody>
      </p:sp>
      <p:sp>
        <p:nvSpPr>
          <p:cNvPr id="4" name="灯片编号占位符 3">
            <a:extLst>
              <a:ext uri="{FF2B5EF4-FFF2-40B4-BE49-F238E27FC236}">
                <a16:creationId xmlns:a16="http://schemas.microsoft.com/office/drawing/2014/main" id="{4F60CCD6-8F79-EA41-ACE2-4172FDA788B5}"/>
              </a:ext>
            </a:extLst>
          </p:cNvPr>
          <p:cNvSpPr>
            <a:spLocks noGrp="1"/>
          </p:cNvSpPr>
          <p:nvPr>
            <p:ph type="sldNum" sz="quarter" idx="12"/>
          </p:nvPr>
        </p:nvSpPr>
        <p:spPr/>
        <p:txBody>
          <a:bodyPr/>
          <a:lstStyle/>
          <a:p>
            <a:fld id="{B13F0FA4-29F4-4B1D-A16B-0D7169EBD889}" type="slidenum">
              <a:rPr lang="en-US" smtClean="0"/>
              <a:t>30</a:t>
            </a:fld>
            <a:endParaRPr lang="en-US" dirty="0"/>
          </a:p>
        </p:txBody>
      </p:sp>
    </p:spTree>
    <p:extLst>
      <p:ext uri="{BB962C8B-B14F-4D97-AF65-F5344CB8AC3E}">
        <p14:creationId xmlns:p14="http://schemas.microsoft.com/office/powerpoint/2010/main" val="124845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27E2-0AAD-4CA9-8D7C-7F7E29C2CAFA}"/>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89ED6160-2FE0-4F6C-9C26-796247AB0A7D}"/>
              </a:ext>
            </a:extLst>
          </p:cNvPr>
          <p:cNvSpPr>
            <a:spLocks noGrp="1"/>
          </p:cNvSpPr>
          <p:nvPr>
            <p:ph idx="1"/>
          </p:nvPr>
        </p:nvSpPr>
        <p:spPr/>
        <p:txBody>
          <a:bodyPr/>
          <a:lstStyle/>
          <a:p>
            <a:r>
              <a:rPr lang="zh-CN" altLang="en-US" dirty="0"/>
              <a:t>基本概念</a:t>
            </a:r>
            <a:endParaRPr lang="en-US" altLang="zh-CN" dirty="0"/>
          </a:p>
          <a:p>
            <a:pPr lvl="1"/>
            <a:r>
              <a:rPr lang="zh-CN" altLang="en-US" dirty="0"/>
              <a:t>数据分布：解决如何将数据存储在不同的存储节点上，以实现负载均衡</a:t>
            </a:r>
            <a:endParaRPr lang="en-US" altLang="zh-CN" dirty="0"/>
          </a:p>
          <a:p>
            <a:pPr lvl="1"/>
            <a:r>
              <a:rPr lang="zh-CN" altLang="en-US" dirty="0"/>
              <a:t>复制与一致性：具有多副本的分布式存储系统，当一个节点的数据被修改时，还需要保持副本之间的一致性</a:t>
            </a:r>
            <a:endParaRPr lang="en-US" altLang="zh-CN" dirty="0"/>
          </a:p>
          <a:p>
            <a:pPr lvl="1"/>
            <a:r>
              <a:rPr lang="zh-CN" altLang="en-US" dirty="0"/>
              <a:t>容错：保证分布式存储系统在发生故障时可以继续提供服务，主要指标：可用性、可靠性、安全性、可维护性</a:t>
            </a:r>
            <a:endParaRPr lang="en-US" altLang="zh-CN" dirty="0"/>
          </a:p>
          <a:p>
            <a:pPr lvl="1"/>
            <a:r>
              <a:rPr lang="zh-CN" altLang="en-US" dirty="0"/>
              <a:t>可扩展性：突破集中存储服务器的性能瓶颈，可以根据存储需求对存储规模进行弹性收缩</a:t>
            </a:r>
            <a:endParaRPr lang="en-US" altLang="zh-CN" dirty="0"/>
          </a:p>
          <a:p>
            <a:endParaRPr lang="zh-CN" altLang="en-US" dirty="0"/>
          </a:p>
        </p:txBody>
      </p:sp>
      <p:sp>
        <p:nvSpPr>
          <p:cNvPr id="4" name="灯片编号占位符 3">
            <a:extLst>
              <a:ext uri="{FF2B5EF4-FFF2-40B4-BE49-F238E27FC236}">
                <a16:creationId xmlns:a16="http://schemas.microsoft.com/office/drawing/2014/main" id="{19A2D51B-240D-BA43-9063-9CF6A6263345}"/>
              </a:ext>
            </a:extLst>
          </p:cNvPr>
          <p:cNvSpPr>
            <a:spLocks noGrp="1"/>
          </p:cNvSpPr>
          <p:nvPr>
            <p:ph type="sldNum" sz="quarter" idx="12"/>
          </p:nvPr>
        </p:nvSpPr>
        <p:spPr/>
        <p:txBody>
          <a:bodyPr/>
          <a:lstStyle/>
          <a:p>
            <a:fld id="{B13F0FA4-29F4-4B1D-A16B-0D7169EBD889}" type="slidenum">
              <a:rPr lang="en-US" smtClean="0"/>
              <a:t>31</a:t>
            </a:fld>
            <a:endParaRPr lang="en-US" dirty="0"/>
          </a:p>
        </p:txBody>
      </p:sp>
    </p:spTree>
    <p:extLst>
      <p:ext uri="{BB962C8B-B14F-4D97-AF65-F5344CB8AC3E}">
        <p14:creationId xmlns:p14="http://schemas.microsoft.com/office/powerpoint/2010/main" val="1986919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B08B-59D2-4304-9C72-73041AF8ECDE}"/>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3A5007BA-EE99-4C5E-BDA6-264D529E7AD9}"/>
              </a:ext>
            </a:extLst>
          </p:cNvPr>
          <p:cNvSpPr>
            <a:spLocks noGrp="1"/>
          </p:cNvSpPr>
          <p:nvPr>
            <p:ph idx="1"/>
          </p:nvPr>
        </p:nvSpPr>
        <p:spPr>
          <a:xfrm>
            <a:off x="680483" y="1160757"/>
            <a:ext cx="10930269" cy="768909"/>
          </a:xfrm>
        </p:spPr>
        <p:txBody>
          <a:bodyPr/>
          <a:lstStyle/>
          <a:p>
            <a:r>
              <a:rPr lang="zh-CN" altLang="en-US" dirty="0"/>
              <a:t>数据分布：哈希散列扩展性差</a:t>
            </a:r>
            <a:endParaRPr lang="en-US" altLang="zh-CN" dirty="0"/>
          </a:p>
          <a:p>
            <a:pPr lvl="1"/>
            <a:endParaRPr lang="en-US" dirty="0"/>
          </a:p>
        </p:txBody>
      </p:sp>
      <p:sp>
        <p:nvSpPr>
          <p:cNvPr id="27" name="Rectangle 26">
            <a:extLst>
              <a:ext uri="{FF2B5EF4-FFF2-40B4-BE49-F238E27FC236}">
                <a16:creationId xmlns:a16="http://schemas.microsoft.com/office/drawing/2014/main" id="{7A119EBF-9417-42F1-BC30-0D5392C50CBE}"/>
              </a:ext>
            </a:extLst>
          </p:cNvPr>
          <p:cNvSpPr/>
          <p:nvPr/>
        </p:nvSpPr>
        <p:spPr>
          <a:xfrm>
            <a:off x="942392" y="2037151"/>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系统负载均衡和数据量增加需求</a:t>
            </a:r>
            <a:endParaRPr lang="en-US" sz="2000" dirty="0"/>
          </a:p>
        </p:txBody>
      </p:sp>
      <p:grpSp>
        <p:nvGrpSpPr>
          <p:cNvPr id="5" name="Group 4">
            <a:extLst>
              <a:ext uri="{FF2B5EF4-FFF2-40B4-BE49-F238E27FC236}">
                <a16:creationId xmlns:a16="http://schemas.microsoft.com/office/drawing/2014/main" id="{135900D8-04ED-49FE-BB3D-92246BBA49A1}"/>
              </a:ext>
            </a:extLst>
          </p:cNvPr>
          <p:cNvGrpSpPr/>
          <p:nvPr/>
        </p:nvGrpSpPr>
        <p:grpSpPr>
          <a:xfrm>
            <a:off x="966437" y="2538127"/>
            <a:ext cx="3727302" cy="1038349"/>
            <a:chOff x="1251109" y="2531508"/>
            <a:chExt cx="3727302" cy="1038349"/>
          </a:xfrm>
        </p:grpSpPr>
        <p:sp>
          <p:nvSpPr>
            <p:cNvPr id="29" name="Rectangle 28">
              <a:extLst>
                <a:ext uri="{FF2B5EF4-FFF2-40B4-BE49-F238E27FC236}">
                  <a16:creationId xmlns:a16="http://schemas.microsoft.com/office/drawing/2014/main" id="{929EF348-CC08-4801-A975-EEACDA9F8002}"/>
                </a:ext>
              </a:extLst>
            </p:cNvPr>
            <p:cNvSpPr/>
            <p:nvPr/>
          </p:nvSpPr>
          <p:spPr>
            <a:xfrm>
              <a:off x="1251109" y="3169747"/>
              <a:ext cx="372730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扩充哈希位数，改变哈希函数</a:t>
              </a:r>
              <a:r>
                <a:rPr lang="en-US" altLang="zh-CN" sz="2000" i="1" dirty="0">
                  <a:latin typeface="微软雅黑" panose="020B0503020204020204" pitchFamily="34" charset="-122"/>
                  <a:ea typeface="微软雅黑" panose="020B0503020204020204" pitchFamily="34" charset="-122"/>
                </a:rPr>
                <a:t>N</a:t>
              </a:r>
              <a:endParaRPr lang="en-US" sz="2000" i="1" dirty="0"/>
            </a:p>
          </p:txBody>
        </p:sp>
        <p:sp>
          <p:nvSpPr>
            <p:cNvPr id="30" name="Arrow: Down 29">
              <a:extLst>
                <a:ext uri="{FF2B5EF4-FFF2-40B4-BE49-F238E27FC236}">
                  <a16:creationId xmlns:a16="http://schemas.microsoft.com/office/drawing/2014/main" id="{E4AE075E-9C9F-44CE-B5B5-2DDB1E55E9ED}"/>
                </a:ext>
              </a:extLst>
            </p:cNvPr>
            <p:cNvSpPr/>
            <p:nvPr/>
          </p:nvSpPr>
          <p:spPr>
            <a:xfrm>
              <a:off x="2860209" y="2531508"/>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C0863EB-F487-4518-B746-C833EA486F5B}"/>
              </a:ext>
            </a:extLst>
          </p:cNvPr>
          <p:cNvGrpSpPr/>
          <p:nvPr/>
        </p:nvGrpSpPr>
        <p:grpSpPr>
          <a:xfrm>
            <a:off x="942392" y="3690853"/>
            <a:ext cx="3775393" cy="943180"/>
            <a:chOff x="1227064" y="3684234"/>
            <a:chExt cx="3775393" cy="943180"/>
          </a:xfrm>
        </p:grpSpPr>
        <p:sp>
          <p:nvSpPr>
            <p:cNvPr id="31" name="Rectangle 30">
              <a:extLst>
                <a:ext uri="{FF2B5EF4-FFF2-40B4-BE49-F238E27FC236}">
                  <a16:creationId xmlns:a16="http://schemas.microsoft.com/office/drawing/2014/main" id="{9C996F63-4133-427D-BA2F-E6FC9C49CCF4}"/>
                </a:ext>
              </a:extLst>
            </p:cNvPr>
            <p:cNvSpPr/>
            <p:nvPr/>
          </p:nvSpPr>
          <p:spPr>
            <a:xfrm>
              <a:off x="1227064" y="4227304"/>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重新计算哈希值，数据重新分布</a:t>
              </a:r>
              <a:endParaRPr lang="en-US" sz="2000" i="1" dirty="0"/>
            </a:p>
          </p:txBody>
        </p:sp>
        <p:sp>
          <p:nvSpPr>
            <p:cNvPr id="40" name="Arrow: Down 39">
              <a:extLst>
                <a:ext uri="{FF2B5EF4-FFF2-40B4-BE49-F238E27FC236}">
                  <a16:creationId xmlns:a16="http://schemas.microsoft.com/office/drawing/2014/main" id="{0D6C6A09-3920-4036-B06C-8F95B5CF3665}"/>
                </a:ext>
              </a:extLst>
            </p:cNvPr>
            <p:cNvSpPr/>
            <p:nvPr/>
          </p:nvSpPr>
          <p:spPr>
            <a:xfrm>
              <a:off x="2860209" y="3684234"/>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61079C4-06EA-45E7-8890-0365B2EE520F}"/>
              </a:ext>
            </a:extLst>
          </p:cNvPr>
          <p:cNvGrpSpPr/>
          <p:nvPr/>
        </p:nvGrpSpPr>
        <p:grpSpPr>
          <a:xfrm>
            <a:off x="1840074" y="4759163"/>
            <a:ext cx="1980029" cy="1018908"/>
            <a:chOff x="2124746" y="4752544"/>
            <a:chExt cx="1980029" cy="1018908"/>
          </a:xfrm>
        </p:grpSpPr>
        <p:sp>
          <p:nvSpPr>
            <p:cNvPr id="39" name="Rectangle 38">
              <a:extLst>
                <a:ext uri="{FF2B5EF4-FFF2-40B4-BE49-F238E27FC236}">
                  <a16:creationId xmlns:a16="http://schemas.microsoft.com/office/drawing/2014/main" id="{D8820B57-A5B7-40A8-A1BA-D793C6B6FDC6}"/>
                </a:ext>
              </a:extLst>
            </p:cNvPr>
            <p:cNvSpPr/>
            <p:nvPr/>
          </p:nvSpPr>
          <p:spPr>
            <a:xfrm>
              <a:off x="2124746" y="5371342"/>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大量的数据迁移</a:t>
              </a:r>
              <a:endParaRPr lang="en-US" sz="2000" i="1" dirty="0"/>
            </a:p>
          </p:txBody>
        </p:sp>
        <p:sp>
          <p:nvSpPr>
            <p:cNvPr id="41" name="Arrow: Down 40">
              <a:extLst>
                <a:ext uri="{FF2B5EF4-FFF2-40B4-BE49-F238E27FC236}">
                  <a16:creationId xmlns:a16="http://schemas.microsoft.com/office/drawing/2014/main" id="{EDABFADC-B4AE-4DA9-8FA2-8227DE1F50CD}"/>
                </a:ext>
              </a:extLst>
            </p:cNvPr>
            <p:cNvSpPr/>
            <p:nvPr/>
          </p:nvSpPr>
          <p:spPr>
            <a:xfrm>
              <a:off x="2860209" y="4752544"/>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9BC439A-9D14-49C0-B09C-922EE88E67D4}"/>
              </a:ext>
            </a:extLst>
          </p:cNvPr>
          <p:cNvGrpSpPr/>
          <p:nvPr/>
        </p:nvGrpSpPr>
        <p:grpSpPr>
          <a:xfrm>
            <a:off x="5295797" y="2643925"/>
            <a:ext cx="1107996" cy="909214"/>
            <a:chOff x="5913562" y="3718200"/>
            <a:chExt cx="1107996" cy="909214"/>
          </a:xfrm>
        </p:grpSpPr>
        <p:sp>
          <p:nvSpPr>
            <p:cNvPr id="42" name="Arrow: Down 41">
              <a:extLst>
                <a:ext uri="{FF2B5EF4-FFF2-40B4-BE49-F238E27FC236}">
                  <a16:creationId xmlns:a16="http://schemas.microsoft.com/office/drawing/2014/main" id="{E23BD01A-5D84-496B-95F7-12BEF10F76F4}"/>
                </a:ext>
              </a:extLst>
            </p:cNvPr>
            <p:cNvSpPr/>
            <p:nvPr/>
          </p:nvSpPr>
          <p:spPr>
            <a:xfrm rot="16200000">
              <a:off x="6213009" y="3719799"/>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442346C-FC6D-43EB-9009-AFE4C66C4A66}"/>
                </a:ext>
              </a:extLst>
            </p:cNvPr>
            <p:cNvSpPr/>
            <p:nvPr/>
          </p:nvSpPr>
          <p:spPr>
            <a:xfrm>
              <a:off x="5913562" y="425808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解决方案</a:t>
              </a:r>
              <a:endParaRPr lang="en-US" dirty="0"/>
            </a:p>
          </p:txBody>
        </p:sp>
      </p:grpSp>
      <p:sp>
        <p:nvSpPr>
          <p:cNvPr id="23" name="Rectangle 22">
            <a:extLst>
              <a:ext uri="{FF2B5EF4-FFF2-40B4-BE49-F238E27FC236}">
                <a16:creationId xmlns:a16="http://schemas.microsoft.com/office/drawing/2014/main" id="{113AADED-3099-4E90-B6A2-EA1A420F9675}"/>
              </a:ext>
            </a:extLst>
          </p:cNvPr>
          <p:cNvSpPr/>
          <p:nvPr/>
        </p:nvSpPr>
        <p:spPr>
          <a:xfrm>
            <a:off x="6858161" y="1804613"/>
            <a:ext cx="4942775" cy="1061381"/>
          </a:xfrm>
          <a:prstGeom prst="rect">
            <a:avLst/>
          </a:prstGeom>
        </p:spPr>
        <p:txBody>
          <a:bodyPr wrap="square">
            <a:spAutoFit/>
          </a:bodyPr>
          <a:lstStyle/>
          <a:p>
            <a:pPr marL="342900" indent="-342900">
              <a:lnSpc>
                <a:spcPct val="120000"/>
              </a:lnSpc>
              <a:buFont typeface="+mj-lt"/>
              <a:buAutoNum type="arabicPeriod"/>
            </a:pPr>
            <a:r>
              <a:rPr lang="zh-CN" altLang="en-US" dirty="0">
                <a:latin typeface="微软雅黑" panose="020B0503020204020204" pitchFamily="34" charset="-122"/>
                <a:ea typeface="微软雅黑" panose="020B0503020204020204" pitchFamily="34" charset="-122"/>
              </a:rPr>
              <a:t>将哈希值和服务器之间的关联关系通过元数据进行保存，交由专门的元数据服务器来进行数据管理</a:t>
            </a:r>
            <a:endParaRPr lang="en-US" altLang="zh-CN" dirty="0">
              <a:latin typeface="微软雅黑" panose="020B0503020204020204" pitchFamily="34" charset="-122"/>
              <a:ea typeface="微软雅黑" panose="020B0503020204020204" pitchFamily="34" charset="-122"/>
            </a:endParaRPr>
          </a:p>
        </p:txBody>
      </p:sp>
      <p:sp>
        <p:nvSpPr>
          <p:cNvPr id="25" name="Rectangle 24">
            <a:extLst>
              <a:ext uri="{FF2B5EF4-FFF2-40B4-BE49-F238E27FC236}">
                <a16:creationId xmlns:a16="http://schemas.microsoft.com/office/drawing/2014/main" id="{58BBB6C2-6DB7-4C01-B955-6C42AD8B0F50}"/>
              </a:ext>
            </a:extLst>
          </p:cNvPr>
          <p:cNvSpPr/>
          <p:nvPr/>
        </p:nvSpPr>
        <p:spPr>
          <a:xfrm>
            <a:off x="6858161" y="2913598"/>
            <a:ext cx="2886231" cy="396583"/>
          </a:xfrm>
          <a:prstGeom prst="rect">
            <a:avLst/>
          </a:prstGeom>
        </p:spPr>
        <p:txBody>
          <a:bodyPr wrap="square">
            <a:spAutoFit/>
          </a:bodyPr>
          <a:lstStyle/>
          <a:p>
            <a:pPr marL="342900" indent="-342900">
              <a:lnSpc>
                <a:spcPct val="120000"/>
              </a:lnSpc>
              <a:buFont typeface="+mj-lt"/>
              <a:buAutoNum type="arabicPeriod" startAt="2"/>
            </a:pPr>
            <a:r>
              <a:rPr lang="zh-CN" altLang="en-US" dirty="0">
                <a:latin typeface="微软雅黑" panose="020B0503020204020204" pitchFamily="34" charset="-122"/>
                <a:ea typeface="微软雅黑" panose="020B0503020204020204" pitchFamily="34" charset="-122"/>
              </a:rPr>
              <a:t>采用一致哈希算法</a:t>
            </a:r>
            <a:endParaRPr lang="en-US" dirty="0">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BB450149-DB30-4D53-A4AE-CEFA84A2A341}"/>
              </a:ext>
            </a:extLst>
          </p:cNvPr>
          <p:cNvGrpSpPr/>
          <p:nvPr/>
        </p:nvGrpSpPr>
        <p:grpSpPr>
          <a:xfrm>
            <a:off x="6858161" y="3262056"/>
            <a:ext cx="5088890" cy="3500120"/>
            <a:chOff x="10521" y="5101"/>
            <a:chExt cx="8014" cy="5512"/>
          </a:xfrm>
        </p:grpSpPr>
        <p:grpSp>
          <p:nvGrpSpPr>
            <p:cNvPr id="93" name="组合 92">
              <a:extLst>
                <a:ext uri="{FF2B5EF4-FFF2-40B4-BE49-F238E27FC236}">
                  <a16:creationId xmlns:a16="http://schemas.microsoft.com/office/drawing/2014/main" id="{CF1F2B9C-A8E3-424B-AEDC-35870CEB6931}"/>
                </a:ext>
              </a:extLst>
            </p:cNvPr>
            <p:cNvGrpSpPr/>
            <p:nvPr/>
          </p:nvGrpSpPr>
          <p:grpSpPr>
            <a:xfrm>
              <a:off x="10724" y="5101"/>
              <a:ext cx="7613" cy="5513"/>
              <a:chOff x="11265" y="5237"/>
              <a:chExt cx="7613" cy="5513"/>
            </a:xfrm>
          </p:grpSpPr>
          <p:sp>
            <p:nvSpPr>
              <p:cNvPr id="95" name="椭圆 94">
                <a:extLst>
                  <a:ext uri="{FF2B5EF4-FFF2-40B4-BE49-F238E27FC236}">
                    <a16:creationId xmlns:a16="http://schemas.microsoft.com/office/drawing/2014/main" id="{8C3F65FE-F741-4E81-B532-25104A19907E}"/>
                  </a:ext>
                </a:extLst>
              </p:cNvPr>
              <p:cNvSpPr/>
              <p:nvPr/>
            </p:nvSpPr>
            <p:spPr>
              <a:xfrm>
                <a:off x="15016" y="8196"/>
                <a:ext cx="564" cy="4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ectangle 43">
                <a:extLst>
                  <a:ext uri="{FF2B5EF4-FFF2-40B4-BE49-F238E27FC236}">
                    <a16:creationId xmlns:a16="http://schemas.microsoft.com/office/drawing/2014/main" id="{292EA174-B384-4AD4-B07E-9CC760A61E73}"/>
                  </a:ext>
                </a:extLst>
              </p:cNvPr>
              <p:cNvSpPr/>
              <p:nvPr/>
            </p:nvSpPr>
            <p:spPr>
              <a:xfrm>
                <a:off x="13778" y="10217"/>
                <a:ext cx="1583" cy="533"/>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一致哈希</a:t>
                </a:r>
                <a:endParaRPr lang="en-US" sz="1600" dirty="0">
                  <a:latin typeface="微软雅黑" panose="020B0503020204020204" charset="-122"/>
                  <a:ea typeface="微软雅黑" panose="020B0503020204020204" charset="-122"/>
                </a:endParaRPr>
              </a:p>
            </p:txBody>
          </p:sp>
          <p:grpSp>
            <p:nvGrpSpPr>
              <p:cNvPr id="97" name="组合 96">
                <a:extLst>
                  <a:ext uri="{FF2B5EF4-FFF2-40B4-BE49-F238E27FC236}">
                    <a16:creationId xmlns:a16="http://schemas.microsoft.com/office/drawing/2014/main" id="{3A258EF6-875C-4D08-B058-76AA884E7087}"/>
                  </a:ext>
                </a:extLst>
              </p:cNvPr>
              <p:cNvGrpSpPr/>
              <p:nvPr/>
            </p:nvGrpSpPr>
            <p:grpSpPr>
              <a:xfrm>
                <a:off x="13117" y="5671"/>
                <a:ext cx="2934" cy="2901"/>
                <a:chOff x="13388" y="5731"/>
                <a:chExt cx="2934" cy="2901"/>
              </a:xfrm>
            </p:grpSpPr>
            <p:sp>
              <p:nvSpPr>
                <p:cNvPr id="148" name="椭圆 147">
                  <a:extLst>
                    <a:ext uri="{FF2B5EF4-FFF2-40B4-BE49-F238E27FC236}">
                      <a16:creationId xmlns:a16="http://schemas.microsoft.com/office/drawing/2014/main" id="{7E259AD9-916C-48F6-9AED-F8760125CA67}"/>
                    </a:ext>
                  </a:extLst>
                </p:cNvPr>
                <p:cNvSpPr/>
                <p:nvPr/>
              </p:nvSpPr>
              <p:spPr>
                <a:xfrm>
                  <a:off x="13388" y="6176"/>
                  <a:ext cx="2934" cy="24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a:extLst>
                    <a:ext uri="{FF2B5EF4-FFF2-40B4-BE49-F238E27FC236}">
                      <a16:creationId xmlns:a16="http://schemas.microsoft.com/office/drawing/2014/main" id="{CB0537B9-2A52-4390-B36B-4338CD60BAB0}"/>
                    </a:ext>
                  </a:extLst>
                </p:cNvPr>
                <p:cNvCxnSpPr>
                  <a:stCxn id="148" idx="0"/>
                </p:cNvCxnSpPr>
                <p:nvPr/>
              </p:nvCxnSpPr>
              <p:spPr>
                <a:xfrm flipV="1">
                  <a:off x="14855" y="5731"/>
                  <a:ext cx="4" cy="4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98" name="文本框 97">
                <a:extLst>
                  <a:ext uri="{FF2B5EF4-FFF2-40B4-BE49-F238E27FC236}">
                    <a16:creationId xmlns:a16="http://schemas.microsoft.com/office/drawing/2014/main" id="{907A0B84-C297-4D5C-9BD2-9606CB2356E0}"/>
                  </a:ext>
                </a:extLst>
              </p:cNvPr>
              <p:cNvSpPr txBox="1"/>
              <p:nvPr/>
            </p:nvSpPr>
            <p:spPr>
              <a:xfrm>
                <a:off x="13732" y="5237"/>
                <a:ext cx="1704" cy="434"/>
              </a:xfrm>
              <a:prstGeom prst="rect">
                <a:avLst/>
              </a:prstGeom>
              <a:noFill/>
            </p:spPr>
            <p:txBody>
              <a:bodyPr wrap="square" rtlCol="0">
                <a:spAutoFit/>
              </a:bodyPr>
              <a:lstStyle/>
              <a:p>
                <a:pPr algn="ctr"/>
                <a:r>
                  <a:rPr lang="en-US" altLang="zh-CN" sz="1200"/>
                  <a:t>0/2</a:t>
                </a:r>
                <a:r>
                  <a:rPr lang="en-US" altLang="zh-CN" sz="1200" baseline="30000">
                    <a:latin typeface="微软雅黑" panose="020B0503020204020204" charset="-122"/>
                    <a:ea typeface="微软雅黑" panose="020B0503020204020204" charset="-122"/>
                    <a:sym typeface="+mn-ea"/>
                  </a:rPr>
                  <a:t>∧</a:t>
                </a:r>
                <a:r>
                  <a:rPr lang="en-US" altLang="zh-CN" sz="1200"/>
                  <a:t>32</a:t>
                </a:r>
                <a:endParaRPr lang="en-US" altLang="zh-CN" sz="1200" baseline="30000">
                  <a:latin typeface="微软雅黑" panose="020B0503020204020204" charset="-122"/>
                  <a:ea typeface="微软雅黑" panose="020B0503020204020204" charset="-122"/>
                </a:endParaRPr>
              </a:p>
            </p:txBody>
          </p:sp>
          <p:sp>
            <p:nvSpPr>
              <p:cNvPr id="99" name="圆角矩形 50">
                <a:extLst>
                  <a:ext uri="{FF2B5EF4-FFF2-40B4-BE49-F238E27FC236}">
                    <a16:creationId xmlns:a16="http://schemas.microsoft.com/office/drawing/2014/main" id="{D3438868-DB62-4249-84B4-FA02B0652B97}"/>
                  </a:ext>
                </a:extLst>
              </p:cNvPr>
              <p:cNvSpPr/>
              <p:nvPr/>
            </p:nvSpPr>
            <p:spPr>
              <a:xfrm>
                <a:off x="16633" y="5340"/>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node1</a:t>
                </a:r>
              </a:p>
            </p:txBody>
          </p:sp>
          <p:sp>
            <p:nvSpPr>
              <p:cNvPr id="100" name="圆角矩形 51">
                <a:extLst>
                  <a:ext uri="{FF2B5EF4-FFF2-40B4-BE49-F238E27FC236}">
                    <a16:creationId xmlns:a16="http://schemas.microsoft.com/office/drawing/2014/main" id="{572838E6-802C-4EF5-92B9-009C8063352B}"/>
                  </a:ext>
                </a:extLst>
              </p:cNvPr>
              <p:cNvSpPr/>
              <p:nvPr/>
            </p:nvSpPr>
            <p:spPr>
              <a:xfrm>
                <a:off x="16051" y="5917"/>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grpSp>
            <p:nvGrpSpPr>
              <p:cNvPr id="101" name="组合 100">
                <a:extLst>
                  <a:ext uri="{FF2B5EF4-FFF2-40B4-BE49-F238E27FC236}">
                    <a16:creationId xmlns:a16="http://schemas.microsoft.com/office/drawing/2014/main" id="{A02C7157-B4A4-44A3-8A17-024CD47D91B3}"/>
                  </a:ext>
                </a:extLst>
              </p:cNvPr>
              <p:cNvGrpSpPr/>
              <p:nvPr/>
            </p:nvGrpSpPr>
            <p:grpSpPr>
              <a:xfrm>
                <a:off x="11265" y="5586"/>
                <a:ext cx="1521" cy="1063"/>
                <a:chOff x="11265" y="5897"/>
                <a:chExt cx="1521" cy="1063"/>
              </a:xfrm>
            </p:grpSpPr>
            <p:sp>
              <p:nvSpPr>
                <p:cNvPr id="145" name="圆角矩形 48">
                  <a:extLst>
                    <a:ext uri="{FF2B5EF4-FFF2-40B4-BE49-F238E27FC236}">
                      <a16:creationId xmlns:a16="http://schemas.microsoft.com/office/drawing/2014/main" id="{6B5CFB06-88B6-4369-A8E4-471C539E5254}"/>
                    </a:ext>
                  </a:extLst>
                </p:cNvPr>
                <p:cNvSpPr/>
                <p:nvPr/>
              </p:nvSpPr>
              <p:spPr>
                <a:xfrm>
                  <a:off x="11265" y="5897"/>
                  <a:ext cx="1034" cy="331"/>
                </a:xfrm>
                <a:prstGeom prst="roundRect">
                  <a:avLst/>
                </a:prstGeom>
                <a:solidFill>
                  <a:schemeClr val="accent1">
                    <a:lumMod val="20000"/>
                    <a:lumOff val="80000"/>
                  </a:schemeClr>
                </a:solid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node4</a:t>
                  </a:r>
                </a:p>
              </p:txBody>
            </p:sp>
            <p:sp>
              <p:nvSpPr>
                <p:cNvPr id="146" name="圆角矩形 49">
                  <a:extLst>
                    <a:ext uri="{FF2B5EF4-FFF2-40B4-BE49-F238E27FC236}">
                      <a16:creationId xmlns:a16="http://schemas.microsoft.com/office/drawing/2014/main" id="{CA689367-1D89-4BBB-BB49-E3B173A5A5CA}"/>
                    </a:ext>
                  </a:extLst>
                </p:cNvPr>
                <p:cNvSpPr/>
                <p:nvPr/>
              </p:nvSpPr>
              <p:spPr>
                <a:xfrm>
                  <a:off x="11361" y="6554"/>
                  <a:ext cx="1425" cy="406"/>
                </a:xfrm>
                <a:prstGeom prst="roundRect">
                  <a:avLst/>
                </a:prstGeom>
                <a:solidFill>
                  <a:schemeClr val="accent1">
                    <a:lumMod val="60000"/>
                    <a:lumOff val="40000"/>
                  </a:schemeClr>
                </a:solid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cxnSp>
              <p:nvCxnSpPr>
                <p:cNvPr id="147" name="曲线连接符 53">
                  <a:extLst>
                    <a:ext uri="{FF2B5EF4-FFF2-40B4-BE49-F238E27FC236}">
                      <a16:creationId xmlns:a16="http://schemas.microsoft.com/office/drawing/2014/main" id="{10FE5C48-5205-4690-8B11-4CFBF07EE594}"/>
                    </a:ext>
                  </a:extLst>
                </p:cNvPr>
                <p:cNvCxnSpPr>
                  <a:stCxn id="145" idx="2"/>
                  <a:endCxn id="146" idx="0"/>
                </p:cNvCxnSpPr>
                <p:nvPr/>
              </p:nvCxnSpPr>
              <p:spPr>
                <a:xfrm rot="5400000" flipV="1">
                  <a:off x="11765" y="6245"/>
                  <a:ext cx="326" cy="292"/>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椭圆 101">
                <a:extLst>
                  <a:ext uri="{FF2B5EF4-FFF2-40B4-BE49-F238E27FC236}">
                    <a16:creationId xmlns:a16="http://schemas.microsoft.com/office/drawing/2014/main" id="{99E59C21-5DF5-4FCD-B9F9-7D7270036745}"/>
                  </a:ext>
                </a:extLst>
              </p:cNvPr>
              <p:cNvSpPr/>
              <p:nvPr/>
            </p:nvSpPr>
            <p:spPr>
              <a:xfrm>
                <a:off x="13388" y="6351"/>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AA693A3D-5E71-4A97-9F09-4503679A623C}"/>
                  </a:ext>
                </a:extLst>
              </p:cNvPr>
              <p:cNvSpPr/>
              <p:nvPr/>
            </p:nvSpPr>
            <p:spPr>
              <a:xfrm>
                <a:off x="13388" y="7975"/>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DD0CD14C-8D93-4A8C-9FEC-7449B04D7733}"/>
                  </a:ext>
                </a:extLst>
              </p:cNvPr>
              <p:cNvSpPr/>
              <p:nvPr/>
            </p:nvSpPr>
            <p:spPr>
              <a:xfrm>
                <a:off x="14545" y="8469"/>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F04ECFA-83A3-4DCD-9D76-C86387FF21B3}"/>
                  </a:ext>
                </a:extLst>
              </p:cNvPr>
              <p:cNvSpPr/>
              <p:nvPr/>
            </p:nvSpPr>
            <p:spPr>
              <a:xfrm>
                <a:off x="15701" y="7819"/>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E654391-A9C5-49F5-9F74-A5D852F80739}"/>
                  </a:ext>
                </a:extLst>
              </p:cNvPr>
              <p:cNvSpPr/>
              <p:nvPr/>
            </p:nvSpPr>
            <p:spPr>
              <a:xfrm>
                <a:off x="15535" y="6351"/>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232CB49-4B99-4A68-883B-5E07C6A74631}"/>
                  </a:ext>
                </a:extLst>
              </p:cNvPr>
              <p:cNvSpPr/>
              <p:nvPr/>
            </p:nvSpPr>
            <p:spPr>
              <a:xfrm>
                <a:off x="13102" y="6790"/>
                <a:ext cx="234" cy="21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3CF4F43-E442-4E29-AD3B-BED6A40122F1}"/>
                  </a:ext>
                </a:extLst>
              </p:cNvPr>
              <p:cNvSpPr/>
              <p:nvPr/>
            </p:nvSpPr>
            <p:spPr>
              <a:xfrm>
                <a:off x="13027" y="7270"/>
                <a:ext cx="234" cy="21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5F5CE3E-B212-4C18-AF50-EC4447D92775}"/>
                  </a:ext>
                </a:extLst>
              </p:cNvPr>
              <p:cNvSpPr/>
              <p:nvPr/>
            </p:nvSpPr>
            <p:spPr>
              <a:xfrm>
                <a:off x="15361" y="8242"/>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C1589D76-83DB-4D5A-9957-E8EED763C8B7}"/>
                  </a:ext>
                </a:extLst>
              </p:cNvPr>
              <p:cNvSpPr/>
              <p:nvPr/>
            </p:nvSpPr>
            <p:spPr>
              <a:xfrm>
                <a:off x="15829" y="6805"/>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8EC7C26C-D3A3-4AAE-8066-AD0C52B7C182}"/>
                  </a:ext>
                </a:extLst>
              </p:cNvPr>
              <p:cNvSpPr/>
              <p:nvPr/>
            </p:nvSpPr>
            <p:spPr>
              <a:xfrm>
                <a:off x="14971" y="6105"/>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DA88336-CB01-4867-95F3-4808F18A68AD}"/>
                  </a:ext>
                </a:extLst>
              </p:cNvPr>
              <p:cNvSpPr/>
              <p:nvPr/>
            </p:nvSpPr>
            <p:spPr>
              <a:xfrm>
                <a:off x="14198" y="6033"/>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4C82F35-BB14-4A43-882D-B37D6C9C4ADD}"/>
                  </a:ext>
                </a:extLst>
              </p:cNvPr>
              <p:cNvSpPr/>
              <p:nvPr/>
            </p:nvSpPr>
            <p:spPr>
              <a:xfrm>
                <a:off x="13102" y="6790"/>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46E2ED2-EAF1-4606-8C62-B956F25B46DE}"/>
                  </a:ext>
                </a:extLst>
              </p:cNvPr>
              <p:cNvSpPr/>
              <p:nvPr/>
            </p:nvSpPr>
            <p:spPr>
              <a:xfrm>
                <a:off x="13027" y="7270"/>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8653BBC1-851C-47D3-8974-EA87EF17D09C}"/>
                  </a:ext>
                </a:extLst>
              </p:cNvPr>
              <p:cNvSpPr/>
              <p:nvPr/>
            </p:nvSpPr>
            <p:spPr>
              <a:xfrm>
                <a:off x="15091" y="8402"/>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A3B1D12-F33C-44D6-B390-A0AF9877A165}"/>
                  </a:ext>
                </a:extLst>
              </p:cNvPr>
              <p:cNvSpPr/>
              <p:nvPr/>
            </p:nvSpPr>
            <p:spPr>
              <a:xfrm>
                <a:off x="14140" y="8424"/>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圆角矩形 79">
                <a:extLst>
                  <a:ext uri="{FF2B5EF4-FFF2-40B4-BE49-F238E27FC236}">
                    <a16:creationId xmlns:a16="http://schemas.microsoft.com/office/drawing/2014/main" id="{8D94F5C4-CA38-4000-A75A-8BD5ACF63B35}"/>
                  </a:ext>
                </a:extLst>
              </p:cNvPr>
              <p:cNvSpPr/>
              <p:nvPr/>
            </p:nvSpPr>
            <p:spPr>
              <a:xfrm>
                <a:off x="11265" y="8786"/>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node3</a:t>
                </a:r>
              </a:p>
            </p:txBody>
          </p:sp>
          <p:sp>
            <p:nvSpPr>
              <p:cNvPr id="118" name="圆角矩形 82">
                <a:extLst>
                  <a:ext uri="{FF2B5EF4-FFF2-40B4-BE49-F238E27FC236}">
                    <a16:creationId xmlns:a16="http://schemas.microsoft.com/office/drawing/2014/main" id="{77C6EF7A-E2E8-41B3-8D8C-7649F093C60C}"/>
                  </a:ext>
                </a:extLst>
              </p:cNvPr>
              <p:cNvSpPr/>
              <p:nvPr/>
            </p:nvSpPr>
            <p:spPr>
              <a:xfrm>
                <a:off x="11602" y="8166"/>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cxnSp>
            <p:nvCxnSpPr>
              <p:cNvPr id="119" name="曲线连接符 84">
                <a:extLst>
                  <a:ext uri="{FF2B5EF4-FFF2-40B4-BE49-F238E27FC236}">
                    <a16:creationId xmlns:a16="http://schemas.microsoft.com/office/drawing/2014/main" id="{C2CAE6F2-6450-4960-A84C-BA70F9687B50}"/>
                  </a:ext>
                </a:extLst>
              </p:cNvPr>
              <p:cNvCxnSpPr>
                <a:endCxn id="102" idx="0"/>
              </p:cNvCxnSpPr>
              <p:nvPr/>
            </p:nvCxnSpPr>
            <p:spPr>
              <a:xfrm flipV="1">
                <a:off x="12750" y="6351"/>
                <a:ext cx="785" cy="49"/>
              </a:xfrm>
              <a:prstGeom prst="curvedConnector4">
                <a:avLst>
                  <a:gd name="adj1" fmla="val 40764"/>
                  <a:gd name="adj2" fmla="val 865306"/>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曲线连接符 85">
                <a:extLst>
                  <a:ext uri="{FF2B5EF4-FFF2-40B4-BE49-F238E27FC236}">
                    <a16:creationId xmlns:a16="http://schemas.microsoft.com/office/drawing/2014/main" id="{1597841C-F495-4CCE-A379-1E7C32A01E0B}"/>
                  </a:ext>
                </a:extLst>
              </p:cNvPr>
              <p:cNvCxnSpPr/>
              <p:nvPr/>
            </p:nvCxnSpPr>
            <p:spPr>
              <a:xfrm flipV="1">
                <a:off x="13027" y="8242"/>
                <a:ext cx="404" cy="12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曲线连接符 86">
                <a:extLst>
                  <a:ext uri="{FF2B5EF4-FFF2-40B4-BE49-F238E27FC236}">
                    <a16:creationId xmlns:a16="http://schemas.microsoft.com/office/drawing/2014/main" id="{BAD6F5AB-237C-4B67-B9CB-45139A193567}"/>
                  </a:ext>
                </a:extLst>
              </p:cNvPr>
              <p:cNvCxnSpPr>
                <a:endCxn id="118" idx="2"/>
              </p:cNvCxnSpPr>
              <p:nvPr/>
            </p:nvCxnSpPr>
            <p:spPr>
              <a:xfrm flipV="1">
                <a:off x="11968" y="8572"/>
                <a:ext cx="347" cy="208"/>
              </a:xfrm>
              <a:prstGeom prst="curved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圆角矩形 87">
                <a:extLst>
                  <a:ext uri="{FF2B5EF4-FFF2-40B4-BE49-F238E27FC236}">
                    <a16:creationId xmlns:a16="http://schemas.microsoft.com/office/drawing/2014/main" id="{0D751E99-3241-409E-BA8C-E5024D62193A}"/>
                  </a:ext>
                </a:extLst>
              </p:cNvPr>
              <p:cNvSpPr/>
              <p:nvPr/>
            </p:nvSpPr>
            <p:spPr>
              <a:xfrm>
                <a:off x="14214" y="9099"/>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sp>
            <p:nvSpPr>
              <p:cNvPr id="123" name="圆角矩形 88">
                <a:extLst>
                  <a:ext uri="{FF2B5EF4-FFF2-40B4-BE49-F238E27FC236}">
                    <a16:creationId xmlns:a16="http://schemas.microsoft.com/office/drawing/2014/main" id="{502C1FDF-0B5F-415E-A795-E01CDF2488CB}"/>
                  </a:ext>
                </a:extLst>
              </p:cNvPr>
              <p:cNvSpPr/>
              <p:nvPr/>
            </p:nvSpPr>
            <p:spPr>
              <a:xfrm>
                <a:off x="14781" y="9825"/>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node5</a:t>
                </a:r>
              </a:p>
            </p:txBody>
          </p:sp>
          <p:cxnSp>
            <p:nvCxnSpPr>
              <p:cNvPr id="124" name="曲线连接符 89">
                <a:extLst>
                  <a:ext uri="{FF2B5EF4-FFF2-40B4-BE49-F238E27FC236}">
                    <a16:creationId xmlns:a16="http://schemas.microsoft.com/office/drawing/2014/main" id="{56D54E3E-1269-420E-A4B5-F342427A5D0C}"/>
                  </a:ext>
                </a:extLst>
              </p:cNvPr>
              <p:cNvCxnSpPr>
                <a:stCxn id="122" idx="0"/>
                <a:endCxn id="104" idx="5"/>
              </p:cNvCxnSpPr>
              <p:nvPr/>
            </p:nvCxnSpPr>
            <p:spPr>
              <a:xfrm rot="16200000" flipV="1">
                <a:off x="14682" y="8854"/>
                <a:ext cx="359" cy="131"/>
              </a:xfrm>
              <a:prstGeom prst="curvedConnector3">
                <a:avLst>
                  <a:gd name="adj1" fmla="val 43454"/>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曲线连接符 90">
                <a:extLst>
                  <a:ext uri="{FF2B5EF4-FFF2-40B4-BE49-F238E27FC236}">
                    <a16:creationId xmlns:a16="http://schemas.microsoft.com/office/drawing/2014/main" id="{0A25D913-0524-4F47-95F7-CED0B050F886}"/>
                  </a:ext>
                </a:extLst>
              </p:cNvPr>
              <p:cNvCxnSpPr>
                <a:stCxn id="123" idx="0"/>
                <a:endCxn id="122" idx="2"/>
              </p:cNvCxnSpPr>
              <p:nvPr/>
            </p:nvCxnSpPr>
            <p:spPr>
              <a:xfrm rot="16200000" flipV="1">
                <a:off x="14953" y="9480"/>
                <a:ext cx="320" cy="371"/>
              </a:xfrm>
              <a:prstGeom prst="curvedConnector3">
                <a:avLst>
                  <a:gd name="adj1" fmla="val 50156"/>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矩形标注 91">
                <a:extLst>
                  <a:ext uri="{FF2B5EF4-FFF2-40B4-BE49-F238E27FC236}">
                    <a16:creationId xmlns:a16="http://schemas.microsoft.com/office/drawing/2014/main" id="{E4A8E2C5-686E-4FFB-83F9-A27CCC4203AC}"/>
                  </a:ext>
                </a:extLst>
              </p:cNvPr>
              <p:cNvSpPr/>
              <p:nvPr/>
            </p:nvSpPr>
            <p:spPr>
              <a:xfrm rot="10800000">
                <a:off x="15829" y="8786"/>
                <a:ext cx="1610" cy="963"/>
              </a:xfrm>
              <a:prstGeom prst="wedgeRectCallout">
                <a:avLst>
                  <a:gd name="adj1" fmla="val 62795"/>
                  <a:gd name="adj2" fmla="val 827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文本框 126">
                <a:extLst>
                  <a:ext uri="{FF2B5EF4-FFF2-40B4-BE49-F238E27FC236}">
                    <a16:creationId xmlns:a16="http://schemas.microsoft.com/office/drawing/2014/main" id="{E6EB5EEF-245E-4471-B235-1C0005532425}"/>
                  </a:ext>
                </a:extLst>
              </p:cNvPr>
              <p:cNvSpPr txBox="1"/>
              <p:nvPr/>
            </p:nvSpPr>
            <p:spPr>
              <a:xfrm>
                <a:off x="15815" y="8905"/>
                <a:ext cx="1624" cy="725"/>
              </a:xfrm>
              <a:prstGeom prst="rect">
                <a:avLst/>
              </a:prstGeom>
              <a:noFill/>
            </p:spPr>
            <p:txBody>
              <a:bodyPr wrap="square" rtlCol="0">
                <a:spAutoFit/>
              </a:bodyPr>
              <a:lstStyle/>
              <a:p>
                <a:pPr algn="ctr"/>
                <a:r>
                  <a:rPr lang="zh-CN" altLang="en-US" sz="1200"/>
                  <a:t>添加</a:t>
                </a:r>
                <a:r>
                  <a:rPr lang="en-US" altLang="zh-CN" sz="1200"/>
                  <a:t>node5</a:t>
                </a:r>
              </a:p>
              <a:p>
                <a:pPr algn="ctr"/>
                <a:r>
                  <a:rPr lang="zh-CN" altLang="en-US" sz="1200"/>
                  <a:t>受影响范围</a:t>
                </a:r>
              </a:p>
            </p:txBody>
          </p:sp>
          <p:sp>
            <p:nvSpPr>
              <p:cNvPr id="128" name="圆角矩形 93">
                <a:extLst>
                  <a:ext uri="{FF2B5EF4-FFF2-40B4-BE49-F238E27FC236}">
                    <a16:creationId xmlns:a16="http://schemas.microsoft.com/office/drawing/2014/main" id="{9BEB4748-5B1A-4B77-9CE8-1301F1230C77}"/>
                  </a:ext>
                </a:extLst>
              </p:cNvPr>
              <p:cNvSpPr/>
              <p:nvPr/>
            </p:nvSpPr>
            <p:spPr>
              <a:xfrm>
                <a:off x="16633" y="7836"/>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sp>
            <p:nvSpPr>
              <p:cNvPr id="129" name="圆角矩形 94">
                <a:extLst>
                  <a:ext uri="{FF2B5EF4-FFF2-40B4-BE49-F238E27FC236}">
                    <a16:creationId xmlns:a16="http://schemas.microsoft.com/office/drawing/2014/main" id="{13434E9D-8CEE-40DD-9071-F1CB779609C6}"/>
                  </a:ext>
                </a:extLst>
              </p:cNvPr>
              <p:cNvSpPr/>
              <p:nvPr/>
            </p:nvSpPr>
            <p:spPr>
              <a:xfrm>
                <a:off x="17844" y="8603"/>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node2</a:t>
                </a:r>
              </a:p>
            </p:txBody>
          </p:sp>
          <p:cxnSp>
            <p:nvCxnSpPr>
              <p:cNvPr id="130" name="曲线连接符 95">
                <a:extLst>
                  <a:ext uri="{FF2B5EF4-FFF2-40B4-BE49-F238E27FC236}">
                    <a16:creationId xmlns:a16="http://schemas.microsoft.com/office/drawing/2014/main" id="{D562ADEF-3A73-473D-916B-044321520012}"/>
                  </a:ext>
                </a:extLst>
              </p:cNvPr>
              <p:cNvCxnSpPr>
                <a:stCxn id="128" idx="1"/>
                <a:endCxn id="105" idx="6"/>
              </p:cNvCxnSpPr>
              <p:nvPr/>
            </p:nvCxnSpPr>
            <p:spPr>
              <a:xfrm rot="10800000">
                <a:off x="15995" y="7977"/>
                <a:ext cx="638" cy="61"/>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96">
                <a:extLst>
                  <a:ext uri="{FF2B5EF4-FFF2-40B4-BE49-F238E27FC236}">
                    <a16:creationId xmlns:a16="http://schemas.microsoft.com/office/drawing/2014/main" id="{C274AC7E-DB5A-4EC8-91E2-8E0CC7A4184A}"/>
                  </a:ext>
                </a:extLst>
              </p:cNvPr>
              <p:cNvCxnSpPr/>
              <p:nvPr/>
            </p:nvCxnSpPr>
            <p:spPr>
              <a:xfrm rot="10800000">
                <a:off x="17605" y="8277"/>
                <a:ext cx="453" cy="317"/>
              </a:xfrm>
              <a:prstGeom prst="curvedConnector3">
                <a:avLst>
                  <a:gd name="adj1" fmla="val 4989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97">
                <a:extLst>
                  <a:ext uri="{FF2B5EF4-FFF2-40B4-BE49-F238E27FC236}">
                    <a16:creationId xmlns:a16="http://schemas.microsoft.com/office/drawing/2014/main" id="{5A786A46-C596-4058-ADC0-566662A7158B}"/>
                  </a:ext>
                </a:extLst>
              </p:cNvPr>
              <p:cNvCxnSpPr>
                <a:endCxn id="100" idx="0"/>
              </p:cNvCxnSpPr>
              <p:nvPr/>
            </p:nvCxnSpPr>
            <p:spPr>
              <a:xfrm rot="5400000">
                <a:off x="16711" y="5723"/>
                <a:ext cx="247" cy="140"/>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98">
                <a:extLst>
                  <a:ext uri="{FF2B5EF4-FFF2-40B4-BE49-F238E27FC236}">
                    <a16:creationId xmlns:a16="http://schemas.microsoft.com/office/drawing/2014/main" id="{99955552-48D9-4A30-A819-567C9BD4A8EB}"/>
                  </a:ext>
                </a:extLst>
              </p:cNvPr>
              <p:cNvCxnSpPr>
                <a:stCxn id="100" idx="1"/>
                <a:endCxn id="106" idx="7"/>
              </p:cNvCxnSpPr>
              <p:nvPr/>
            </p:nvCxnSpPr>
            <p:spPr>
              <a:xfrm rot="10800000" flipV="1">
                <a:off x="15785" y="6119"/>
                <a:ext cx="265" cy="277"/>
              </a:xfrm>
              <a:prstGeom prst="curved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99">
                <a:extLst>
                  <a:ext uri="{FF2B5EF4-FFF2-40B4-BE49-F238E27FC236}">
                    <a16:creationId xmlns:a16="http://schemas.microsoft.com/office/drawing/2014/main" id="{435110D0-92D3-47AD-94F5-8533BACBC29C}"/>
                  </a:ext>
                </a:extLst>
              </p:cNvPr>
              <p:cNvCxnSpPr>
                <a:stCxn id="111" idx="2"/>
                <a:endCxn id="106" idx="2"/>
              </p:cNvCxnSpPr>
              <p:nvPr/>
            </p:nvCxnSpPr>
            <p:spPr>
              <a:xfrm rot="10800000" flipH="1" flipV="1">
                <a:off x="14971" y="6190"/>
                <a:ext cx="564" cy="320"/>
              </a:xfrm>
              <a:prstGeom prst="curvedConnector3">
                <a:avLst>
                  <a:gd name="adj1" fmla="val 19148"/>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100">
                <a:extLst>
                  <a:ext uri="{FF2B5EF4-FFF2-40B4-BE49-F238E27FC236}">
                    <a16:creationId xmlns:a16="http://schemas.microsoft.com/office/drawing/2014/main" id="{155EA4A5-A53E-462A-848C-12DE11061B5E}"/>
                  </a:ext>
                </a:extLst>
              </p:cNvPr>
              <p:cNvCxnSpPr/>
              <p:nvPr/>
            </p:nvCxnSpPr>
            <p:spPr>
              <a:xfrm rot="5400000" flipV="1">
                <a:off x="14769" y="5723"/>
                <a:ext cx="465" cy="1399"/>
              </a:xfrm>
              <a:prstGeom prst="curvedConnector3">
                <a:avLst>
                  <a:gd name="adj1" fmla="val 125376"/>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01">
                <a:extLst>
                  <a:ext uri="{FF2B5EF4-FFF2-40B4-BE49-F238E27FC236}">
                    <a16:creationId xmlns:a16="http://schemas.microsoft.com/office/drawing/2014/main" id="{0F92B0E7-F1A0-4C57-9BC1-4C7DC53BEAD1}"/>
                  </a:ext>
                </a:extLst>
              </p:cNvPr>
              <p:cNvCxnSpPr>
                <a:stCxn id="110" idx="3"/>
                <a:endCxn id="105" idx="1"/>
              </p:cNvCxnSpPr>
              <p:nvPr/>
            </p:nvCxnSpPr>
            <p:spPr>
              <a:xfrm rot="5400000">
                <a:off x="15342" y="7352"/>
                <a:ext cx="915" cy="110"/>
              </a:xfrm>
              <a:prstGeom prst="curvedConnector3">
                <a:avLst>
                  <a:gd name="adj1" fmla="val 48798"/>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02">
                <a:extLst>
                  <a:ext uri="{FF2B5EF4-FFF2-40B4-BE49-F238E27FC236}">
                    <a16:creationId xmlns:a16="http://schemas.microsoft.com/office/drawing/2014/main" id="{E8CEEBBC-AE23-49D8-85E9-EF919423679D}"/>
                  </a:ext>
                </a:extLst>
              </p:cNvPr>
              <p:cNvCxnSpPr>
                <a:stCxn id="113" idx="6"/>
                <a:endCxn id="102" idx="5"/>
              </p:cNvCxnSpPr>
              <p:nvPr/>
            </p:nvCxnSpPr>
            <p:spPr>
              <a:xfrm flipV="1">
                <a:off x="13272" y="6622"/>
                <a:ext cx="367" cy="253"/>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曲线连接符 103">
                <a:extLst>
                  <a:ext uri="{FF2B5EF4-FFF2-40B4-BE49-F238E27FC236}">
                    <a16:creationId xmlns:a16="http://schemas.microsoft.com/office/drawing/2014/main" id="{D48B0109-8F0A-4AA8-B41A-207F06D9AA45}"/>
                  </a:ext>
                </a:extLst>
              </p:cNvPr>
              <p:cNvCxnSpPr>
                <a:stCxn id="114" idx="6"/>
                <a:endCxn id="102" idx="5"/>
              </p:cNvCxnSpPr>
              <p:nvPr/>
            </p:nvCxnSpPr>
            <p:spPr>
              <a:xfrm flipV="1">
                <a:off x="13197" y="6622"/>
                <a:ext cx="442" cy="733"/>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04">
                <a:extLst>
                  <a:ext uri="{FF2B5EF4-FFF2-40B4-BE49-F238E27FC236}">
                    <a16:creationId xmlns:a16="http://schemas.microsoft.com/office/drawing/2014/main" id="{85E36A8D-BD25-4637-A98E-42B3E29BD63C}"/>
                  </a:ext>
                </a:extLst>
              </p:cNvPr>
              <p:cNvCxnSpPr>
                <a:stCxn id="115" idx="1"/>
                <a:endCxn id="104" idx="0"/>
              </p:cNvCxnSpPr>
              <p:nvPr/>
            </p:nvCxnSpPr>
            <p:spPr>
              <a:xfrm rot="16200000" flipH="1" flipV="1">
                <a:off x="14883" y="8236"/>
                <a:ext cx="42" cy="424"/>
              </a:xfrm>
              <a:prstGeom prst="curvedConnector3">
                <a:avLst>
                  <a:gd name="adj1" fmla="val -304761"/>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曲线连接符 105">
                <a:extLst>
                  <a:ext uri="{FF2B5EF4-FFF2-40B4-BE49-F238E27FC236}">
                    <a16:creationId xmlns:a16="http://schemas.microsoft.com/office/drawing/2014/main" id="{0BC80D25-C600-4482-88A7-A95D0A1245B1}"/>
                  </a:ext>
                </a:extLst>
              </p:cNvPr>
              <p:cNvCxnSpPr>
                <a:stCxn id="109" idx="1"/>
                <a:endCxn id="104" idx="0"/>
              </p:cNvCxnSpPr>
              <p:nvPr/>
            </p:nvCxnSpPr>
            <p:spPr>
              <a:xfrm rot="16200000" flipH="1" flipV="1">
                <a:off x="14938" y="8021"/>
                <a:ext cx="202" cy="694"/>
              </a:xfrm>
              <a:prstGeom prst="curvedConnector3">
                <a:avLst>
                  <a:gd name="adj1" fmla="val -78712"/>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1" name="曲线连接符 106">
                <a:extLst>
                  <a:ext uri="{FF2B5EF4-FFF2-40B4-BE49-F238E27FC236}">
                    <a16:creationId xmlns:a16="http://schemas.microsoft.com/office/drawing/2014/main" id="{4B70AE4A-173E-467B-AD32-190155BB32C8}"/>
                  </a:ext>
                </a:extLst>
              </p:cNvPr>
              <p:cNvCxnSpPr/>
              <p:nvPr/>
            </p:nvCxnSpPr>
            <p:spPr>
              <a:xfrm rot="10800000">
                <a:off x="13612" y="8073"/>
                <a:ext cx="1529" cy="396"/>
              </a:xfrm>
              <a:prstGeom prst="curvedConnector4">
                <a:avLst>
                  <a:gd name="adj1" fmla="val -1765"/>
                  <a:gd name="adj2" fmla="val 99747"/>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2" name="曲线连接符 107">
                <a:extLst>
                  <a:ext uri="{FF2B5EF4-FFF2-40B4-BE49-F238E27FC236}">
                    <a16:creationId xmlns:a16="http://schemas.microsoft.com/office/drawing/2014/main" id="{AB8093C5-831D-498F-9FCF-EFE34791C84A}"/>
                  </a:ext>
                </a:extLst>
              </p:cNvPr>
              <p:cNvCxnSpPr>
                <a:stCxn id="116" idx="0"/>
              </p:cNvCxnSpPr>
              <p:nvPr/>
            </p:nvCxnSpPr>
            <p:spPr>
              <a:xfrm rot="16200000" flipV="1">
                <a:off x="13810" y="8010"/>
                <a:ext cx="278" cy="551"/>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08">
                <a:extLst>
                  <a:ext uri="{FF2B5EF4-FFF2-40B4-BE49-F238E27FC236}">
                    <a16:creationId xmlns:a16="http://schemas.microsoft.com/office/drawing/2014/main" id="{20E6674B-C487-44AE-8DF9-92C27AC916C3}"/>
                  </a:ext>
                </a:extLst>
              </p:cNvPr>
              <p:cNvCxnSpPr>
                <a:endCxn id="103" idx="0"/>
              </p:cNvCxnSpPr>
              <p:nvPr/>
            </p:nvCxnSpPr>
            <p:spPr>
              <a:xfrm rot="10800000">
                <a:off x="13534" y="7974"/>
                <a:ext cx="1875" cy="291"/>
              </a:xfrm>
              <a:prstGeom prst="curvedConnector4">
                <a:avLst>
                  <a:gd name="adj1" fmla="val 1013"/>
                  <a:gd name="adj2" fmla="val 228866"/>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曲线连接符 109">
                <a:extLst>
                  <a:ext uri="{FF2B5EF4-FFF2-40B4-BE49-F238E27FC236}">
                    <a16:creationId xmlns:a16="http://schemas.microsoft.com/office/drawing/2014/main" id="{D960D39A-345D-4217-9859-EB0E2D5A7B70}"/>
                  </a:ext>
                </a:extLst>
              </p:cNvPr>
              <p:cNvCxnSpPr>
                <a:stCxn id="109" idx="1"/>
                <a:endCxn id="104" idx="0"/>
              </p:cNvCxnSpPr>
              <p:nvPr/>
            </p:nvCxnSpPr>
            <p:spPr>
              <a:xfrm rot="16200000" flipH="1" flipV="1">
                <a:off x="14938" y="8021"/>
                <a:ext cx="202" cy="694"/>
              </a:xfrm>
              <a:prstGeom prst="curvedConnector3">
                <a:avLst>
                  <a:gd name="adj1" fmla="val -130693"/>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4" name="矩形 93">
              <a:extLst>
                <a:ext uri="{FF2B5EF4-FFF2-40B4-BE49-F238E27FC236}">
                  <a16:creationId xmlns:a16="http://schemas.microsoft.com/office/drawing/2014/main" id="{939B261F-6F35-48E7-B13C-D553EAD7B0F8}"/>
                </a:ext>
              </a:extLst>
            </p:cNvPr>
            <p:cNvSpPr/>
            <p:nvPr/>
          </p:nvSpPr>
          <p:spPr>
            <a:xfrm>
              <a:off x="10521" y="5101"/>
              <a:ext cx="8015" cy="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045A7A5E-D3EB-8449-8BC6-10670B13475A}"/>
              </a:ext>
            </a:extLst>
          </p:cNvPr>
          <p:cNvSpPr>
            <a:spLocks noGrp="1"/>
          </p:cNvSpPr>
          <p:nvPr>
            <p:ph type="sldNum" sz="quarter" idx="12"/>
          </p:nvPr>
        </p:nvSpPr>
        <p:spPr/>
        <p:txBody>
          <a:bodyPr/>
          <a:lstStyle/>
          <a:p>
            <a:fld id="{B13F0FA4-29F4-4B1D-A16B-0D7169EBD889}" type="slidenum">
              <a:rPr lang="en-US" smtClean="0"/>
              <a:t>32</a:t>
            </a:fld>
            <a:endParaRPr lang="en-US" dirty="0"/>
          </a:p>
        </p:txBody>
      </p:sp>
    </p:spTree>
    <p:extLst>
      <p:ext uri="{BB962C8B-B14F-4D97-AF65-F5344CB8AC3E}">
        <p14:creationId xmlns:p14="http://schemas.microsoft.com/office/powerpoint/2010/main" val="273509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8DE7-4E6E-4BE8-B42E-D288F4F43D7F}"/>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E2CE0D6B-005E-4FA8-B1C4-B30BD34EA4A9}"/>
              </a:ext>
            </a:extLst>
          </p:cNvPr>
          <p:cNvSpPr>
            <a:spLocks noGrp="1"/>
          </p:cNvSpPr>
          <p:nvPr>
            <p:ph idx="1"/>
          </p:nvPr>
        </p:nvSpPr>
        <p:spPr/>
        <p:txBody>
          <a:bodyPr/>
          <a:lstStyle/>
          <a:p>
            <a:r>
              <a:rPr lang="zh-CN" altLang="en-US" dirty="0"/>
              <a:t>数据分布：负载均衡</a:t>
            </a:r>
            <a:endParaRPr lang="en-US" altLang="zh-CN" dirty="0"/>
          </a:p>
          <a:p>
            <a:pPr lvl="1"/>
            <a:r>
              <a:rPr lang="zh-CN" altLang="en-US" dirty="0"/>
              <a:t>分布式存储节点会定时向主控节点发送心跳数据包，主控节点通过该心跳数据包，实时监控各节点的负载情况，包括节点的</a:t>
            </a:r>
            <a:r>
              <a:rPr lang="en-US" altLang="zh-CN" dirty="0"/>
              <a:t>CPU</a:t>
            </a:r>
            <a:r>
              <a:rPr lang="zh-CN" altLang="en-US" dirty="0"/>
              <a:t>、内存、磁盘、网络资源利用率以及数据的读写次数和数据量等信息</a:t>
            </a:r>
            <a:endParaRPr lang="en-US" dirty="0"/>
          </a:p>
        </p:txBody>
      </p:sp>
      <p:sp>
        <p:nvSpPr>
          <p:cNvPr id="4" name="灯片编号占位符 3">
            <a:extLst>
              <a:ext uri="{FF2B5EF4-FFF2-40B4-BE49-F238E27FC236}">
                <a16:creationId xmlns:a16="http://schemas.microsoft.com/office/drawing/2014/main" id="{40708150-A4E9-9543-8B8F-230B46920511}"/>
              </a:ext>
            </a:extLst>
          </p:cNvPr>
          <p:cNvSpPr>
            <a:spLocks noGrp="1"/>
          </p:cNvSpPr>
          <p:nvPr>
            <p:ph type="sldNum" sz="quarter" idx="12"/>
          </p:nvPr>
        </p:nvSpPr>
        <p:spPr/>
        <p:txBody>
          <a:bodyPr/>
          <a:lstStyle/>
          <a:p>
            <a:fld id="{B13F0FA4-29F4-4B1D-A16B-0D7169EBD889}" type="slidenum">
              <a:rPr lang="en-US" smtClean="0"/>
              <a:t>33</a:t>
            </a:fld>
            <a:endParaRPr lang="en-US" dirty="0"/>
          </a:p>
        </p:txBody>
      </p:sp>
    </p:spTree>
    <p:extLst>
      <p:ext uri="{BB962C8B-B14F-4D97-AF65-F5344CB8AC3E}">
        <p14:creationId xmlns:p14="http://schemas.microsoft.com/office/powerpoint/2010/main" val="3312825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3392-5F58-4E69-AB27-EE3378DD781A}"/>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89EE3F51-F409-451A-95BF-4951CC7C730D}"/>
              </a:ext>
            </a:extLst>
          </p:cNvPr>
          <p:cNvSpPr>
            <a:spLocks noGrp="1"/>
          </p:cNvSpPr>
          <p:nvPr>
            <p:ph idx="1"/>
          </p:nvPr>
        </p:nvSpPr>
        <p:spPr/>
        <p:txBody>
          <a:bodyPr/>
          <a:lstStyle/>
          <a:p>
            <a:r>
              <a:rPr lang="zh-CN" altLang="en-US" dirty="0"/>
              <a:t>复制与一致性：复制的概述</a:t>
            </a:r>
            <a:endParaRPr lang="en-US" altLang="zh-CN" dirty="0"/>
          </a:p>
          <a:p>
            <a:pPr lvl="1"/>
            <a:r>
              <a:rPr lang="zh-CN" altLang="en-US" dirty="0"/>
              <a:t>将主副本的数据复制到其他节点，从而生成备用副本，在众多的节点数据副本中，确定一个主副本数据</a:t>
            </a:r>
            <a:endParaRPr lang="en-US" altLang="zh-CN" dirty="0"/>
          </a:p>
          <a:p>
            <a:pPr lvl="1"/>
            <a:r>
              <a:rPr lang="zh-CN" altLang="en-US" dirty="0"/>
              <a:t>通过数据读写的操作日志回放，能够实现主副本到备副本的增量复制</a:t>
            </a:r>
            <a:endParaRPr lang="en-US" altLang="zh-CN" dirty="0"/>
          </a:p>
          <a:p>
            <a:pPr lvl="1"/>
            <a:r>
              <a:rPr lang="zh-CN" altLang="en-US" dirty="0"/>
              <a:t>保证分布式系统可用性、可靠性、安全性</a:t>
            </a:r>
            <a:endParaRPr lang="en-US" altLang="zh-CN" dirty="0"/>
          </a:p>
          <a:p>
            <a:pPr lvl="1"/>
            <a:r>
              <a:rPr lang="zh-CN" altLang="en-US" dirty="0"/>
              <a:t>两种复制技术</a:t>
            </a:r>
            <a:endParaRPr lang="en-US" altLang="zh-CN" dirty="0"/>
          </a:p>
          <a:p>
            <a:pPr lvl="2"/>
            <a:r>
              <a:rPr lang="zh-CN" altLang="en-US" dirty="0"/>
              <a:t>强同步复制</a:t>
            </a:r>
            <a:endParaRPr lang="en-US" altLang="zh-CN" dirty="0"/>
          </a:p>
          <a:p>
            <a:pPr lvl="2"/>
            <a:r>
              <a:rPr lang="zh-CN" altLang="en-US" dirty="0"/>
              <a:t>异步复制</a:t>
            </a:r>
            <a:endParaRPr lang="en-US" dirty="0"/>
          </a:p>
        </p:txBody>
      </p:sp>
      <p:sp>
        <p:nvSpPr>
          <p:cNvPr id="4" name="灯片编号占位符 3">
            <a:extLst>
              <a:ext uri="{FF2B5EF4-FFF2-40B4-BE49-F238E27FC236}">
                <a16:creationId xmlns:a16="http://schemas.microsoft.com/office/drawing/2014/main" id="{B63B5DA9-D298-E14D-894E-B38C0A14EFD5}"/>
              </a:ext>
            </a:extLst>
          </p:cNvPr>
          <p:cNvSpPr>
            <a:spLocks noGrp="1"/>
          </p:cNvSpPr>
          <p:nvPr>
            <p:ph type="sldNum" sz="quarter" idx="12"/>
          </p:nvPr>
        </p:nvSpPr>
        <p:spPr/>
        <p:txBody>
          <a:bodyPr/>
          <a:lstStyle/>
          <a:p>
            <a:fld id="{B13F0FA4-29F4-4B1D-A16B-0D7169EBD889}" type="slidenum">
              <a:rPr lang="en-US" smtClean="0"/>
              <a:t>34</a:t>
            </a:fld>
            <a:endParaRPr lang="en-US" dirty="0"/>
          </a:p>
        </p:txBody>
      </p:sp>
    </p:spTree>
    <p:extLst>
      <p:ext uri="{BB962C8B-B14F-4D97-AF65-F5344CB8AC3E}">
        <p14:creationId xmlns:p14="http://schemas.microsoft.com/office/powerpoint/2010/main" val="141904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8168-BF95-4925-8E35-C477B929BA02}"/>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D95DE0CE-FA56-4D4B-A9F3-0588C411F58D}"/>
              </a:ext>
            </a:extLst>
          </p:cNvPr>
          <p:cNvSpPr>
            <a:spLocks noGrp="1"/>
          </p:cNvSpPr>
          <p:nvPr>
            <p:ph idx="1"/>
          </p:nvPr>
        </p:nvSpPr>
        <p:spPr>
          <a:xfrm>
            <a:off x="680483" y="1160756"/>
            <a:ext cx="10930269" cy="2004475"/>
          </a:xfrm>
        </p:spPr>
        <p:txBody>
          <a:bodyPr/>
          <a:lstStyle/>
          <a:p>
            <a:r>
              <a:rPr lang="zh-CN" altLang="en-US" dirty="0"/>
              <a:t>容错机制：故障检测</a:t>
            </a:r>
            <a:endParaRPr lang="en-US" altLang="zh-CN" dirty="0"/>
          </a:p>
          <a:p>
            <a:pPr lvl="1"/>
            <a:r>
              <a:rPr lang="zh-CN" altLang="en-US" dirty="0"/>
              <a:t>容错处理的第一步就是故障检测，最常见的故障检测方法是利用心跳的检测机制，即总控节点向工作节点发送心跳包来检测该存储节点的“健康”状态</a:t>
            </a:r>
            <a:endParaRPr lang="en-US" altLang="zh-CN" dirty="0"/>
          </a:p>
          <a:p>
            <a:endParaRPr lang="zh-CN" altLang="en-US" dirty="0"/>
          </a:p>
        </p:txBody>
      </p:sp>
      <p:sp>
        <p:nvSpPr>
          <p:cNvPr id="4" name="Rectangle 3">
            <a:extLst>
              <a:ext uri="{FF2B5EF4-FFF2-40B4-BE49-F238E27FC236}">
                <a16:creationId xmlns:a16="http://schemas.microsoft.com/office/drawing/2014/main" id="{CA36E4B8-8F3E-4BBE-8B43-CC4BC8C25114}"/>
              </a:ext>
            </a:extLst>
          </p:cNvPr>
          <p:cNvSpPr/>
          <p:nvPr/>
        </p:nvSpPr>
        <p:spPr>
          <a:xfrm>
            <a:off x="3853079" y="3059668"/>
            <a:ext cx="3384750" cy="954107"/>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“心跳”检测机制缺陷</a:t>
            </a:r>
            <a:endParaRPr lang="en-US" altLang="zh-CN" sz="2000"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由于网络问题导致主控节点无法收到工作节点相应</a:t>
            </a:r>
          </a:p>
        </p:txBody>
      </p:sp>
      <p:grpSp>
        <p:nvGrpSpPr>
          <p:cNvPr id="8" name="Group 7">
            <a:extLst>
              <a:ext uri="{FF2B5EF4-FFF2-40B4-BE49-F238E27FC236}">
                <a16:creationId xmlns:a16="http://schemas.microsoft.com/office/drawing/2014/main" id="{77706F52-A715-44C6-9866-F71DC01EEA3C}"/>
              </a:ext>
            </a:extLst>
          </p:cNvPr>
          <p:cNvGrpSpPr/>
          <p:nvPr/>
        </p:nvGrpSpPr>
        <p:grpSpPr>
          <a:xfrm>
            <a:off x="3789774" y="4196185"/>
            <a:ext cx="3729408" cy="1805862"/>
            <a:chOff x="3789774" y="4196185"/>
            <a:chExt cx="3729408" cy="1805862"/>
          </a:xfrm>
        </p:grpSpPr>
        <p:sp>
          <p:nvSpPr>
            <p:cNvPr id="5" name="Rectangle 4">
              <a:extLst>
                <a:ext uri="{FF2B5EF4-FFF2-40B4-BE49-F238E27FC236}">
                  <a16:creationId xmlns:a16="http://schemas.microsoft.com/office/drawing/2014/main" id="{1B3E3DC7-B1ED-42F7-9FE4-D00F2F9A634B}"/>
                </a:ext>
              </a:extLst>
            </p:cNvPr>
            <p:cNvSpPr/>
            <p:nvPr/>
          </p:nvSpPr>
          <p:spPr>
            <a:xfrm>
              <a:off x="3789774" y="4801718"/>
              <a:ext cx="3729408" cy="1200329"/>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租约机制</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主控节点给每个工作节点发放租约，工作节点在租约有效期内可提供正常服务；过期则停止服务</a:t>
              </a:r>
            </a:p>
          </p:txBody>
        </p:sp>
        <p:sp>
          <p:nvSpPr>
            <p:cNvPr id="6" name="Arrow: Down 5">
              <a:extLst>
                <a:ext uri="{FF2B5EF4-FFF2-40B4-BE49-F238E27FC236}">
                  <a16:creationId xmlns:a16="http://schemas.microsoft.com/office/drawing/2014/main" id="{4F79630D-93EA-4CEB-9BF0-AC7F6E8BFBA0}"/>
                </a:ext>
              </a:extLst>
            </p:cNvPr>
            <p:cNvSpPr/>
            <p:nvPr/>
          </p:nvSpPr>
          <p:spPr>
            <a:xfrm>
              <a:off x="5338530" y="4196185"/>
              <a:ext cx="413848" cy="423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8A4A18-E860-4CEF-A22F-299BB104F570}"/>
                </a:ext>
              </a:extLst>
            </p:cNvPr>
            <p:cNvSpPr/>
            <p:nvPr/>
          </p:nvSpPr>
          <p:spPr>
            <a:xfrm>
              <a:off x="5752378" y="4211163"/>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解决方案</a:t>
              </a:r>
            </a:p>
          </p:txBody>
        </p:sp>
      </p:grpSp>
      <p:sp>
        <p:nvSpPr>
          <p:cNvPr id="9" name="灯片编号占位符 8">
            <a:extLst>
              <a:ext uri="{FF2B5EF4-FFF2-40B4-BE49-F238E27FC236}">
                <a16:creationId xmlns:a16="http://schemas.microsoft.com/office/drawing/2014/main" id="{DFFAC3C6-A44F-774D-8047-F3D42C207E4C}"/>
              </a:ext>
            </a:extLst>
          </p:cNvPr>
          <p:cNvSpPr>
            <a:spLocks noGrp="1"/>
          </p:cNvSpPr>
          <p:nvPr>
            <p:ph type="sldNum" sz="quarter" idx="12"/>
          </p:nvPr>
        </p:nvSpPr>
        <p:spPr/>
        <p:txBody>
          <a:bodyPr/>
          <a:lstStyle/>
          <a:p>
            <a:fld id="{B13F0FA4-29F4-4B1D-A16B-0D7169EBD889}" type="slidenum">
              <a:rPr lang="en-US" smtClean="0"/>
              <a:t>35</a:t>
            </a:fld>
            <a:endParaRPr lang="en-US" dirty="0"/>
          </a:p>
        </p:txBody>
      </p:sp>
    </p:spTree>
    <p:extLst>
      <p:ext uri="{BB962C8B-B14F-4D97-AF65-F5344CB8AC3E}">
        <p14:creationId xmlns:p14="http://schemas.microsoft.com/office/powerpoint/2010/main" val="1516264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2D6-390E-4EFB-B1BA-33B9B9FB7C33}"/>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6AD2AFD3-76F2-4052-A343-435141C68492}"/>
              </a:ext>
            </a:extLst>
          </p:cNvPr>
          <p:cNvSpPr>
            <a:spLocks noGrp="1"/>
          </p:cNvSpPr>
          <p:nvPr>
            <p:ph idx="1"/>
          </p:nvPr>
        </p:nvSpPr>
        <p:spPr>
          <a:xfrm>
            <a:off x="680483" y="1160756"/>
            <a:ext cx="5078439" cy="5016207"/>
          </a:xfrm>
        </p:spPr>
        <p:txBody>
          <a:bodyPr>
            <a:normAutofit/>
          </a:bodyPr>
          <a:lstStyle/>
          <a:p>
            <a:r>
              <a:rPr lang="en-US" altLang="zh-CN" dirty="0"/>
              <a:t>HDFS</a:t>
            </a:r>
            <a:r>
              <a:rPr lang="zh-CN" altLang="en-US" dirty="0"/>
              <a:t>的系统架构</a:t>
            </a:r>
            <a:endParaRPr lang="en-US" altLang="zh-CN" dirty="0"/>
          </a:p>
          <a:p>
            <a:pPr lvl="1"/>
            <a:r>
              <a:rPr lang="zh-CN" altLang="en-US" dirty="0"/>
              <a:t>主</a:t>
            </a:r>
            <a:r>
              <a:rPr lang="en-US" altLang="zh-CN" dirty="0"/>
              <a:t>/</a:t>
            </a:r>
            <a:r>
              <a:rPr lang="zh-CN" altLang="en-US" dirty="0"/>
              <a:t>从（</a:t>
            </a:r>
            <a:r>
              <a:rPr lang="en-US" altLang="zh-CN" dirty="0"/>
              <a:t>master/slave</a:t>
            </a:r>
            <a:r>
              <a:rPr lang="zh-CN" altLang="en-US" dirty="0"/>
              <a:t>）架构，一个</a:t>
            </a:r>
            <a:r>
              <a:rPr lang="en-US" altLang="zh-CN" dirty="0"/>
              <a:t>HDFS</a:t>
            </a:r>
            <a:r>
              <a:rPr lang="zh-CN" altLang="en-US" dirty="0"/>
              <a:t>集群由单个名字节点和多个数据节点组成。</a:t>
            </a:r>
            <a:endParaRPr lang="en-US" altLang="zh-CN" dirty="0"/>
          </a:p>
          <a:p>
            <a:pPr lvl="1"/>
            <a:r>
              <a:rPr lang="zh-CN" altLang="en-US" dirty="0"/>
              <a:t>名字节点为主节点，它管理文件系统命名空间，并控制客户端对文件的访问。</a:t>
            </a:r>
            <a:endParaRPr lang="en-US" altLang="zh-CN" dirty="0"/>
          </a:p>
          <a:p>
            <a:pPr lvl="1"/>
            <a:r>
              <a:rPr lang="zh-CN" altLang="en-US" dirty="0"/>
              <a:t>数据节点为从节点，它们管理存储在它们节点上的文件块。</a:t>
            </a:r>
            <a:endParaRPr lang="en-US" altLang="zh-CN" dirty="0"/>
          </a:p>
          <a:p>
            <a:pPr lvl="1"/>
            <a:r>
              <a:rPr lang="zh-CN" altLang="en-US" dirty="0"/>
              <a:t>主节点控制着所有的从节点</a:t>
            </a:r>
            <a:endParaRPr lang="en-US" dirty="0"/>
          </a:p>
        </p:txBody>
      </p:sp>
      <p:grpSp>
        <p:nvGrpSpPr>
          <p:cNvPr id="7" name="组合 6">
            <a:extLst>
              <a:ext uri="{FF2B5EF4-FFF2-40B4-BE49-F238E27FC236}">
                <a16:creationId xmlns:a16="http://schemas.microsoft.com/office/drawing/2014/main" id="{DA23C5A0-1CC0-43EF-9426-77F1DC12D68D}"/>
              </a:ext>
            </a:extLst>
          </p:cNvPr>
          <p:cNvGrpSpPr/>
          <p:nvPr/>
        </p:nvGrpSpPr>
        <p:grpSpPr>
          <a:xfrm>
            <a:off x="5932805" y="2092325"/>
            <a:ext cx="6096635" cy="3797668"/>
            <a:chOff x="6867" y="2621"/>
            <a:chExt cx="12151" cy="7828"/>
          </a:xfrm>
        </p:grpSpPr>
        <p:sp>
          <p:nvSpPr>
            <p:cNvPr id="8" name="矩形 7">
              <a:extLst>
                <a:ext uri="{FF2B5EF4-FFF2-40B4-BE49-F238E27FC236}">
                  <a16:creationId xmlns:a16="http://schemas.microsoft.com/office/drawing/2014/main" id="{B01442DE-1325-4D82-9D7A-697D7245C6B7}"/>
                </a:ext>
              </a:extLst>
            </p:cNvPr>
            <p:cNvSpPr/>
            <p:nvPr/>
          </p:nvSpPr>
          <p:spPr>
            <a:xfrm>
              <a:off x="14369" y="2621"/>
              <a:ext cx="4649" cy="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元数据（名字，副本因子，</a:t>
              </a:r>
              <a:r>
                <a:rPr lang="en-US" altLang="zh-CN" sz="1400">
                  <a:solidFill>
                    <a:schemeClr val="tx1"/>
                  </a:solidFill>
                </a:rPr>
                <a:t>...</a:t>
              </a:r>
              <a:r>
                <a:rPr lang="zh-CN" altLang="en-US" sz="1400">
                  <a:solidFill>
                    <a:schemeClr val="tx1"/>
                  </a:solidFill>
                </a:rPr>
                <a:t>）</a:t>
              </a:r>
              <a:r>
                <a:rPr lang="en-US" altLang="zh-CN" sz="1400">
                  <a:solidFill>
                    <a:schemeClr val="tx1"/>
                  </a:solidFill>
                </a:rPr>
                <a:t>:/home/foo/data,3...</a:t>
              </a:r>
            </a:p>
          </p:txBody>
        </p:sp>
        <p:sp>
          <p:nvSpPr>
            <p:cNvPr id="9" name="圆角矩形 8">
              <a:extLst>
                <a:ext uri="{FF2B5EF4-FFF2-40B4-BE49-F238E27FC236}">
                  <a16:creationId xmlns:a16="http://schemas.microsoft.com/office/drawing/2014/main" id="{41EE28E8-0F7F-453B-BB1F-3E02F3282A29}"/>
                </a:ext>
              </a:extLst>
            </p:cNvPr>
            <p:cNvSpPr/>
            <p:nvPr/>
          </p:nvSpPr>
          <p:spPr>
            <a:xfrm>
              <a:off x="12150" y="2621"/>
              <a:ext cx="1871" cy="8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名字节点</a:t>
              </a:r>
            </a:p>
          </p:txBody>
        </p:sp>
        <p:sp>
          <p:nvSpPr>
            <p:cNvPr id="10" name="椭圆 9">
              <a:extLst>
                <a:ext uri="{FF2B5EF4-FFF2-40B4-BE49-F238E27FC236}">
                  <a16:creationId xmlns:a16="http://schemas.microsoft.com/office/drawing/2014/main" id="{B851428F-CAB9-4DAA-A26D-161B52D7E6C5}"/>
                </a:ext>
              </a:extLst>
            </p:cNvPr>
            <p:cNvSpPr/>
            <p:nvPr/>
          </p:nvSpPr>
          <p:spPr>
            <a:xfrm>
              <a:off x="9553" y="3527"/>
              <a:ext cx="1910" cy="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客户端</a:t>
              </a:r>
            </a:p>
          </p:txBody>
        </p:sp>
        <p:grpSp>
          <p:nvGrpSpPr>
            <p:cNvPr id="11" name="组合 10">
              <a:extLst>
                <a:ext uri="{FF2B5EF4-FFF2-40B4-BE49-F238E27FC236}">
                  <a16:creationId xmlns:a16="http://schemas.microsoft.com/office/drawing/2014/main" id="{A4180726-CAEA-4DD5-A07C-A23595EA56DD}"/>
                </a:ext>
              </a:extLst>
            </p:cNvPr>
            <p:cNvGrpSpPr/>
            <p:nvPr/>
          </p:nvGrpSpPr>
          <p:grpSpPr>
            <a:xfrm>
              <a:off x="7188" y="6312"/>
              <a:ext cx="5189" cy="1281"/>
              <a:chOff x="7188" y="6312"/>
              <a:chExt cx="5189" cy="1281"/>
            </a:xfrm>
          </p:grpSpPr>
          <p:sp>
            <p:nvSpPr>
              <p:cNvPr id="47" name="矩形 46">
                <a:extLst>
                  <a:ext uri="{FF2B5EF4-FFF2-40B4-BE49-F238E27FC236}">
                    <a16:creationId xmlns:a16="http://schemas.microsoft.com/office/drawing/2014/main" id="{9083A161-FBE3-4096-BCE8-E80D396E14BF}"/>
                  </a:ext>
                </a:extLst>
              </p:cNvPr>
              <p:cNvSpPr/>
              <p:nvPr/>
            </p:nvSpPr>
            <p:spPr>
              <a:xfrm>
                <a:off x="7188"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233BB70-635B-4003-BCB3-823ACAE751A5}"/>
                  </a:ext>
                </a:extLst>
              </p:cNvPr>
              <p:cNvSpPr/>
              <p:nvPr/>
            </p:nvSpPr>
            <p:spPr>
              <a:xfrm>
                <a:off x="9124"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EF9DB6A-46BC-4B39-9560-88CC3879464F}"/>
                  </a:ext>
                </a:extLst>
              </p:cNvPr>
              <p:cNvSpPr/>
              <p:nvPr/>
            </p:nvSpPr>
            <p:spPr>
              <a:xfrm>
                <a:off x="11096"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1E0E6AA-477F-4685-A4FC-22C4BD274E73}"/>
                  </a:ext>
                </a:extLst>
              </p:cNvPr>
              <p:cNvSpPr/>
              <p:nvPr/>
            </p:nvSpPr>
            <p:spPr>
              <a:xfrm>
                <a:off x="7430" y="6645"/>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A5A8DF5-D9E7-4D3E-90A2-E787E1A29105}"/>
                  </a:ext>
                </a:extLst>
              </p:cNvPr>
              <p:cNvSpPr/>
              <p:nvPr/>
            </p:nvSpPr>
            <p:spPr>
              <a:xfrm>
                <a:off x="7975" y="717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F9BE9A6A-AE21-45AB-B96E-288C6AF13BAB}"/>
                  </a:ext>
                </a:extLst>
              </p:cNvPr>
              <p:cNvSpPr/>
              <p:nvPr/>
            </p:nvSpPr>
            <p:spPr>
              <a:xfrm>
                <a:off x="7975" y="664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F5C4FC1-D826-4A3A-87D6-12F1C910304C}"/>
                  </a:ext>
                </a:extLst>
              </p:cNvPr>
              <p:cNvSpPr/>
              <p:nvPr/>
            </p:nvSpPr>
            <p:spPr>
              <a:xfrm>
                <a:off x="9218" y="6935"/>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D8047E6-AACA-4AB5-94FF-62D1D5FD9C9E}"/>
                  </a:ext>
                </a:extLst>
              </p:cNvPr>
              <p:cNvSpPr/>
              <p:nvPr/>
            </p:nvSpPr>
            <p:spPr>
              <a:xfrm>
                <a:off x="9218" y="640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4CA5F8B2-6E7B-4654-A651-9CCA701C8037}"/>
                  </a:ext>
                </a:extLst>
              </p:cNvPr>
              <p:cNvSpPr/>
              <p:nvPr/>
            </p:nvSpPr>
            <p:spPr>
              <a:xfrm>
                <a:off x="11903" y="6434"/>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20D8033A-107D-4277-A0AD-C9392DC4BB4C}"/>
                  </a:ext>
                </a:extLst>
              </p:cNvPr>
              <p:cNvSpPr/>
              <p:nvPr/>
            </p:nvSpPr>
            <p:spPr>
              <a:xfrm>
                <a:off x="11278" y="643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78CA8AEA-94F4-4B8B-A392-55CCA64CA57E}"/>
                </a:ext>
              </a:extLst>
            </p:cNvPr>
            <p:cNvSpPr/>
            <p:nvPr/>
          </p:nvSpPr>
          <p:spPr>
            <a:xfrm>
              <a:off x="6867" y="6093"/>
              <a:ext cx="5811" cy="2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3028055-47F4-4F36-B870-63905647C339}"/>
                </a:ext>
              </a:extLst>
            </p:cNvPr>
            <p:cNvGrpSpPr/>
            <p:nvPr/>
          </p:nvGrpSpPr>
          <p:grpSpPr>
            <a:xfrm>
              <a:off x="13491" y="6093"/>
              <a:ext cx="3972" cy="2716"/>
              <a:chOff x="14020" y="6093"/>
              <a:chExt cx="3972" cy="2716"/>
            </a:xfrm>
          </p:grpSpPr>
          <p:grpSp>
            <p:nvGrpSpPr>
              <p:cNvPr id="36" name="组合 35">
                <a:extLst>
                  <a:ext uri="{FF2B5EF4-FFF2-40B4-BE49-F238E27FC236}">
                    <a16:creationId xmlns:a16="http://schemas.microsoft.com/office/drawing/2014/main" id="{9483B4D2-7F6D-4672-AFAE-013F952B9D37}"/>
                  </a:ext>
                </a:extLst>
              </p:cNvPr>
              <p:cNvGrpSpPr/>
              <p:nvPr/>
            </p:nvGrpSpPr>
            <p:grpSpPr>
              <a:xfrm>
                <a:off x="14458" y="6312"/>
                <a:ext cx="3072" cy="1280"/>
                <a:chOff x="14458" y="6312"/>
                <a:chExt cx="3072" cy="1280"/>
              </a:xfrm>
            </p:grpSpPr>
            <p:sp>
              <p:nvSpPr>
                <p:cNvPr id="38" name="矩形 37">
                  <a:extLst>
                    <a:ext uri="{FF2B5EF4-FFF2-40B4-BE49-F238E27FC236}">
                      <a16:creationId xmlns:a16="http://schemas.microsoft.com/office/drawing/2014/main" id="{D4D617E2-F44B-4674-B5B8-1484DA37BB6C}"/>
                    </a:ext>
                  </a:extLst>
                </p:cNvPr>
                <p:cNvSpPr/>
                <p:nvPr/>
              </p:nvSpPr>
              <p:spPr>
                <a:xfrm>
                  <a:off x="14458"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5DA72B7-CD2E-4B74-91C6-CA8A83E21A43}"/>
                    </a:ext>
                  </a:extLst>
                </p:cNvPr>
                <p:cNvSpPr/>
                <p:nvPr/>
              </p:nvSpPr>
              <p:spPr>
                <a:xfrm>
                  <a:off x="16248" y="6312"/>
                  <a:ext cx="1282"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8805F47-ECEE-4008-8D7A-1FE9CDCBD777}"/>
                    </a:ext>
                  </a:extLst>
                </p:cNvPr>
                <p:cNvSpPr/>
                <p:nvPr/>
              </p:nvSpPr>
              <p:spPr>
                <a:xfrm>
                  <a:off x="14661" y="702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55AE2C3-A891-45CC-886F-614276A0F1E0}"/>
                    </a:ext>
                  </a:extLst>
                </p:cNvPr>
                <p:cNvSpPr/>
                <p:nvPr/>
              </p:nvSpPr>
              <p:spPr>
                <a:xfrm>
                  <a:off x="15187" y="644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A61B597-5910-4E1E-8A80-7015C8E2B66B}"/>
                    </a:ext>
                  </a:extLst>
                </p:cNvPr>
                <p:cNvSpPr/>
                <p:nvPr/>
              </p:nvSpPr>
              <p:spPr>
                <a:xfrm>
                  <a:off x="14558" y="644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C2A3D64-4A16-4306-81C3-5D5C985A9DBB}"/>
                    </a:ext>
                  </a:extLst>
                </p:cNvPr>
                <p:cNvSpPr/>
                <p:nvPr/>
              </p:nvSpPr>
              <p:spPr>
                <a:xfrm>
                  <a:off x="16412" y="64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32F78E0-5B27-42FA-A03C-4A48F53BA250}"/>
                    </a:ext>
                  </a:extLst>
                </p:cNvPr>
                <p:cNvSpPr/>
                <p:nvPr/>
              </p:nvSpPr>
              <p:spPr>
                <a:xfrm>
                  <a:off x="16612" y="66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B782C3E-9AF5-4557-8B20-79F7B1CE1475}"/>
                    </a:ext>
                  </a:extLst>
                </p:cNvPr>
                <p:cNvSpPr/>
                <p:nvPr/>
              </p:nvSpPr>
              <p:spPr>
                <a:xfrm>
                  <a:off x="16510" y="6978"/>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4572FFE-A0D6-458A-87F9-170188228EAA}"/>
                    </a:ext>
                  </a:extLst>
                </p:cNvPr>
                <p:cNvSpPr/>
                <p:nvPr/>
              </p:nvSpPr>
              <p:spPr>
                <a:xfrm>
                  <a:off x="17101" y="64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25850B10-8C4A-4A8C-AAC3-4D829B1842B2}"/>
                  </a:ext>
                </a:extLst>
              </p:cNvPr>
              <p:cNvSpPr/>
              <p:nvPr/>
            </p:nvSpPr>
            <p:spPr>
              <a:xfrm>
                <a:off x="14020" y="6093"/>
                <a:ext cx="3973" cy="2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a:extLst>
                <a:ext uri="{FF2B5EF4-FFF2-40B4-BE49-F238E27FC236}">
                  <a16:creationId xmlns:a16="http://schemas.microsoft.com/office/drawing/2014/main" id="{33C01580-CF01-4937-87A0-4859EADC9BB5}"/>
                </a:ext>
              </a:extLst>
            </p:cNvPr>
            <p:cNvSpPr/>
            <p:nvPr/>
          </p:nvSpPr>
          <p:spPr>
            <a:xfrm>
              <a:off x="12377" y="9634"/>
              <a:ext cx="1931" cy="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客户端</a:t>
              </a:r>
            </a:p>
          </p:txBody>
        </p:sp>
        <p:sp>
          <p:nvSpPr>
            <p:cNvPr id="15" name="文本框 14">
              <a:extLst>
                <a:ext uri="{FF2B5EF4-FFF2-40B4-BE49-F238E27FC236}">
                  <a16:creationId xmlns:a16="http://schemas.microsoft.com/office/drawing/2014/main" id="{6F5B5F9F-F2B9-4387-A177-2CA126431E5A}"/>
                </a:ext>
              </a:extLst>
            </p:cNvPr>
            <p:cNvSpPr txBox="1"/>
            <p:nvPr/>
          </p:nvSpPr>
          <p:spPr>
            <a:xfrm>
              <a:off x="6968" y="7738"/>
              <a:ext cx="1936" cy="568"/>
            </a:xfrm>
            <a:prstGeom prst="rect">
              <a:avLst/>
            </a:prstGeom>
            <a:noFill/>
          </p:spPr>
          <p:txBody>
            <a:bodyPr wrap="square" rtlCol="0">
              <a:spAutoFit/>
            </a:bodyPr>
            <a:lstStyle/>
            <a:p>
              <a:pPr algn="ctr"/>
              <a:r>
                <a:rPr lang="zh-CN" altLang="en-US" sz="1200"/>
                <a:t>数据节点</a:t>
              </a:r>
            </a:p>
          </p:txBody>
        </p:sp>
        <p:sp>
          <p:nvSpPr>
            <p:cNvPr id="16" name="文本框 15">
              <a:extLst>
                <a:ext uri="{FF2B5EF4-FFF2-40B4-BE49-F238E27FC236}">
                  <a16:creationId xmlns:a16="http://schemas.microsoft.com/office/drawing/2014/main" id="{783AA8EC-6C36-4D9E-B797-2BD405C995E2}"/>
                </a:ext>
              </a:extLst>
            </p:cNvPr>
            <p:cNvSpPr txBox="1"/>
            <p:nvPr/>
          </p:nvSpPr>
          <p:spPr>
            <a:xfrm>
              <a:off x="8912" y="7738"/>
              <a:ext cx="1721" cy="568"/>
            </a:xfrm>
            <a:prstGeom prst="rect">
              <a:avLst/>
            </a:prstGeom>
            <a:noFill/>
          </p:spPr>
          <p:txBody>
            <a:bodyPr wrap="square" rtlCol="0">
              <a:spAutoFit/>
            </a:bodyPr>
            <a:lstStyle/>
            <a:p>
              <a:pPr algn="ctr"/>
              <a:r>
                <a:rPr lang="zh-CN" altLang="en-US" sz="1200"/>
                <a:t>数据节点</a:t>
              </a:r>
            </a:p>
          </p:txBody>
        </p:sp>
        <p:sp>
          <p:nvSpPr>
            <p:cNvPr id="17" name="文本框 16">
              <a:extLst>
                <a:ext uri="{FF2B5EF4-FFF2-40B4-BE49-F238E27FC236}">
                  <a16:creationId xmlns:a16="http://schemas.microsoft.com/office/drawing/2014/main" id="{D662CE1D-4263-44A5-B38E-61BC3D8CCD42}"/>
                </a:ext>
              </a:extLst>
            </p:cNvPr>
            <p:cNvSpPr txBox="1"/>
            <p:nvPr/>
          </p:nvSpPr>
          <p:spPr>
            <a:xfrm>
              <a:off x="10876" y="7738"/>
              <a:ext cx="1721" cy="568"/>
            </a:xfrm>
            <a:prstGeom prst="rect">
              <a:avLst/>
            </a:prstGeom>
            <a:noFill/>
          </p:spPr>
          <p:txBody>
            <a:bodyPr wrap="square" rtlCol="0">
              <a:spAutoFit/>
            </a:bodyPr>
            <a:lstStyle/>
            <a:p>
              <a:pPr algn="ctr"/>
              <a:r>
                <a:rPr lang="zh-CN" altLang="en-US" sz="1200"/>
                <a:t>数据节点</a:t>
              </a:r>
            </a:p>
          </p:txBody>
        </p:sp>
        <p:sp>
          <p:nvSpPr>
            <p:cNvPr id="18" name="文本框 17">
              <a:extLst>
                <a:ext uri="{FF2B5EF4-FFF2-40B4-BE49-F238E27FC236}">
                  <a16:creationId xmlns:a16="http://schemas.microsoft.com/office/drawing/2014/main" id="{4C6FB2EF-3725-4561-8255-3A5259DC2259}"/>
                </a:ext>
              </a:extLst>
            </p:cNvPr>
            <p:cNvSpPr txBox="1"/>
            <p:nvPr/>
          </p:nvSpPr>
          <p:spPr>
            <a:xfrm>
              <a:off x="13709" y="7738"/>
              <a:ext cx="1721" cy="568"/>
            </a:xfrm>
            <a:prstGeom prst="rect">
              <a:avLst/>
            </a:prstGeom>
            <a:noFill/>
          </p:spPr>
          <p:txBody>
            <a:bodyPr wrap="square" rtlCol="0">
              <a:spAutoFit/>
            </a:bodyPr>
            <a:lstStyle/>
            <a:p>
              <a:pPr algn="ctr"/>
              <a:r>
                <a:rPr lang="zh-CN" altLang="en-US" sz="1200"/>
                <a:t>数据节点</a:t>
              </a:r>
            </a:p>
          </p:txBody>
        </p:sp>
        <p:sp>
          <p:nvSpPr>
            <p:cNvPr id="19" name="文本框 18">
              <a:extLst>
                <a:ext uri="{FF2B5EF4-FFF2-40B4-BE49-F238E27FC236}">
                  <a16:creationId xmlns:a16="http://schemas.microsoft.com/office/drawing/2014/main" id="{0B513DF8-9EBC-4E0B-949D-AB7BEC505656}"/>
                </a:ext>
              </a:extLst>
            </p:cNvPr>
            <p:cNvSpPr txBox="1"/>
            <p:nvPr/>
          </p:nvSpPr>
          <p:spPr>
            <a:xfrm>
              <a:off x="15500" y="7738"/>
              <a:ext cx="1721" cy="568"/>
            </a:xfrm>
            <a:prstGeom prst="rect">
              <a:avLst/>
            </a:prstGeom>
            <a:noFill/>
          </p:spPr>
          <p:txBody>
            <a:bodyPr wrap="square" rtlCol="0">
              <a:spAutoFit/>
            </a:bodyPr>
            <a:lstStyle/>
            <a:p>
              <a:pPr algn="ctr"/>
              <a:r>
                <a:rPr lang="zh-CN" altLang="en-US" sz="1200"/>
                <a:t>数据节点</a:t>
              </a:r>
            </a:p>
          </p:txBody>
        </p:sp>
        <p:sp>
          <p:nvSpPr>
            <p:cNvPr id="20" name="文本框 19">
              <a:extLst>
                <a:ext uri="{FF2B5EF4-FFF2-40B4-BE49-F238E27FC236}">
                  <a16:creationId xmlns:a16="http://schemas.microsoft.com/office/drawing/2014/main" id="{CF3F8FAB-9576-435D-A6EA-91E5746172E7}"/>
                </a:ext>
              </a:extLst>
            </p:cNvPr>
            <p:cNvSpPr txBox="1"/>
            <p:nvPr/>
          </p:nvSpPr>
          <p:spPr>
            <a:xfrm>
              <a:off x="11025" y="8172"/>
              <a:ext cx="1281" cy="568"/>
            </a:xfrm>
            <a:prstGeom prst="rect">
              <a:avLst/>
            </a:prstGeom>
            <a:noFill/>
          </p:spPr>
          <p:txBody>
            <a:bodyPr wrap="square" rtlCol="0">
              <a:spAutoFit/>
            </a:bodyPr>
            <a:lstStyle/>
            <a:p>
              <a:r>
                <a:rPr lang="zh-CN" altLang="en-US" sz="1200"/>
                <a:t>机架</a:t>
              </a:r>
              <a:r>
                <a:rPr lang="en-US" altLang="zh-CN" sz="1200"/>
                <a:t>1</a:t>
              </a:r>
            </a:p>
          </p:txBody>
        </p:sp>
        <p:sp>
          <p:nvSpPr>
            <p:cNvPr id="21" name="文本框 20">
              <a:extLst>
                <a:ext uri="{FF2B5EF4-FFF2-40B4-BE49-F238E27FC236}">
                  <a16:creationId xmlns:a16="http://schemas.microsoft.com/office/drawing/2014/main" id="{DABCFF97-AA71-4A5F-8BC4-F54037BC0E67}"/>
                </a:ext>
              </a:extLst>
            </p:cNvPr>
            <p:cNvSpPr txBox="1"/>
            <p:nvPr/>
          </p:nvSpPr>
          <p:spPr>
            <a:xfrm>
              <a:off x="16315" y="8305"/>
              <a:ext cx="1149" cy="568"/>
            </a:xfrm>
            <a:prstGeom prst="rect">
              <a:avLst/>
            </a:prstGeom>
            <a:noFill/>
          </p:spPr>
          <p:txBody>
            <a:bodyPr wrap="square" rtlCol="0">
              <a:spAutoFit/>
            </a:bodyPr>
            <a:lstStyle/>
            <a:p>
              <a:r>
                <a:rPr lang="zh-CN" altLang="en-US" sz="1200"/>
                <a:t>机架</a:t>
              </a:r>
              <a:r>
                <a:rPr lang="en-US" altLang="zh-CN" sz="1200"/>
                <a:t>2</a:t>
              </a:r>
            </a:p>
          </p:txBody>
        </p:sp>
        <p:sp>
          <p:nvSpPr>
            <p:cNvPr id="22" name="文本框 21">
              <a:extLst>
                <a:ext uri="{FF2B5EF4-FFF2-40B4-BE49-F238E27FC236}">
                  <a16:creationId xmlns:a16="http://schemas.microsoft.com/office/drawing/2014/main" id="{82850091-37CB-4192-99D1-71D5002EB656}"/>
                </a:ext>
              </a:extLst>
            </p:cNvPr>
            <p:cNvSpPr txBox="1"/>
            <p:nvPr/>
          </p:nvSpPr>
          <p:spPr>
            <a:xfrm>
              <a:off x="12630" y="9066"/>
              <a:ext cx="1343" cy="568"/>
            </a:xfrm>
            <a:prstGeom prst="rect">
              <a:avLst/>
            </a:prstGeom>
            <a:noFill/>
          </p:spPr>
          <p:txBody>
            <a:bodyPr wrap="square" rtlCol="0">
              <a:spAutoFit/>
            </a:bodyPr>
            <a:lstStyle/>
            <a:p>
              <a:r>
                <a:rPr lang="zh-CN" altLang="en-US" sz="1200"/>
                <a:t>写数据</a:t>
              </a:r>
            </a:p>
          </p:txBody>
        </p:sp>
        <p:sp>
          <p:nvSpPr>
            <p:cNvPr id="23" name="文本框 22">
              <a:extLst>
                <a:ext uri="{FF2B5EF4-FFF2-40B4-BE49-F238E27FC236}">
                  <a16:creationId xmlns:a16="http://schemas.microsoft.com/office/drawing/2014/main" id="{FE836474-4725-47A4-97AB-0C0D1BC2EDE7}"/>
                </a:ext>
              </a:extLst>
            </p:cNvPr>
            <p:cNvSpPr txBox="1"/>
            <p:nvPr/>
          </p:nvSpPr>
          <p:spPr>
            <a:xfrm>
              <a:off x="12579" y="7510"/>
              <a:ext cx="1014" cy="568"/>
            </a:xfrm>
            <a:prstGeom prst="rect">
              <a:avLst/>
            </a:prstGeom>
            <a:noFill/>
          </p:spPr>
          <p:txBody>
            <a:bodyPr wrap="square" rtlCol="0">
              <a:spAutoFit/>
            </a:bodyPr>
            <a:lstStyle/>
            <a:p>
              <a:pPr algn="ctr"/>
              <a:r>
                <a:rPr lang="zh-CN" altLang="en-US" sz="1200"/>
                <a:t>副本</a:t>
              </a:r>
              <a:endParaRPr lang="en-US" altLang="zh-CN" sz="1200"/>
            </a:p>
          </p:txBody>
        </p:sp>
        <p:sp>
          <p:nvSpPr>
            <p:cNvPr id="24" name="文本框 23">
              <a:extLst>
                <a:ext uri="{FF2B5EF4-FFF2-40B4-BE49-F238E27FC236}">
                  <a16:creationId xmlns:a16="http://schemas.microsoft.com/office/drawing/2014/main" id="{493BD737-8A2B-4453-BB3F-414B0DD4DCA0}"/>
                </a:ext>
              </a:extLst>
            </p:cNvPr>
            <p:cNvSpPr txBox="1"/>
            <p:nvPr/>
          </p:nvSpPr>
          <p:spPr>
            <a:xfrm>
              <a:off x="16207" y="7126"/>
              <a:ext cx="1014" cy="568"/>
            </a:xfrm>
            <a:prstGeom prst="rect">
              <a:avLst/>
            </a:prstGeom>
            <a:noFill/>
          </p:spPr>
          <p:txBody>
            <a:bodyPr wrap="square" rtlCol="0">
              <a:spAutoFit/>
            </a:bodyPr>
            <a:lstStyle/>
            <a:p>
              <a:pPr algn="ctr"/>
              <a:r>
                <a:rPr lang="zh-CN" altLang="en-US" sz="1200"/>
                <a:t>块</a:t>
              </a:r>
            </a:p>
          </p:txBody>
        </p:sp>
        <p:sp>
          <p:nvSpPr>
            <p:cNvPr id="25" name="文本框 24">
              <a:extLst>
                <a:ext uri="{FF2B5EF4-FFF2-40B4-BE49-F238E27FC236}">
                  <a16:creationId xmlns:a16="http://schemas.microsoft.com/office/drawing/2014/main" id="{45AFEAC8-250B-4967-B172-CE839EB62849}"/>
                </a:ext>
              </a:extLst>
            </p:cNvPr>
            <p:cNvSpPr txBox="1"/>
            <p:nvPr/>
          </p:nvSpPr>
          <p:spPr>
            <a:xfrm>
              <a:off x="12679" y="4578"/>
              <a:ext cx="1454" cy="568"/>
            </a:xfrm>
            <a:prstGeom prst="rect">
              <a:avLst/>
            </a:prstGeom>
            <a:noFill/>
          </p:spPr>
          <p:txBody>
            <a:bodyPr wrap="square" rtlCol="0">
              <a:spAutoFit/>
            </a:bodyPr>
            <a:lstStyle/>
            <a:p>
              <a:pPr algn="ctr"/>
              <a:r>
                <a:rPr lang="zh-CN" altLang="en-US" sz="1200"/>
                <a:t>块操作</a:t>
              </a:r>
            </a:p>
          </p:txBody>
        </p:sp>
        <p:sp>
          <p:nvSpPr>
            <p:cNvPr id="26" name="文本框 25">
              <a:extLst>
                <a:ext uri="{FF2B5EF4-FFF2-40B4-BE49-F238E27FC236}">
                  <a16:creationId xmlns:a16="http://schemas.microsoft.com/office/drawing/2014/main" id="{F0FD5099-3E06-4D0C-8D44-1AEBF928FB44}"/>
                </a:ext>
              </a:extLst>
            </p:cNvPr>
            <p:cNvSpPr txBox="1"/>
            <p:nvPr/>
          </p:nvSpPr>
          <p:spPr>
            <a:xfrm>
              <a:off x="9807" y="4814"/>
              <a:ext cx="1290" cy="568"/>
            </a:xfrm>
            <a:prstGeom prst="rect">
              <a:avLst/>
            </a:prstGeom>
            <a:noFill/>
          </p:spPr>
          <p:txBody>
            <a:bodyPr wrap="square" rtlCol="0">
              <a:spAutoFit/>
            </a:bodyPr>
            <a:lstStyle/>
            <a:p>
              <a:pPr algn="ctr"/>
              <a:r>
                <a:rPr lang="zh-CN" altLang="en-US" sz="1200"/>
                <a:t>读数据</a:t>
              </a:r>
            </a:p>
          </p:txBody>
        </p:sp>
        <p:sp>
          <p:nvSpPr>
            <p:cNvPr id="27" name="文本框 26">
              <a:extLst>
                <a:ext uri="{FF2B5EF4-FFF2-40B4-BE49-F238E27FC236}">
                  <a16:creationId xmlns:a16="http://schemas.microsoft.com/office/drawing/2014/main" id="{000733BD-C3C0-4448-8F40-B6C9CBD50E13}"/>
                </a:ext>
              </a:extLst>
            </p:cNvPr>
            <p:cNvSpPr txBox="1"/>
            <p:nvPr/>
          </p:nvSpPr>
          <p:spPr>
            <a:xfrm>
              <a:off x="9934" y="2842"/>
              <a:ext cx="1969" cy="568"/>
            </a:xfrm>
            <a:prstGeom prst="rect">
              <a:avLst/>
            </a:prstGeom>
            <a:noFill/>
          </p:spPr>
          <p:txBody>
            <a:bodyPr wrap="square" rtlCol="0">
              <a:spAutoFit/>
            </a:bodyPr>
            <a:lstStyle/>
            <a:p>
              <a:pPr algn="ctr"/>
              <a:r>
                <a:rPr lang="zh-CN" altLang="en-US" sz="1200"/>
                <a:t>元数据操作</a:t>
              </a:r>
            </a:p>
          </p:txBody>
        </p:sp>
        <p:cxnSp>
          <p:nvCxnSpPr>
            <p:cNvPr id="28" name="直接箭头连接符 27">
              <a:extLst>
                <a:ext uri="{FF2B5EF4-FFF2-40B4-BE49-F238E27FC236}">
                  <a16:creationId xmlns:a16="http://schemas.microsoft.com/office/drawing/2014/main" id="{4BFABE34-9EDB-47AE-B02A-4D0CAC44C4B8}"/>
                </a:ext>
              </a:extLst>
            </p:cNvPr>
            <p:cNvCxnSpPr>
              <a:stCxn id="10" idx="7"/>
              <a:endCxn id="9" idx="1"/>
            </p:cNvCxnSpPr>
            <p:nvPr/>
          </p:nvCxnSpPr>
          <p:spPr>
            <a:xfrm flipV="1">
              <a:off x="11182" y="3060"/>
              <a:ext cx="967" cy="58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F8B7047-D311-4A0B-A8D1-04CF339620EA}"/>
                </a:ext>
              </a:extLst>
            </p:cNvPr>
            <p:cNvCxnSpPr>
              <a:stCxn id="9" idx="3"/>
              <a:endCxn id="8" idx="1"/>
            </p:cNvCxnSpPr>
            <p:nvPr/>
          </p:nvCxnSpPr>
          <p:spPr>
            <a:xfrm>
              <a:off x="14020" y="3059"/>
              <a:ext cx="34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4383D21-1C3D-4DEC-B925-D0BC22DCC681}"/>
                </a:ext>
              </a:extLst>
            </p:cNvPr>
            <p:cNvCxnSpPr/>
            <p:nvPr/>
          </p:nvCxnSpPr>
          <p:spPr>
            <a:xfrm>
              <a:off x="13946" y="3466"/>
              <a:ext cx="483" cy="28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7570C34-9C58-4246-9C91-A0506BD6169C}"/>
                </a:ext>
              </a:extLst>
            </p:cNvPr>
            <p:cNvCxnSpPr>
              <a:stCxn id="47" idx="0"/>
              <a:endCxn id="10" idx="4"/>
            </p:cNvCxnSpPr>
            <p:nvPr/>
          </p:nvCxnSpPr>
          <p:spPr>
            <a:xfrm flipV="1">
              <a:off x="7829" y="4342"/>
              <a:ext cx="2679" cy="197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65C8CC0-B90D-4C1C-BB41-1FF7032D0CE5}"/>
                </a:ext>
              </a:extLst>
            </p:cNvPr>
            <p:cNvCxnSpPr>
              <a:stCxn id="14" idx="1"/>
            </p:cNvCxnSpPr>
            <p:nvPr/>
          </p:nvCxnSpPr>
          <p:spPr>
            <a:xfrm flipH="1" flipV="1">
              <a:off x="11413" y="6935"/>
              <a:ext cx="1247" cy="2818"/>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0CA3DF0-792F-4CE4-A2FD-A02192A38264}"/>
                </a:ext>
              </a:extLst>
            </p:cNvPr>
            <p:cNvCxnSpPr>
              <a:stCxn id="14" idx="7"/>
            </p:cNvCxnSpPr>
            <p:nvPr/>
          </p:nvCxnSpPr>
          <p:spPr>
            <a:xfrm flipV="1">
              <a:off x="14025" y="7527"/>
              <a:ext cx="196" cy="222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2D3F62F-9E15-435A-8BAA-23FE50086788}"/>
                </a:ext>
              </a:extLst>
            </p:cNvPr>
            <p:cNvCxnSpPr>
              <a:stCxn id="23" idx="1"/>
            </p:cNvCxnSpPr>
            <p:nvPr/>
          </p:nvCxnSpPr>
          <p:spPr>
            <a:xfrm flipH="1" flipV="1">
              <a:off x="11636" y="6900"/>
              <a:ext cx="943" cy="894"/>
            </a:xfrm>
            <a:prstGeom prst="straightConnector1">
              <a:avLst/>
            </a:prstGeom>
            <a:ln>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223EB94-42D6-41A0-9FFE-E36630D4B718}"/>
                </a:ext>
              </a:extLst>
            </p:cNvPr>
            <p:cNvCxnSpPr/>
            <p:nvPr/>
          </p:nvCxnSpPr>
          <p:spPr>
            <a:xfrm flipV="1">
              <a:off x="13357" y="7300"/>
              <a:ext cx="679" cy="453"/>
            </a:xfrm>
            <a:prstGeom prst="straightConnector1">
              <a:avLst/>
            </a:prstGeom>
            <a:ln>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1A027071-1FD9-419B-A7C5-DD2E4F0FD412}"/>
              </a:ext>
            </a:extLst>
          </p:cNvPr>
          <p:cNvSpPr txBox="1"/>
          <p:nvPr/>
        </p:nvSpPr>
        <p:spPr>
          <a:xfrm>
            <a:off x="8488045" y="1501775"/>
            <a:ext cx="1128395" cy="368300"/>
          </a:xfrm>
          <a:prstGeom prst="rect">
            <a:avLst/>
          </a:prstGeom>
          <a:noFill/>
        </p:spPr>
        <p:txBody>
          <a:bodyPr wrap="none" rtlCol="0">
            <a:spAutoFit/>
          </a:bodyPr>
          <a:lstStyle/>
          <a:p>
            <a:pPr algn="ctr"/>
            <a:r>
              <a:rPr lang="en-US" altLang="zh-CN"/>
              <a:t>HDFS</a:t>
            </a:r>
            <a:r>
              <a:rPr lang="zh-CN" altLang="en-US"/>
              <a:t>架构</a:t>
            </a:r>
          </a:p>
        </p:txBody>
      </p:sp>
      <p:sp>
        <p:nvSpPr>
          <p:cNvPr id="58" name="矩形 57">
            <a:extLst>
              <a:ext uri="{FF2B5EF4-FFF2-40B4-BE49-F238E27FC236}">
                <a16:creationId xmlns:a16="http://schemas.microsoft.com/office/drawing/2014/main" id="{5A65E733-B05D-45E8-8A0C-40125ABB15E7}"/>
              </a:ext>
            </a:extLst>
          </p:cNvPr>
          <p:cNvSpPr/>
          <p:nvPr/>
        </p:nvSpPr>
        <p:spPr>
          <a:xfrm>
            <a:off x="5633720" y="1290320"/>
            <a:ext cx="6558280" cy="4757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ectangle 5">
            <a:extLst>
              <a:ext uri="{FF2B5EF4-FFF2-40B4-BE49-F238E27FC236}">
                <a16:creationId xmlns:a16="http://schemas.microsoft.com/office/drawing/2014/main" id="{31766D21-C814-4945-8C84-608C1B5A3AD0}"/>
              </a:ext>
            </a:extLst>
          </p:cNvPr>
          <p:cNvSpPr/>
          <p:nvPr/>
        </p:nvSpPr>
        <p:spPr>
          <a:xfrm>
            <a:off x="8285167" y="6177499"/>
            <a:ext cx="1751120"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HDFS</a:t>
            </a:r>
            <a:r>
              <a:rPr lang="zh-CN" altLang="en-US" sz="1600" dirty="0">
                <a:latin typeface="微软雅黑" panose="020B0503020204020204" charset="-122"/>
                <a:ea typeface="微软雅黑" panose="020B0503020204020204" charset="-122"/>
              </a:rPr>
              <a:t>的系统架构</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C6BCB44-2650-7F47-B96F-90642E90E331}"/>
              </a:ext>
            </a:extLst>
          </p:cNvPr>
          <p:cNvSpPr>
            <a:spLocks noGrp="1"/>
          </p:cNvSpPr>
          <p:nvPr>
            <p:ph type="sldNum" sz="quarter" idx="12"/>
          </p:nvPr>
        </p:nvSpPr>
        <p:spPr/>
        <p:txBody>
          <a:bodyPr/>
          <a:lstStyle/>
          <a:p>
            <a:fld id="{B13F0FA4-29F4-4B1D-A16B-0D7169EBD889}" type="slidenum">
              <a:rPr lang="en-US" smtClean="0"/>
              <a:t>36</a:t>
            </a:fld>
            <a:endParaRPr lang="en-US" dirty="0"/>
          </a:p>
        </p:txBody>
      </p:sp>
    </p:spTree>
    <p:extLst>
      <p:ext uri="{BB962C8B-B14F-4D97-AF65-F5344CB8AC3E}">
        <p14:creationId xmlns:p14="http://schemas.microsoft.com/office/powerpoint/2010/main" val="268788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3C2EF-0FED-4355-9FCC-F703792AA112}"/>
              </a:ext>
            </a:extLst>
          </p:cNvPr>
          <p:cNvSpPr>
            <a:spLocks noGrp="1"/>
          </p:cNvSpPr>
          <p:nvPr>
            <p:ph type="title"/>
          </p:nvPr>
        </p:nvSpPr>
        <p:spPr/>
        <p:txBody>
          <a:bodyPr/>
          <a:lstStyle/>
          <a:p>
            <a:r>
              <a:rPr lang="en-US" altLang="zh-CN" dirty="0"/>
              <a:t>2.2 </a:t>
            </a:r>
            <a:r>
              <a:rPr lang="zh-CN" altLang="en-US" dirty="0"/>
              <a:t>分布式文件系统</a:t>
            </a:r>
          </a:p>
        </p:txBody>
      </p:sp>
      <p:sp>
        <p:nvSpPr>
          <p:cNvPr id="6" name="Content Placeholder 2">
            <a:extLst>
              <a:ext uri="{FF2B5EF4-FFF2-40B4-BE49-F238E27FC236}">
                <a16:creationId xmlns:a16="http://schemas.microsoft.com/office/drawing/2014/main" id="{1DBA541B-AD3E-4A9A-B417-F84E2CC670BF}"/>
              </a:ext>
            </a:extLst>
          </p:cNvPr>
          <p:cNvSpPr txBox="1">
            <a:spLocks/>
          </p:cNvSpPr>
          <p:nvPr/>
        </p:nvSpPr>
        <p:spPr>
          <a:xfrm>
            <a:off x="680484" y="1160755"/>
            <a:ext cx="5415516" cy="55607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HDFS</a:t>
            </a:r>
            <a:r>
              <a:rPr lang="zh-CN" altLang="en-US" dirty="0"/>
              <a:t>数据的写入流程</a:t>
            </a:r>
            <a:endParaRPr lang="en-US" altLang="zh-CN" dirty="0"/>
          </a:p>
          <a:p>
            <a:pPr marL="504000" lvl="1" indent="-324000">
              <a:lnSpc>
                <a:spcPct val="110000"/>
              </a:lnSpc>
              <a:buFont typeface="+mj-ea"/>
              <a:buAutoNum type="circleNumDbPlain"/>
            </a:pPr>
            <a:r>
              <a:rPr lang="zh-CN" altLang="en-US" sz="1700" dirty="0"/>
              <a:t>业务应用调用</a:t>
            </a:r>
            <a:r>
              <a:rPr lang="en-US" altLang="zh-CN" sz="1700" dirty="0"/>
              <a:t>HDFS Client</a:t>
            </a:r>
            <a:r>
              <a:rPr lang="zh-CN" altLang="en-US" sz="1700" dirty="0"/>
              <a:t>提供的</a:t>
            </a:r>
            <a:r>
              <a:rPr lang="en-US" altLang="zh-CN" sz="1700" dirty="0"/>
              <a:t>API</a:t>
            </a:r>
            <a:r>
              <a:rPr lang="zh-CN" altLang="en-US" sz="1700" dirty="0"/>
              <a:t>，请求写入文件。</a:t>
            </a:r>
          </a:p>
          <a:p>
            <a:pPr marL="504000" lvl="1" indent="-324000">
              <a:lnSpc>
                <a:spcPct val="110000"/>
              </a:lnSpc>
              <a:buFont typeface="+mj-ea"/>
              <a:buAutoNum type="circleNumDbPlain"/>
            </a:pPr>
            <a:r>
              <a:rPr lang="en-US" altLang="zh-CN" sz="1700" dirty="0"/>
              <a:t>HDFS Client</a:t>
            </a:r>
            <a:r>
              <a:rPr lang="zh-CN" altLang="en-US" sz="1700" dirty="0"/>
              <a:t>联系</a:t>
            </a:r>
            <a:r>
              <a:rPr lang="en-US" altLang="zh-CN" sz="1700" dirty="0" err="1"/>
              <a:t>NameNode</a:t>
            </a:r>
            <a:r>
              <a:rPr lang="zh-CN" altLang="en-US" sz="1700" dirty="0"/>
              <a:t>，</a:t>
            </a:r>
            <a:r>
              <a:rPr lang="en-US" altLang="zh-CN" sz="1700" dirty="0" err="1"/>
              <a:t>NameNode</a:t>
            </a:r>
            <a:r>
              <a:rPr lang="zh-CN" altLang="en-US" sz="1700" dirty="0"/>
              <a:t>在元数据中创建文件节点。</a:t>
            </a:r>
          </a:p>
          <a:p>
            <a:pPr marL="504000" lvl="1" indent="-324000">
              <a:lnSpc>
                <a:spcPct val="110000"/>
              </a:lnSpc>
              <a:buFont typeface="+mj-ea"/>
              <a:buAutoNum type="circleNumDbPlain"/>
            </a:pPr>
            <a:r>
              <a:rPr lang="zh-CN" altLang="en-US" sz="1700" dirty="0"/>
              <a:t>业务应用调用</a:t>
            </a:r>
            <a:r>
              <a:rPr lang="en-US" altLang="zh-CN" sz="1700" dirty="0"/>
              <a:t>write API</a:t>
            </a:r>
            <a:r>
              <a:rPr lang="zh-CN" altLang="en-US" sz="1700" dirty="0"/>
              <a:t>写入文件。</a:t>
            </a:r>
          </a:p>
          <a:p>
            <a:pPr marL="504000" lvl="1" indent="-324000">
              <a:lnSpc>
                <a:spcPct val="110000"/>
              </a:lnSpc>
              <a:buFont typeface="+mj-ea"/>
              <a:buAutoNum type="circleNumDbPlain"/>
            </a:pPr>
            <a:r>
              <a:rPr lang="en-US" altLang="zh-CN" sz="1700" dirty="0"/>
              <a:t>HDFS Client</a:t>
            </a:r>
            <a:r>
              <a:rPr lang="zh-CN" altLang="en-US" sz="1700" dirty="0"/>
              <a:t>收到业务数据后，从</a:t>
            </a:r>
            <a:r>
              <a:rPr lang="en-US" altLang="zh-CN" sz="1700" dirty="0" err="1"/>
              <a:t>NameNode</a:t>
            </a:r>
            <a:r>
              <a:rPr lang="zh-CN" altLang="en-US" sz="1700" dirty="0"/>
              <a:t>获取到数据块编号、位置信息后，联系</a:t>
            </a:r>
            <a:r>
              <a:rPr lang="en-US" altLang="zh-CN" sz="1700" dirty="0" err="1"/>
              <a:t>DataNode</a:t>
            </a:r>
            <a:r>
              <a:rPr lang="zh-CN" altLang="en-US" sz="1700" dirty="0"/>
              <a:t>，并将需要写入数据的</a:t>
            </a:r>
            <a:r>
              <a:rPr lang="en-US" altLang="zh-CN" sz="1700" dirty="0" err="1"/>
              <a:t>DataNode</a:t>
            </a:r>
            <a:r>
              <a:rPr lang="zh-CN" altLang="en-US" sz="1700" dirty="0"/>
              <a:t>建立起流水线。完成后，客户端再通过自有协议写入数据到</a:t>
            </a:r>
            <a:r>
              <a:rPr lang="en-US" altLang="zh-CN" sz="1700" dirty="0"/>
              <a:t>DataNode1</a:t>
            </a:r>
            <a:r>
              <a:rPr lang="zh-CN" altLang="en-US" sz="1700" dirty="0"/>
              <a:t>，再由</a:t>
            </a:r>
            <a:r>
              <a:rPr lang="en-US" altLang="zh-CN" sz="1700" dirty="0"/>
              <a:t>DataNode1</a:t>
            </a:r>
            <a:r>
              <a:rPr lang="zh-CN" altLang="en-US" sz="1700" dirty="0"/>
              <a:t>复制到</a:t>
            </a:r>
            <a:r>
              <a:rPr lang="en-US" altLang="zh-CN" sz="1700" dirty="0"/>
              <a:t>DataNode2, DataNode3</a:t>
            </a:r>
            <a:r>
              <a:rPr lang="zh-CN" altLang="en-US" sz="1700" dirty="0"/>
              <a:t>。</a:t>
            </a:r>
          </a:p>
          <a:p>
            <a:pPr marL="504000" lvl="1" indent="-324000">
              <a:lnSpc>
                <a:spcPct val="110000"/>
              </a:lnSpc>
              <a:buFont typeface="+mj-ea"/>
              <a:buAutoNum type="circleNumDbPlain"/>
            </a:pPr>
            <a:r>
              <a:rPr lang="zh-CN" altLang="en-US" sz="1700" dirty="0"/>
              <a:t>写完的数据，将返回确认信息给</a:t>
            </a:r>
            <a:r>
              <a:rPr lang="en-US" altLang="zh-CN" sz="1700" dirty="0"/>
              <a:t>HDFS Client</a:t>
            </a:r>
            <a:r>
              <a:rPr lang="zh-CN" altLang="en-US" sz="1700" dirty="0"/>
              <a:t>。</a:t>
            </a:r>
          </a:p>
          <a:p>
            <a:pPr marL="504000" lvl="1" indent="-324000">
              <a:lnSpc>
                <a:spcPct val="110000"/>
              </a:lnSpc>
              <a:buFont typeface="+mj-ea"/>
              <a:buAutoNum type="circleNumDbPlain"/>
            </a:pPr>
            <a:r>
              <a:rPr lang="zh-CN" altLang="en-US" sz="1700" dirty="0"/>
              <a:t>所有数据确认完成后，业务调用</a:t>
            </a:r>
            <a:r>
              <a:rPr lang="en-US" altLang="zh-CN" sz="1700" dirty="0"/>
              <a:t>HDFS Client</a:t>
            </a:r>
            <a:r>
              <a:rPr lang="zh-CN" altLang="en-US" sz="1700" dirty="0"/>
              <a:t>关闭文件。</a:t>
            </a:r>
          </a:p>
          <a:p>
            <a:pPr marL="504000" lvl="1" indent="-324000">
              <a:lnSpc>
                <a:spcPct val="110000"/>
              </a:lnSpc>
              <a:buFont typeface="+mj-ea"/>
              <a:buAutoNum type="circleNumDbPlain"/>
            </a:pPr>
            <a:r>
              <a:rPr lang="zh-CN" altLang="en-US" sz="1700" dirty="0"/>
              <a:t>业务调用</a:t>
            </a:r>
            <a:r>
              <a:rPr lang="en-US" altLang="zh-CN" sz="1700" dirty="0"/>
              <a:t>close, flush</a:t>
            </a:r>
            <a:r>
              <a:rPr lang="zh-CN" altLang="en-US" sz="1700" dirty="0"/>
              <a:t>后</a:t>
            </a:r>
            <a:r>
              <a:rPr lang="en-US" altLang="zh-CN" sz="1700" dirty="0" err="1"/>
              <a:t>HDFSClient</a:t>
            </a:r>
            <a:r>
              <a:rPr lang="zh-CN" altLang="en-US" sz="1700" dirty="0"/>
              <a:t>联系</a:t>
            </a:r>
            <a:r>
              <a:rPr lang="en-US" altLang="zh-CN" sz="1700" dirty="0" err="1"/>
              <a:t>NameNode</a:t>
            </a:r>
            <a:r>
              <a:rPr lang="zh-CN" altLang="en-US" sz="1700" dirty="0"/>
              <a:t>，确认数据写完成，</a:t>
            </a:r>
            <a:r>
              <a:rPr lang="en-US" altLang="zh-CN" sz="1700" dirty="0" err="1"/>
              <a:t>NameNode</a:t>
            </a:r>
            <a:r>
              <a:rPr lang="zh-CN" altLang="en-US" sz="1700" dirty="0"/>
              <a:t>持久化元数据。</a:t>
            </a:r>
            <a:endParaRPr lang="en-US" sz="1700" dirty="0"/>
          </a:p>
        </p:txBody>
      </p:sp>
      <p:pic>
        <p:nvPicPr>
          <p:cNvPr id="5" name="内容占位符 4" descr="手机屏幕截图&#10;&#10;描述已自动生成">
            <a:extLst>
              <a:ext uri="{FF2B5EF4-FFF2-40B4-BE49-F238E27FC236}">
                <a16:creationId xmlns:a16="http://schemas.microsoft.com/office/drawing/2014/main" id="{A233843C-1EA1-4CE5-B0CD-85D07038F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159" y="2064407"/>
            <a:ext cx="5924766" cy="3428256"/>
          </a:xfrm>
        </p:spPr>
      </p:pic>
      <p:sp>
        <p:nvSpPr>
          <p:cNvPr id="3" name="灯片编号占位符 2">
            <a:extLst>
              <a:ext uri="{FF2B5EF4-FFF2-40B4-BE49-F238E27FC236}">
                <a16:creationId xmlns:a16="http://schemas.microsoft.com/office/drawing/2014/main" id="{FC33CE81-302D-C74A-B1F6-52FEAF0E8CC6}"/>
              </a:ext>
            </a:extLst>
          </p:cNvPr>
          <p:cNvSpPr>
            <a:spLocks noGrp="1"/>
          </p:cNvSpPr>
          <p:nvPr>
            <p:ph type="sldNum" sz="quarter" idx="12"/>
          </p:nvPr>
        </p:nvSpPr>
        <p:spPr/>
        <p:txBody>
          <a:bodyPr/>
          <a:lstStyle/>
          <a:p>
            <a:fld id="{B13F0FA4-29F4-4B1D-A16B-0D7169EBD889}" type="slidenum">
              <a:rPr lang="en-US" smtClean="0"/>
              <a:t>37</a:t>
            </a:fld>
            <a:endParaRPr lang="en-US" dirty="0"/>
          </a:p>
        </p:txBody>
      </p:sp>
    </p:spTree>
    <p:extLst>
      <p:ext uri="{BB962C8B-B14F-4D97-AF65-F5344CB8AC3E}">
        <p14:creationId xmlns:p14="http://schemas.microsoft.com/office/powerpoint/2010/main" val="77430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3C2EF-0FED-4355-9FCC-F703792AA112}"/>
              </a:ext>
            </a:extLst>
          </p:cNvPr>
          <p:cNvSpPr>
            <a:spLocks noGrp="1"/>
          </p:cNvSpPr>
          <p:nvPr>
            <p:ph type="title"/>
          </p:nvPr>
        </p:nvSpPr>
        <p:spPr/>
        <p:txBody>
          <a:bodyPr/>
          <a:lstStyle/>
          <a:p>
            <a:r>
              <a:rPr lang="en-US" altLang="zh-CN" dirty="0"/>
              <a:t>2.2 </a:t>
            </a:r>
            <a:r>
              <a:rPr lang="zh-CN" altLang="en-US" dirty="0"/>
              <a:t>分布式文件系统</a:t>
            </a:r>
          </a:p>
        </p:txBody>
      </p:sp>
      <p:sp>
        <p:nvSpPr>
          <p:cNvPr id="6" name="Content Placeholder 2">
            <a:extLst>
              <a:ext uri="{FF2B5EF4-FFF2-40B4-BE49-F238E27FC236}">
                <a16:creationId xmlns:a16="http://schemas.microsoft.com/office/drawing/2014/main" id="{1DBA541B-AD3E-4A9A-B417-F84E2CC670BF}"/>
              </a:ext>
            </a:extLst>
          </p:cNvPr>
          <p:cNvSpPr txBox="1">
            <a:spLocks/>
          </p:cNvSpPr>
          <p:nvPr/>
        </p:nvSpPr>
        <p:spPr>
          <a:xfrm>
            <a:off x="680484" y="1160755"/>
            <a:ext cx="5288168" cy="55607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HDFS</a:t>
            </a:r>
            <a:r>
              <a:rPr lang="zh-CN" altLang="en-US" dirty="0"/>
              <a:t>数据的读取流程</a:t>
            </a:r>
            <a:endParaRPr lang="en-US" altLang="zh-CN" dirty="0"/>
          </a:p>
          <a:p>
            <a:pPr marL="504000" lvl="1" indent="-324000">
              <a:lnSpc>
                <a:spcPct val="110000"/>
              </a:lnSpc>
              <a:buFont typeface="+mj-ea"/>
              <a:buAutoNum type="circleNumDbPlain"/>
            </a:pPr>
            <a:r>
              <a:rPr lang="zh-CN" altLang="en-US" sz="1700" dirty="0"/>
              <a:t>业务应用调用</a:t>
            </a:r>
            <a:r>
              <a:rPr lang="en-US" altLang="zh-CN" sz="1700" dirty="0"/>
              <a:t>HDFS Client</a:t>
            </a:r>
            <a:r>
              <a:rPr lang="zh-CN" altLang="en-US" sz="1700" dirty="0"/>
              <a:t>提供的</a:t>
            </a:r>
            <a:r>
              <a:rPr lang="en-US" altLang="zh-CN" sz="1700" dirty="0"/>
              <a:t>API</a:t>
            </a:r>
            <a:r>
              <a:rPr lang="zh-CN" altLang="en-US" sz="1700" dirty="0"/>
              <a:t>打开文件。</a:t>
            </a:r>
          </a:p>
          <a:p>
            <a:pPr marL="504000" lvl="1" indent="-324000">
              <a:lnSpc>
                <a:spcPct val="110000"/>
              </a:lnSpc>
              <a:buFont typeface="+mj-ea"/>
              <a:buAutoNum type="circleNumDbPlain"/>
            </a:pPr>
            <a:r>
              <a:rPr lang="en-US" altLang="zh-CN" sz="1700" dirty="0"/>
              <a:t>HDFS Client</a:t>
            </a:r>
            <a:r>
              <a:rPr lang="zh-CN" altLang="en-US" sz="1700" dirty="0"/>
              <a:t>联系</a:t>
            </a:r>
            <a:r>
              <a:rPr lang="en-US" altLang="zh-CN" sz="1700" dirty="0" err="1"/>
              <a:t>NameNode</a:t>
            </a:r>
            <a:r>
              <a:rPr lang="zh-CN" altLang="en-US" sz="1700" dirty="0"/>
              <a:t>，获取到文件信息（数据块、</a:t>
            </a:r>
            <a:r>
              <a:rPr lang="en-US" altLang="zh-CN" sz="1700" dirty="0" err="1"/>
              <a:t>DataNode</a:t>
            </a:r>
            <a:r>
              <a:rPr lang="zh-CN" altLang="en-US" sz="1700" dirty="0"/>
              <a:t>位置信息）。</a:t>
            </a:r>
          </a:p>
          <a:p>
            <a:pPr marL="504000" lvl="1" indent="-324000">
              <a:lnSpc>
                <a:spcPct val="110000"/>
              </a:lnSpc>
              <a:buFont typeface="+mj-ea"/>
              <a:buAutoNum type="circleNumDbPlain"/>
            </a:pPr>
            <a:r>
              <a:rPr lang="zh-CN" altLang="en-US" sz="1700" dirty="0"/>
              <a:t>业务应用调用</a:t>
            </a:r>
            <a:r>
              <a:rPr lang="en-US" altLang="zh-CN" sz="1700" dirty="0"/>
              <a:t>read API</a:t>
            </a:r>
            <a:r>
              <a:rPr lang="zh-CN" altLang="en-US" sz="1700" dirty="0"/>
              <a:t>读取文件。</a:t>
            </a:r>
          </a:p>
          <a:p>
            <a:pPr marL="504000" lvl="1" indent="-324000">
              <a:lnSpc>
                <a:spcPct val="110000"/>
              </a:lnSpc>
              <a:buFont typeface="+mj-ea"/>
              <a:buAutoNum type="circleNumDbPlain"/>
            </a:pPr>
            <a:r>
              <a:rPr lang="en-US" altLang="zh-CN" sz="1700" dirty="0"/>
              <a:t>HDFS Client</a:t>
            </a:r>
            <a:r>
              <a:rPr lang="zh-CN" altLang="en-US" sz="1700" dirty="0"/>
              <a:t>根据从</a:t>
            </a:r>
            <a:r>
              <a:rPr lang="en-US" altLang="zh-CN" sz="1700" dirty="0" err="1"/>
              <a:t>NameNode</a:t>
            </a:r>
            <a:r>
              <a:rPr lang="zh-CN" altLang="en-US" sz="1700" dirty="0"/>
              <a:t>获取到的信息，联系</a:t>
            </a:r>
            <a:r>
              <a:rPr lang="en-US" altLang="zh-CN" sz="1700" dirty="0" err="1"/>
              <a:t>DataNode</a:t>
            </a:r>
            <a:r>
              <a:rPr lang="zh-CN" altLang="en-US" sz="1700" dirty="0"/>
              <a:t>，获取相应的数据块。</a:t>
            </a:r>
            <a:r>
              <a:rPr lang="en-US" altLang="zh-CN" sz="1700" dirty="0"/>
              <a:t>(Client</a:t>
            </a:r>
            <a:r>
              <a:rPr lang="zh-CN" altLang="en-US" sz="1700" dirty="0"/>
              <a:t>采用就近原则读取数据</a:t>
            </a:r>
            <a:r>
              <a:rPr lang="en-US" altLang="zh-CN" sz="1700" dirty="0"/>
              <a:t>)</a:t>
            </a:r>
            <a:r>
              <a:rPr lang="zh-CN" altLang="en-US" sz="1700" dirty="0"/>
              <a:t>。</a:t>
            </a:r>
          </a:p>
          <a:p>
            <a:pPr marL="504000" lvl="1" indent="-324000">
              <a:lnSpc>
                <a:spcPct val="110000"/>
              </a:lnSpc>
              <a:buFont typeface="+mj-ea"/>
              <a:buAutoNum type="circleNumDbPlain"/>
            </a:pPr>
            <a:r>
              <a:rPr lang="en-US" altLang="zh-CN" sz="1700" dirty="0"/>
              <a:t>HDFS Client</a:t>
            </a:r>
            <a:r>
              <a:rPr lang="zh-CN" altLang="en-US" sz="1700" dirty="0"/>
              <a:t>会与多个</a:t>
            </a:r>
            <a:r>
              <a:rPr lang="en-US" altLang="zh-CN" sz="1700" dirty="0" err="1"/>
              <a:t>DataNode</a:t>
            </a:r>
            <a:r>
              <a:rPr lang="zh-CN" altLang="en-US" sz="1700" dirty="0"/>
              <a:t>通讯获取数据块。</a:t>
            </a:r>
          </a:p>
          <a:p>
            <a:pPr marL="504000" lvl="1" indent="-324000">
              <a:lnSpc>
                <a:spcPct val="110000"/>
              </a:lnSpc>
              <a:buFont typeface="+mj-ea"/>
              <a:buAutoNum type="circleNumDbPlain"/>
            </a:pPr>
            <a:r>
              <a:rPr lang="zh-CN" altLang="en-US" sz="1700" dirty="0"/>
              <a:t>数据读取完成后，业务调用</a:t>
            </a:r>
            <a:r>
              <a:rPr lang="en-US" altLang="zh-CN" sz="1700" dirty="0"/>
              <a:t>close</a:t>
            </a:r>
            <a:r>
              <a:rPr lang="zh-CN" altLang="en-US" sz="1700" dirty="0"/>
              <a:t>关闭连接。</a:t>
            </a:r>
            <a:endParaRPr lang="en-US" sz="1700" dirty="0"/>
          </a:p>
        </p:txBody>
      </p:sp>
      <p:pic>
        <p:nvPicPr>
          <p:cNvPr id="8" name="内容占位符 7" descr="手机屏幕截图&#10;&#10;描述已自动生成">
            <a:extLst>
              <a:ext uri="{FF2B5EF4-FFF2-40B4-BE49-F238E27FC236}">
                <a16:creationId xmlns:a16="http://schemas.microsoft.com/office/drawing/2014/main" id="{A7FE5A65-205C-412B-BB04-C69626512B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940" y="1602090"/>
            <a:ext cx="5921708" cy="3653820"/>
          </a:xfrm>
        </p:spPr>
      </p:pic>
      <p:sp>
        <p:nvSpPr>
          <p:cNvPr id="3" name="灯片编号占位符 2">
            <a:extLst>
              <a:ext uri="{FF2B5EF4-FFF2-40B4-BE49-F238E27FC236}">
                <a16:creationId xmlns:a16="http://schemas.microsoft.com/office/drawing/2014/main" id="{7F83DEE1-8D6B-E042-A97C-6B7D1C020E9B}"/>
              </a:ext>
            </a:extLst>
          </p:cNvPr>
          <p:cNvSpPr>
            <a:spLocks noGrp="1"/>
          </p:cNvSpPr>
          <p:nvPr>
            <p:ph type="sldNum" sz="quarter" idx="12"/>
          </p:nvPr>
        </p:nvSpPr>
        <p:spPr/>
        <p:txBody>
          <a:bodyPr/>
          <a:lstStyle/>
          <a:p>
            <a:fld id="{B13F0FA4-29F4-4B1D-A16B-0D7169EBD889}" type="slidenum">
              <a:rPr lang="en-US" smtClean="0"/>
              <a:t>38</a:t>
            </a:fld>
            <a:endParaRPr lang="en-US" dirty="0"/>
          </a:p>
        </p:txBody>
      </p:sp>
    </p:spTree>
    <p:extLst>
      <p:ext uri="{BB962C8B-B14F-4D97-AF65-F5344CB8AC3E}">
        <p14:creationId xmlns:p14="http://schemas.microsoft.com/office/powerpoint/2010/main" val="3786873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文件系统的数据分布策略</a:t>
            </a:r>
            <a:endParaRPr lang="en-US" altLang="zh-CN" dirty="0"/>
          </a:p>
        </p:txBody>
      </p:sp>
      <p:pic>
        <p:nvPicPr>
          <p:cNvPr id="5" name="图片 4" descr="手机屏幕截图&#10;&#10;描述已自动生成">
            <a:extLst>
              <a:ext uri="{FF2B5EF4-FFF2-40B4-BE49-F238E27FC236}">
                <a16:creationId xmlns:a16="http://schemas.microsoft.com/office/drawing/2014/main" id="{0F4029EC-7BDD-46FE-B1B3-C802CE1D7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864" y="1927909"/>
            <a:ext cx="7381136" cy="4009178"/>
          </a:xfrm>
          <a:prstGeom prst="rect">
            <a:avLst/>
          </a:prstGeom>
        </p:spPr>
      </p:pic>
      <p:sp>
        <p:nvSpPr>
          <p:cNvPr id="4" name="矩形 3">
            <a:extLst>
              <a:ext uri="{FF2B5EF4-FFF2-40B4-BE49-F238E27FC236}">
                <a16:creationId xmlns:a16="http://schemas.microsoft.com/office/drawing/2014/main" id="{9E7DF9CB-D6CD-46A0-8580-1D9D96922824}"/>
              </a:ext>
            </a:extLst>
          </p:cNvPr>
          <p:cNvSpPr/>
          <p:nvPr/>
        </p:nvSpPr>
        <p:spPr>
          <a:xfrm>
            <a:off x="528209" y="1769505"/>
            <a:ext cx="4341172" cy="2031325"/>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副本距离计算公式：</a:t>
            </a:r>
            <a:endParaRPr lang="zh-CN" altLang="en-US" dirty="0">
              <a:solidFill>
                <a:srgbClr val="000000"/>
              </a:solidFill>
              <a:latin typeface="微软雅黑" panose="020B0503020204020204" pitchFamily="34" charset="-122"/>
              <a:ea typeface="微软雅黑" panose="020B0503020204020204" pitchFamily="34" charset="-122"/>
            </a:endParaRP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Rack1/D1)=0</a:t>
            </a:r>
            <a:r>
              <a:rPr lang="zh-CN" altLang="en-US" dirty="0">
                <a:solidFill>
                  <a:srgbClr val="000000"/>
                </a:solidFill>
                <a:latin typeface="微软雅黑" panose="020B0503020204020204" pitchFamily="34" charset="-122"/>
                <a:ea typeface="微软雅黑" panose="020B0503020204020204" pitchFamily="34" charset="-122"/>
              </a:rPr>
              <a:t>，同一台服务器的距离为</a:t>
            </a:r>
            <a:r>
              <a:rPr lang="en-US" altLang="zh-CN" dirty="0">
                <a:solidFill>
                  <a:srgbClr val="000000"/>
                </a:solidFill>
                <a:latin typeface="微软雅黑" panose="020B0503020204020204" pitchFamily="34" charset="-122"/>
                <a:ea typeface="微软雅黑" panose="020B0503020204020204" pitchFamily="34" charset="-122"/>
              </a:rPr>
              <a:t>0</a:t>
            </a:r>
            <a:r>
              <a:rPr lang="zh-CN" altLang="en-US" dirty="0">
                <a:solidFill>
                  <a:srgbClr val="000000"/>
                </a:solidFill>
                <a:latin typeface="微软雅黑" panose="020B0503020204020204" pitchFamily="34" charset="-122"/>
                <a:ea typeface="微软雅黑" panose="020B0503020204020204" pitchFamily="34" charset="-122"/>
              </a:rPr>
              <a:t>。</a:t>
            </a: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Rack1/D3)=2</a:t>
            </a:r>
            <a:r>
              <a:rPr lang="zh-CN" altLang="en-US" dirty="0">
                <a:solidFill>
                  <a:srgbClr val="000000"/>
                </a:solidFill>
                <a:latin typeface="微软雅黑" panose="020B0503020204020204" pitchFamily="34" charset="-122"/>
                <a:ea typeface="微软雅黑" panose="020B0503020204020204" pitchFamily="34" charset="-122"/>
              </a:rPr>
              <a:t>，同一机架不同的服务器距离为</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a:t>
            </a: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Rack2/D1)=4</a:t>
            </a:r>
            <a:r>
              <a:rPr lang="zh-CN" altLang="en-US" dirty="0">
                <a:solidFill>
                  <a:srgbClr val="000000"/>
                </a:solidFill>
                <a:latin typeface="微软雅黑" panose="020B0503020204020204" pitchFamily="34" charset="-122"/>
                <a:ea typeface="微软雅黑" panose="020B0503020204020204" pitchFamily="34" charset="-122"/>
              </a:rPr>
              <a:t>，不同机架的服务器距离为</a:t>
            </a:r>
            <a:r>
              <a:rPr lang="en-US" altLang="zh-CN" dirty="0">
                <a:solidFill>
                  <a:srgbClr val="000000"/>
                </a:solidFill>
                <a:latin typeface="微软雅黑" panose="020B0503020204020204" pitchFamily="34" charset="-122"/>
                <a:ea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89D3E4E-6C2F-44DE-9316-20834F193676}"/>
              </a:ext>
            </a:extLst>
          </p:cNvPr>
          <p:cNvSpPr/>
          <p:nvPr/>
        </p:nvSpPr>
        <p:spPr>
          <a:xfrm>
            <a:off x="528209" y="3989097"/>
            <a:ext cx="4282655" cy="2031325"/>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副本放置策略：</a:t>
            </a:r>
            <a:endParaRPr lang="zh-CN" altLang="en-US" dirty="0">
              <a:solidFill>
                <a:srgbClr val="0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第一个副本在本节点。</a:t>
            </a: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第二个副本在远端机架的节点。</a:t>
            </a: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第三个副本看之前的两个副本是否在同一机架，如果是则选择其他机架，否则选择和第一个副本相同机架的不同节点，第四个及以上，随机选择副本存放位置。</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F0A1D04-4090-4EBB-93C7-CB50A1C00785}"/>
              </a:ext>
            </a:extLst>
          </p:cNvPr>
          <p:cNvSpPr/>
          <p:nvPr/>
        </p:nvSpPr>
        <p:spPr>
          <a:xfrm>
            <a:off x="528208" y="6112235"/>
            <a:ext cx="11234817" cy="369332"/>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如果写请求方所在机器是其中一个</a:t>
            </a:r>
            <a:r>
              <a:rPr lang="en-US" altLang="zh-CN" dirty="0" err="1">
                <a:solidFill>
                  <a:srgbClr val="000000"/>
                </a:solidFill>
                <a:latin typeface="微软雅黑" panose="020B0503020204020204" pitchFamily="34" charset="-122"/>
                <a:ea typeface="微软雅黑" panose="020B0503020204020204" pitchFamily="34" charset="-122"/>
              </a:rPr>
              <a:t>DataNode</a:t>
            </a:r>
            <a:r>
              <a:rPr lang="zh-CN" altLang="en-US" dirty="0">
                <a:solidFill>
                  <a:srgbClr val="000000"/>
                </a:solidFill>
                <a:latin typeface="微软雅黑" panose="020B0503020204020204" pitchFamily="34" charset="-122"/>
                <a:ea typeface="微软雅黑" panose="020B0503020204020204" pitchFamily="34" charset="-122"/>
              </a:rPr>
              <a:t>，则直接存放在本地</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否则随机在集群中选择一个</a:t>
            </a:r>
            <a:r>
              <a:rPr lang="en-US" altLang="zh-CN" dirty="0" err="1">
                <a:solidFill>
                  <a:srgbClr val="000000"/>
                </a:solidFill>
                <a:latin typeface="微软雅黑" panose="020B0503020204020204" pitchFamily="34" charset="-122"/>
                <a:ea typeface="微软雅黑" panose="020B0503020204020204" pitchFamily="34" charset="-122"/>
              </a:rPr>
              <a:t>DataNode</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8" name="灯片编号占位符 7">
            <a:extLst>
              <a:ext uri="{FF2B5EF4-FFF2-40B4-BE49-F238E27FC236}">
                <a16:creationId xmlns:a16="http://schemas.microsoft.com/office/drawing/2014/main" id="{7EEA5E33-55BF-EC4F-B28F-563FB68F9994}"/>
              </a:ext>
            </a:extLst>
          </p:cNvPr>
          <p:cNvSpPr>
            <a:spLocks noGrp="1"/>
          </p:cNvSpPr>
          <p:nvPr>
            <p:ph type="sldNum" sz="quarter" idx="12"/>
          </p:nvPr>
        </p:nvSpPr>
        <p:spPr/>
        <p:txBody>
          <a:bodyPr/>
          <a:lstStyle/>
          <a:p>
            <a:fld id="{B13F0FA4-29F4-4B1D-A16B-0D7169EBD889}" type="slidenum">
              <a:rPr lang="en-US" smtClean="0"/>
              <a:t>39</a:t>
            </a:fld>
            <a:endParaRPr lang="en-US" dirty="0"/>
          </a:p>
        </p:txBody>
      </p:sp>
    </p:spTree>
    <p:extLst>
      <p:ext uri="{BB962C8B-B14F-4D97-AF65-F5344CB8AC3E}">
        <p14:creationId xmlns:p14="http://schemas.microsoft.com/office/powerpoint/2010/main" val="111722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0F35-0941-49CE-A500-1D3D6699B1F1}"/>
              </a:ext>
            </a:extLst>
          </p:cNvPr>
          <p:cNvSpPr>
            <a:spLocks noGrp="1"/>
          </p:cNvSpPr>
          <p:nvPr>
            <p:ph type="title"/>
          </p:nvPr>
        </p:nvSpPr>
        <p:spPr/>
        <p:txBody>
          <a:bodyPr/>
          <a:lstStyle/>
          <a:p>
            <a:r>
              <a:rPr lang="zh-CN" altLang="en-US"/>
              <a:t>大数据模型</a:t>
            </a:r>
            <a:endParaRPr lang="en-US"/>
          </a:p>
        </p:txBody>
      </p:sp>
      <p:grpSp>
        <p:nvGrpSpPr>
          <p:cNvPr id="29" name="组合 28">
            <a:extLst>
              <a:ext uri="{FF2B5EF4-FFF2-40B4-BE49-F238E27FC236}">
                <a16:creationId xmlns:a16="http://schemas.microsoft.com/office/drawing/2014/main" id="{3217ACF5-8C51-4939-B4F5-90FF3443CAD3}"/>
              </a:ext>
            </a:extLst>
          </p:cNvPr>
          <p:cNvGrpSpPr/>
          <p:nvPr/>
        </p:nvGrpSpPr>
        <p:grpSpPr>
          <a:xfrm>
            <a:off x="1709082" y="1732412"/>
            <a:ext cx="2824473" cy="1278337"/>
            <a:chOff x="914400" y="1716315"/>
            <a:chExt cx="2824473" cy="1278337"/>
          </a:xfrm>
        </p:grpSpPr>
        <p:grpSp>
          <p:nvGrpSpPr>
            <p:cNvPr id="10" name="组合 9">
              <a:extLst>
                <a:ext uri="{FF2B5EF4-FFF2-40B4-BE49-F238E27FC236}">
                  <a16:creationId xmlns:a16="http://schemas.microsoft.com/office/drawing/2014/main" id="{2E68FC28-44D3-4C8D-A44B-39A392E6C8D6}"/>
                </a:ext>
              </a:extLst>
            </p:cNvPr>
            <p:cNvGrpSpPr/>
            <p:nvPr/>
          </p:nvGrpSpPr>
          <p:grpSpPr>
            <a:xfrm>
              <a:off x="914400" y="1716315"/>
              <a:ext cx="2824473" cy="261986"/>
              <a:chOff x="1082197" y="1805352"/>
              <a:chExt cx="3450434" cy="327723"/>
            </a:xfrm>
          </p:grpSpPr>
          <p:sp>
            <p:nvSpPr>
              <p:cNvPr id="4" name="矩形 3">
                <a:extLst>
                  <a:ext uri="{FF2B5EF4-FFF2-40B4-BE49-F238E27FC236}">
                    <a16:creationId xmlns:a16="http://schemas.microsoft.com/office/drawing/2014/main" id="{0D775693-80C1-46C6-9FCB-C6AC11359899}"/>
                  </a:ext>
                </a:extLst>
              </p:cNvPr>
              <p:cNvSpPr/>
              <p:nvPr/>
            </p:nvSpPr>
            <p:spPr>
              <a:xfrm>
                <a:off x="1082197" y="1805528"/>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姓名</a:t>
                </a:r>
              </a:p>
            </p:txBody>
          </p:sp>
          <p:sp>
            <p:nvSpPr>
              <p:cNvPr id="6" name="矩形 5">
                <a:extLst>
                  <a:ext uri="{FF2B5EF4-FFF2-40B4-BE49-F238E27FC236}">
                    <a16:creationId xmlns:a16="http://schemas.microsoft.com/office/drawing/2014/main" id="{62D35E01-6E6B-4884-B49F-4E8E423CB566}"/>
                  </a:ext>
                </a:extLst>
              </p:cNvPr>
              <p:cNvSpPr/>
              <p:nvPr/>
            </p:nvSpPr>
            <p:spPr>
              <a:xfrm>
                <a:off x="1773955" y="1805352"/>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性别</a:t>
                </a:r>
              </a:p>
            </p:txBody>
          </p:sp>
          <p:sp>
            <p:nvSpPr>
              <p:cNvPr id="7" name="矩形 6">
                <a:extLst>
                  <a:ext uri="{FF2B5EF4-FFF2-40B4-BE49-F238E27FC236}">
                    <a16:creationId xmlns:a16="http://schemas.microsoft.com/office/drawing/2014/main" id="{015428E4-D3C6-4EE5-8424-855A159EF525}"/>
                  </a:ext>
                </a:extLst>
              </p:cNvPr>
              <p:cNvSpPr/>
              <p:nvPr/>
            </p:nvSpPr>
            <p:spPr>
              <a:xfrm>
                <a:off x="2464844" y="1805528"/>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邮件</a:t>
                </a:r>
              </a:p>
            </p:txBody>
          </p:sp>
          <p:sp>
            <p:nvSpPr>
              <p:cNvPr id="8" name="矩形 7">
                <a:extLst>
                  <a:ext uri="{FF2B5EF4-FFF2-40B4-BE49-F238E27FC236}">
                    <a16:creationId xmlns:a16="http://schemas.microsoft.com/office/drawing/2014/main" id="{8E9947A2-B2B1-4FC9-990A-94CF76927D04}"/>
                  </a:ext>
                </a:extLst>
              </p:cNvPr>
              <p:cNvSpPr/>
              <p:nvPr/>
            </p:nvSpPr>
            <p:spPr>
              <a:xfrm>
                <a:off x="3156658" y="1805352"/>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电话</a:t>
                </a:r>
              </a:p>
            </p:txBody>
          </p:sp>
          <p:sp>
            <p:nvSpPr>
              <p:cNvPr id="9" name="矩形 8">
                <a:extLst>
                  <a:ext uri="{FF2B5EF4-FFF2-40B4-BE49-F238E27FC236}">
                    <a16:creationId xmlns:a16="http://schemas.microsoft.com/office/drawing/2014/main" id="{A9E5F067-B024-4ACE-976E-3F87D6BD03EE}"/>
                  </a:ext>
                </a:extLst>
              </p:cNvPr>
              <p:cNvSpPr/>
              <p:nvPr/>
            </p:nvSpPr>
            <p:spPr>
              <a:xfrm>
                <a:off x="3844644" y="1805440"/>
                <a:ext cx="687987" cy="3275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住址</a:t>
                </a:r>
              </a:p>
            </p:txBody>
          </p:sp>
        </p:grpSp>
        <p:grpSp>
          <p:nvGrpSpPr>
            <p:cNvPr id="11" name="组合 10">
              <a:extLst>
                <a:ext uri="{FF2B5EF4-FFF2-40B4-BE49-F238E27FC236}">
                  <a16:creationId xmlns:a16="http://schemas.microsoft.com/office/drawing/2014/main" id="{76C10B66-18DC-417D-B8F2-444B9D806D33}"/>
                </a:ext>
              </a:extLst>
            </p:cNvPr>
            <p:cNvGrpSpPr/>
            <p:nvPr/>
          </p:nvGrpSpPr>
          <p:grpSpPr>
            <a:xfrm>
              <a:off x="914400" y="2078265"/>
              <a:ext cx="2814948" cy="261986"/>
              <a:chOff x="1082197" y="1805352"/>
              <a:chExt cx="3438798" cy="327723"/>
            </a:xfrm>
            <a:solidFill>
              <a:schemeClr val="accent1">
                <a:lumMod val="20000"/>
                <a:lumOff val="80000"/>
              </a:schemeClr>
            </a:solidFill>
          </p:grpSpPr>
          <p:sp>
            <p:nvSpPr>
              <p:cNvPr id="12" name="矩形 11">
                <a:extLst>
                  <a:ext uri="{FF2B5EF4-FFF2-40B4-BE49-F238E27FC236}">
                    <a16:creationId xmlns:a16="http://schemas.microsoft.com/office/drawing/2014/main" id="{E6B3402C-4A15-462D-9DD8-0541A97001F2}"/>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张三</a:t>
                </a:r>
              </a:p>
            </p:txBody>
          </p:sp>
          <p:sp>
            <p:nvSpPr>
              <p:cNvPr id="13" name="矩形 12">
                <a:extLst>
                  <a:ext uri="{FF2B5EF4-FFF2-40B4-BE49-F238E27FC236}">
                    <a16:creationId xmlns:a16="http://schemas.microsoft.com/office/drawing/2014/main" id="{BB46778E-C2E7-4916-BCEF-2B3215B79B84}"/>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14" name="矩形 13">
                <a:extLst>
                  <a:ext uri="{FF2B5EF4-FFF2-40B4-BE49-F238E27FC236}">
                    <a16:creationId xmlns:a16="http://schemas.microsoft.com/office/drawing/2014/main" id="{2E84B164-6B9B-4C68-B877-3AB6FB258B13}"/>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a@x.x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5" name="矩形 14">
                <a:extLst>
                  <a:ext uri="{FF2B5EF4-FFF2-40B4-BE49-F238E27FC236}">
                    <a16:creationId xmlns:a16="http://schemas.microsoft.com/office/drawing/2014/main" id="{A1CA52C6-AC2B-45D5-A0E8-174E2054BBC0}"/>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137xx</a:t>
                </a:r>
                <a:endParaRPr lang="zh-CN" altLang="en-US" sz="1200">
                  <a:solidFill>
                    <a:schemeClr val="tx1"/>
                  </a:solidFill>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8C732D3E-2D9C-4D02-B8B7-B9DF10A4836B}"/>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武汉</a:t>
                </a:r>
              </a:p>
            </p:txBody>
          </p:sp>
        </p:grpSp>
        <p:grpSp>
          <p:nvGrpSpPr>
            <p:cNvPr id="17" name="组合 16">
              <a:extLst>
                <a:ext uri="{FF2B5EF4-FFF2-40B4-BE49-F238E27FC236}">
                  <a16:creationId xmlns:a16="http://schemas.microsoft.com/office/drawing/2014/main" id="{408A29E8-870B-499E-B970-180DC7A5973E}"/>
                </a:ext>
              </a:extLst>
            </p:cNvPr>
            <p:cNvGrpSpPr/>
            <p:nvPr/>
          </p:nvGrpSpPr>
          <p:grpSpPr>
            <a:xfrm>
              <a:off x="914400" y="2397260"/>
              <a:ext cx="2814948" cy="261986"/>
              <a:chOff x="1082197" y="1805352"/>
              <a:chExt cx="3438798" cy="327723"/>
            </a:xfrm>
            <a:solidFill>
              <a:schemeClr val="accent1">
                <a:lumMod val="20000"/>
                <a:lumOff val="80000"/>
              </a:schemeClr>
            </a:solidFill>
          </p:grpSpPr>
          <p:sp>
            <p:nvSpPr>
              <p:cNvPr id="18" name="矩形 17">
                <a:extLst>
                  <a:ext uri="{FF2B5EF4-FFF2-40B4-BE49-F238E27FC236}">
                    <a16:creationId xmlns:a16="http://schemas.microsoft.com/office/drawing/2014/main" id="{4BCEE780-1144-43D4-B95F-314F7308DCC0}"/>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小红</a:t>
                </a:r>
              </a:p>
            </p:txBody>
          </p:sp>
          <p:sp>
            <p:nvSpPr>
              <p:cNvPr id="19" name="矩形 18">
                <a:extLst>
                  <a:ext uri="{FF2B5EF4-FFF2-40B4-BE49-F238E27FC236}">
                    <a16:creationId xmlns:a16="http://schemas.microsoft.com/office/drawing/2014/main" id="{B0FF25D6-49A0-4DF2-BDF6-75E28799A6BA}"/>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女</a:t>
                </a:r>
              </a:p>
            </p:txBody>
          </p:sp>
          <p:sp>
            <p:nvSpPr>
              <p:cNvPr id="20" name="矩形 19">
                <a:extLst>
                  <a:ext uri="{FF2B5EF4-FFF2-40B4-BE49-F238E27FC236}">
                    <a16:creationId xmlns:a16="http://schemas.microsoft.com/office/drawing/2014/main" id="{1263E0F2-C520-4188-A17D-85F261EBDEAC}"/>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b@x.x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1" name="矩形 20">
                <a:extLst>
                  <a:ext uri="{FF2B5EF4-FFF2-40B4-BE49-F238E27FC236}">
                    <a16:creationId xmlns:a16="http://schemas.microsoft.com/office/drawing/2014/main" id="{DB7B22B5-37D0-4989-8AF5-49383C2401DE}"/>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138xx</a:t>
                </a:r>
                <a:endParaRPr lang="zh-CN" altLang="en-US" sz="1200">
                  <a:solidFill>
                    <a:schemeClr val="tx1"/>
                  </a:solidFill>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id="{C6C55758-C762-412B-BFC4-AC9673909560}"/>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上海</a:t>
                </a:r>
              </a:p>
            </p:txBody>
          </p:sp>
        </p:grpSp>
        <p:grpSp>
          <p:nvGrpSpPr>
            <p:cNvPr id="23" name="组合 22">
              <a:extLst>
                <a:ext uri="{FF2B5EF4-FFF2-40B4-BE49-F238E27FC236}">
                  <a16:creationId xmlns:a16="http://schemas.microsoft.com/office/drawing/2014/main" id="{01A99A65-E17A-4604-A130-B95F6531F052}"/>
                </a:ext>
              </a:extLst>
            </p:cNvPr>
            <p:cNvGrpSpPr/>
            <p:nvPr/>
          </p:nvGrpSpPr>
          <p:grpSpPr>
            <a:xfrm>
              <a:off x="914400" y="2732666"/>
              <a:ext cx="2814948" cy="261986"/>
              <a:chOff x="1082197" y="1805352"/>
              <a:chExt cx="3438798" cy="327723"/>
            </a:xfrm>
            <a:solidFill>
              <a:schemeClr val="accent1">
                <a:lumMod val="20000"/>
                <a:lumOff val="80000"/>
              </a:schemeClr>
            </a:solidFill>
          </p:grpSpPr>
          <p:sp>
            <p:nvSpPr>
              <p:cNvPr id="24" name="矩形 23">
                <a:extLst>
                  <a:ext uri="{FF2B5EF4-FFF2-40B4-BE49-F238E27FC236}">
                    <a16:creationId xmlns:a16="http://schemas.microsoft.com/office/drawing/2014/main" id="{823CB08A-80D9-4FE9-B150-1C827B25ED52}"/>
                  </a:ext>
                </a:extLst>
              </p:cNvPr>
              <p:cNvSpPr/>
              <p:nvPr/>
            </p:nvSpPr>
            <p:spPr>
              <a:xfrm>
                <a:off x="1082197"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小明</a:t>
                </a:r>
              </a:p>
            </p:txBody>
          </p:sp>
          <p:sp>
            <p:nvSpPr>
              <p:cNvPr id="25" name="矩形 24">
                <a:extLst>
                  <a:ext uri="{FF2B5EF4-FFF2-40B4-BE49-F238E27FC236}">
                    <a16:creationId xmlns:a16="http://schemas.microsoft.com/office/drawing/2014/main" id="{5E3B641D-CB72-49AC-BBE5-EA7D7F199719}"/>
                  </a:ext>
                </a:extLst>
              </p:cNvPr>
              <p:cNvSpPr/>
              <p:nvPr/>
            </p:nvSpPr>
            <p:spPr>
              <a:xfrm>
                <a:off x="1773955"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26" name="矩形 25">
                <a:extLst>
                  <a:ext uri="{FF2B5EF4-FFF2-40B4-BE49-F238E27FC236}">
                    <a16:creationId xmlns:a16="http://schemas.microsoft.com/office/drawing/2014/main" id="{699D525B-08FA-404E-8E45-DE3C168A6F06}"/>
                  </a:ext>
                </a:extLst>
              </p:cNvPr>
              <p:cNvSpPr/>
              <p:nvPr/>
            </p:nvSpPr>
            <p:spPr>
              <a:xfrm>
                <a:off x="2464844" y="1805528"/>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c@x.x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27" name="矩形 26">
                <a:extLst>
                  <a:ext uri="{FF2B5EF4-FFF2-40B4-BE49-F238E27FC236}">
                    <a16:creationId xmlns:a16="http://schemas.microsoft.com/office/drawing/2014/main" id="{5C7E1D83-FE40-43B7-9AE4-6CDD45222B90}"/>
                  </a:ext>
                </a:extLst>
              </p:cNvPr>
              <p:cNvSpPr/>
              <p:nvPr/>
            </p:nvSpPr>
            <p:spPr>
              <a:xfrm>
                <a:off x="3145021" y="1805352"/>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139xx</a:t>
                </a:r>
                <a:endParaRPr lang="zh-CN" altLang="en-US" sz="1200">
                  <a:solidFill>
                    <a:schemeClr val="tx1"/>
                  </a:solidFill>
                  <a:latin typeface="宋体" panose="02010600030101010101" pitchFamily="2" charset="-122"/>
                  <a:ea typeface="宋体" panose="02010600030101010101" pitchFamily="2" charset="-122"/>
                </a:endParaRPr>
              </a:p>
            </p:txBody>
          </p:sp>
          <p:sp>
            <p:nvSpPr>
              <p:cNvPr id="28" name="矩形 27">
                <a:extLst>
                  <a:ext uri="{FF2B5EF4-FFF2-40B4-BE49-F238E27FC236}">
                    <a16:creationId xmlns:a16="http://schemas.microsoft.com/office/drawing/2014/main" id="{C5B8BF38-2231-4812-A569-54CC4DD64B96}"/>
                  </a:ext>
                </a:extLst>
              </p:cNvPr>
              <p:cNvSpPr/>
              <p:nvPr/>
            </p:nvSpPr>
            <p:spPr>
              <a:xfrm>
                <a:off x="3833008" y="1805440"/>
                <a:ext cx="687987" cy="327547"/>
              </a:xfrm>
              <a:prstGeom prst="rect">
                <a:avLst/>
              </a:prstGeom>
              <a:grp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广州</a:t>
                </a:r>
              </a:p>
            </p:txBody>
          </p:sp>
        </p:grpSp>
      </p:grpSp>
      <p:grpSp>
        <p:nvGrpSpPr>
          <p:cNvPr id="60" name="组合 59">
            <a:extLst>
              <a:ext uri="{FF2B5EF4-FFF2-40B4-BE49-F238E27FC236}">
                <a16:creationId xmlns:a16="http://schemas.microsoft.com/office/drawing/2014/main" id="{FDE5AE05-92EE-4134-8D28-C1AE2BAF87B6}"/>
              </a:ext>
            </a:extLst>
          </p:cNvPr>
          <p:cNvGrpSpPr/>
          <p:nvPr/>
        </p:nvGrpSpPr>
        <p:grpSpPr>
          <a:xfrm>
            <a:off x="6981203" y="1718011"/>
            <a:ext cx="3272148" cy="1278337"/>
            <a:chOff x="5372100" y="1716315"/>
            <a:chExt cx="3272148" cy="1278337"/>
          </a:xfrm>
        </p:grpSpPr>
        <p:grpSp>
          <p:nvGrpSpPr>
            <p:cNvPr id="55" name="组合 54">
              <a:extLst>
                <a:ext uri="{FF2B5EF4-FFF2-40B4-BE49-F238E27FC236}">
                  <a16:creationId xmlns:a16="http://schemas.microsoft.com/office/drawing/2014/main" id="{E517B759-4E5A-48B7-945A-4C68C47638F1}"/>
                </a:ext>
              </a:extLst>
            </p:cNvPr>
            <p:cNvGrpSpPr/>
            <p:nvPr/>
          </p:nvGrpSpPr>
          <p:grpSpPr>
            <a:xfrm>
              <a:off x="5372100" y="1716456"/>
              <a:ext cx="563176" cy="1278196"/>
              <a:chOff x="5495925" y="1716456"/>
              <a:chExt cx="563176" cy="1278196"/>
            </a:xfrm>
          </p:grpSpPr>
          <p:sp>
            <p:nvSpPr>
              <p:cNvPr id="50" name="矩形 49">
                <a:extLst>
                  <a:ext uri="{FF2B5EF4-FFF2-40B4-BE49-F238E27FC236}">
                    <a16:creationId xmlns:a16="http://schemas.microsoft.com/office/drawing/2014/main" id="{4764534D-B357-4151-AEB2-FC0A805BD2FD}"/>
                  </a:ext>
                </a:extLst>
              </p:cNvPr>
              <p:cNvSpPr/>
              <p:nvPr/>
            </p:nvSpPr>
            <p:spPr>
              <a:xfrm>
                <a:off x="5495925" y="1716456"/>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姓名</a:t>
                </a:r>
              </a:p>
            </p:txBody>
          </p:sp>
          <p:sp>
            <p:nvSpPr>
              <p:cNvPr id="45" name="矩形 44">
                <a:extLst>
                  <a:ext uri="{FF2B5EF4-FFF2-40B4-BE49-F238E27FC236}">
                    <a16:creationId xmlns:a16="http://schemas.microsoft.com/office/drawing/2014/main" id="{10C246C5-E836-45E6-BBD2-E657DDC69CC6}"/>
                  </a:ext>
                </a:extLst>
              </p:cNvPr>
              <p:cNvSpPr/>
              <p:nvPr/>
            </p:nvSpPr>
            <p:spPr>
              <a:xfrm>
                <a:off x="5495925" y="207840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张三</a:t>
                </a:r>
              </a:p>
            </p:txBody>
          </p:sp>
          <p:sp>
            <p:nvSpPr>
              <p:cNvPr id="40" name="矩形 39">
                <a:extLst>
                  <a:ext uri="{FF2B5EF4-FFF2-40B4-BE49-F238E27FC236}">
                    <a16:creationId xmlns:a16="http://schemas.microsoft.com/office/drawing/2014/main" id="{BC21CFAC-4006-4A9E-A1C9-5908C8B739D8}"/>
                  </a:ext>
                </a:extLst>
              </p:cNvPr>
              <p:cNvSpPr/>
              <p:nvPr/>
            </p:nvSpPr>
            <p:spPr>
              <a:xfrm>
                <a:off x="5495925" y="2397401"/>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小红</a:t>
                </a:r>
              </a:p>
            </p:txBody>
          </p:sp>
          <p:sp>
            <p:nvSpPr>
              <p:cNvPr id="35" name="矩形 34">
                <a:extLst>
                  <a:ext uri="{FF2B5EF4-FFF2-40B4-BE49-F238E27FC236}">
                    <a16:creationId xmlns:a16="http://schemas.microsoft.com/office/drawing/2014/main" id="{46016EED-06E5-45A3-8D40-C836E24C9F00}"/>
                  </a:ext>
                </a:extLst>
              </p:cNvPr>
              <p:cNvSpPr/>
              <p:nvPr/>
            </p:nvSpPr>
            <p:spPr>
              <a:xfrm>
                <a:off x="5495925" y="2732807"/>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小明</a:t>
                </a:r>
              </a:p>
            </p:txBody>
          </p:sp>
        </p:grpSp>
        <p:grpSp>
          <p:nvGrpSpPr>
            <p:cNvPr id="56" name="组合 55">
              <a:extLst>
                <a:ext uri="{FF2B5EF4-FFF2-40B4-BE49-F238E27FC236}">
                  <a16:creationId xmlns:a16="http://schemas.microsoft.com/office/drawing/2014/main" id="{39014EF9-E551-494C-BC22-840ADA7686F8}"/>
                </a:ext>
              </a:extLst>
            </p:cNvPr>
            <p:cNvGrpSpPr/>
            <p:nvPr/>
          </p:nvGrpSpPr>
          <p:grpSpPr>
            <a:xfrm>
              <a:off x="6049343" y="1716315"/>
              <a:ext cx="563176" cy="1278196"/>
              <a:chOff x="6062188" y="1716315"/>
              <a:chExt cx="563176" cy="1278196"/>
            </a:xfrm>
          </p:grpSpPr>
          <p:sp>
            <p:nvSpPr>
              <p:cNvPr id="51" name="矩形 50">
                <a:extLst>
                  <a:ext uri="{FF2B5EF4-FFF2-40B4-BE49-F238E27FC236}">
                    <a16:creationId xmlns:a16="http://schemas.microsoft.com/office/drawing/2014/main" id="{7BF858E3-27F7-42A9-BA92-6DEDCFF77BD9}"/>
                  </a:ext>
                </a:extLst>
              </p:cNvPr>
              <p:cNvSpPr/>
              <p:nvPr/>
            </p:nvSpPr>
            <p:spPr>
              <a:xfrm>
                <a:off x="6062188" y="171631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性别</a:t>
                </a:r>
              </a:p>
            </p:txBody>
          </p:sp>
          <p:sp>
            <p:nvSpPr>
              <p:cNvPr id="46" name="矩形 45">
                <a:extLst>
                  <a:ext uri="{FF2B5EF4-FFF2-40B4-BE49-F238E27FC236}">
                    <a16:creationId xmlns:a16="http://schemas.microsoft.com/office/drawing/2014/main" id="{392477E9-D2DF-41F2-B50D-F48086362645}"/>
                  </a:ext>
                </a:extLst>
              </p:cNvPr>
              <p:cNvSpPr/>
              <p:nvPr/>
            </p:nvSpPr>
            <p:spPr>
              <a:xfrm>
                <a:off x="6062188" y="207826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sp>
            <p:nvSpPr>
              <p:cNvPr id="41" name="矩形 40">
                <a:extLst>
                  <a:ext uri="{FF2B5EF4-FFF2-40B4-BE49-F238E27FC236}">
                    <a16:creationId xmlns:a16="http://schemas.microsoft.com/office/drawing/2014/main" id="{0686F76C-25AE-4387-A8A0-163C005A6435}"/>
                  </a:ext>
                </a:extLst>
              </p:cNvPr>
              <p:cNvSpPr/>
              <p:nvPr/>
            </p:nvSpPr>
            <p:spPr>
              <a:xfrm>
                <a:off x="6062188" y="239726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女</a:t>
                </a:r>
              </a:p>
            </p:txBody>
          </p:sp>
          <p:sp>
            <p:nvSpPr>
              <p:cNvPr id="36" name="矩形 35">
                <a:extLst>
                  <a:ext uri="{FF2B5EF4-FFF2-40B4-BE49-F238E27FC236}">
                    <a16:creationId xmlns:a16="http://schemas.microsoft.com/office/drawing/2014/main" id="{8A1E39D0-A736-4C12-8460-048AFEEC7D9A}"/>
                  </a:ext>
                </a:extLst>
              </p:cNvPr>
              <p:cNvSpPr/>
              <p:nvPr/>
            </p:nvSpPr>
            <p:spPr>
              <a:xfrm>
                <a:off x="6062188" y="273266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男</a:t>
                </a:r>
              </a:p>
            </p:txBody>
          </p:sp>
        </p:grpSp>
        <p:grpSp>
          <p:nvGrpSpPr>
            <p:cNvPr id="57" name="组合 56">
              <a:extLst>
                <a:ext uri="{FF2B5EF4-FFF2-40B4-BE49-F238E27FC236}">
                  <a16:creationId xmlns:a16="http://schemas.microsoft.com/office/drawing/2014/main" id="{F06CEE4D-515E-4C65-ADA5-2E198DBCC41F}"/>
                </a:ext>
              </a:extLst>
            </p:cNvPr>
            <p:cNvGrpSpPr/>
            <p:nvPr/>
          </p:nvGrpSpPr>
          <p:grpSpPr>
            <a:xfrm>
              <a:off x="6726586" y="1716456"/>
              <a:ext cx="563176" cy="1278196"/>
              <a:chOff x="6627739" y="1716456"/>
              <a:chExt cx="563176" cy="1278196"/>
            </a:xfrm>
          </p:grpSpPr>
          <p:sp>
            <p:nvSpPr>
              <p:cNvPr id="52" name="矩形 51">
                <a:extLst>
                  <a:ext uri="{FF2B5EF4-FFF2-40B4-BE49-F238E27FC236}">
                    <a16:creationId xmlns:a16="http://schemas.microsoft.com/office/drawing/2014/main" id="{66700EFB-5D28-4849-B5A0-05E15757CDDE}"/>
                  </a:ext>
                </a:extLst>
              </p:cNvPr>
              <p:cNvSpPr/>
              <p:nvPr/>
            </p:nvSpPr>
            <p:spPr>
              <a:xfrm>
                <a:off x="6627739" y="1716456"/>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邮件</a:t>
                </a:r>
              </a:p>
            </p:txBody>
          </p:sp>
          <p:sp>
            <p:nvSpPr>
              <p:cNvPr id="47" name="矩形 46">
                <a:extLst>
                  <a:ext uri="{FF2B5EF4-FFF2-40B4-BE49-F238E27FC236}">
                    <a16:creationId xmlns:a16="http://schemas.microsoft.com/office/drawing/2014/main" id="{D62354C1-C1AA-402C-AA0E-DEBF467C029D}"/>
                  </a:ext>
                </a:extLst>
              </p:cNvPr>
              <p:cNvSpPr/>
              <p:nvPr/>
            </p:nvSpPr>
            <p:spPr>
              <a:xfrm>
                <a:off x="6627739" y="207840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a@x.x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42" name="矩形 41">
                <a:extLst>
                  <a:ext uri="{FF2B5EF4-FFF2-40B4-BE49-F238E27FC236}">
                    <a16:creationId xmlns:a16="http://schemas.microsoft.com/office/drawing/2014/main" id="{99846667-B67C-4825-A16B-22A0A243E33F}"/>
                  </a:ext>
                </a:extLst>
              </p:cNvPr>
              <p:cNvSpPr/>
              <p:nvPr/>
            </p:nvSpPr>
            <p:spPr>
              <a:xfrm>
                <a:off x="6627739" y="2397401"/>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b@x.x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37" name="矩形 36">
                <a:extLst>
                  <a:ext uri="{FF2B5EF4-FFF2-40B4-BE49-F238E27FC236}">
                    <a16:creationId xmlns:a16="http://schemas.microsoft.com/office/drawing/2014/main" id="{279B94BD-8592-4ABD-AE2B-C801E7C5E802}"/>
                  </a:ext>
                </a:extLst>
              </p:cNvPr>
              <p:cNvSpPr/>
              <p:nvPr/>
            </p:nvSpPr>
            <p:spPr>
              <a:xfrm>
                <a:off x="6627739" y="2732807"/>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900" err="1">
                    <a:solidFill>
                      <a:schemeClr val="tx1"/>
                    </a:solidFill>
                    <a:latin typeface="Arial" panose="020B0604020202020204" pitchFamily="34" charset="0"/>
                    <a:ea typeface="宋体" panose="02010600030101010101" pitchFamily="2" charset="-122"/>
                    <a:cs typeface="Arial" panose="020B0604020202020204" pitchFamily="34" charset="0"/>
                  </a:rPr>
                  <a:t>c@x.x</a:t>
                </a:r>
                <a:endParaRPr lang="zh-CN" altLang="en-US" sz="900">
                  <a:solidFill>
                    <a:schemeClr val="tx1"/>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58" name="组合 57">
              <a:extLst>
                <a:ext uri="{FF2B5EF4-FFF2-40B4-BE49-F238E27FC236}">
                  <a16:creationId xmlns:a16="http://schemas.microsoft.com/office/drawing/2014/main" id="{06A9243E-873C-4BA1-AB1B-B7980A4620AC}"/>
                </a:ext>
              </a:extLst>
            </p:cNvPr>
            <p:cNvGrpSpPr/>
            <p:nvPr/>
          </p:nvGrpSpPr>
          <p:grpSpPr>
            <a:xfrm>
              <a:off x="7403829" y="1716315"/>
              <a:ext cx="563176" cy="1278196"/>
              <a:chOff x="7184522" y="1716315"/>
              <a:chExt cx="563176" cy="1278196"/>
            </a:xfrm>
          </p:grpSpPr>
          <p:sp>
            <p:nvSpPr>
              <p:cNvPr id="53" name="矩形 52">
                <a:extLst>
                  <a:ext uri="{FF2B5EF4-FFF2-40B4-BE49-F238E27FC236}">
                    <a16:creationId xmlns:a16="http://schemas.microsoft.com/office/drawing/2014/main" id="{89DC7826-5C15-4F56-B647-9892210BB071}"/>
                  </a:ext>
                </a:extLst>
              </p:cNvPr>
              <p:cNvSpPr/>
              <p:nvPr/>
            </p:nvSpPr>
            <p:spPr>
              <a:xfrm>
                <a:off x="7184522" y="171631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电话</a:t>
                </a:r>
              </a:p>
            </p:txBody>
          </p:sp>
          <p:sp>
            <p:nvSpPr>
              <p:cNvPr id="48" name="矩形 47">
                <a:extLst>
                  <a:ext uri="{FF2B5EF4-FFF2-40B4-BE49-F238E27FC236}">
                    <a16:creationId xmlns:a16="http://schemas.microsoft.com/office/drawing/2014/main" id="{34CE909C-62D7-45F2-B5A4-393CEE46866C}"/>
                  </a:ext>
                </a:extLst>
              </p:cNvPr>
              <p:cNvSpPr/>
              <p:nvPr/>
            </p:nvSpPr>
            <p:spPr>
              <a:xfrm>
                <a:off x="7184522" y="207826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137xx</a:t>
                </a:r>
                <a:endParaRPr lang="zh-CN" altLang="en-US" sz="1200">
                  <a:solidFill>
                    <a:schemeClr val="tx1"/>
                  </a:solidFill>
                  <a:latin typeface="宋体" panose="02010600030101010101" pitchFamily="2" charset="-122"/>
                  <a:ea typeface="宋体" panose="02010600030101010101" pitchFamily="2" charset="-122"/>
                </a:endParaRPr>
              </a:p>
            </p:txBody>
          </p:sp>
          <p:sp>
            <p:nvSpPr>
              <p:cNvPr id="43" name="矩形 42">
                <a:extLst>
                  <a:ext uri="{FF2B5EF4-FFF2-40B4-BE49-F238E27FC236}">
                    <a16:creationId xmlns:a16="http://schemas.microsoft.com/office/drawing/2014/main" id="{21823799-1ADD-48D9-A80B-76E3FCC802D3}"/>
                  </a:ext>
                </a:extLst>
              </p:cNvPr>
              <p:cNvSpPr/>
              <p:nvPr/>
            </p:nvSpPr>
            <p:spPr>
              <a:xfrm>
                <a:off x="7184522" y="239726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138xx</a:t>
                </a:r>
                <a:endParaRPr lang="zh-CN" altLang="en-US" sz="1200">
                  <a:solidFill>
                    <a:schemeClr val="tx1"/>
                  </a:solidFill>
                  <a:latin typeface="宋体" panose="02010600030101010101" pitchFamily="2" charset="-122"/>
                  <a:ea typeface="宋体" panose="02010600030101010101" pitchFamily="2" charset="-122"/>
                </a:endParaRPr>
              </a:p>
            </p:txBody>
          </p:sp>
          <p:sp>
            <p:nvSpPr>
              <p:cNvPr id="38" name="矩形 37">
                <a:extLst>
                  <a:ext uri="{FF2B5EF4-FFF2-40B4-BE49-F238E27FC236}">
                    <a16:creationId xmlns:a16="http://schemas.microsoft.com/office/drawing/2014/main" id="{0C8ED805-ABC7-4991-B5FA-907948DDB21E}"/>
                  </a:ext>
                </a:extLst>
              </p:cNvPr>
              <p:cNvSpPr/>
              <p:nvPr/>
            </p:nvSpPr>
            <p:spPr>
              <a:xfrm>
                <a:off x="7184522" y="273266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a:solidFill>
                      <a:schemeClr val="tx1"/>
                    </a:solidFill>
                    <a:latin typeface="宋体" panose="02010600030101010101" pitchFamily="2" charset="-122"/>
                    <a:ea typeface="宋体" panose="02010600030101010101" pitchFamily="2" charset="-122"/>
                  </a:rPr>
                  <a:t>139xx</a:t>
                </a:r>
                <a:endParaRPr lang="zh-CN" altLang="en-US" sz="1200">
                  <a:solidFill>
                    <a:schemeClr val="tx1"/>
                  </a:solidFill>
                  <a:latin typeface="宋体" panose="02010600030101010101" pitchFamily="2" charset="-122"/>
                  <a:ea typeface="宋体" panose="02010600030101010101" pitchFamily="2" charset="-122"/>
                </a:endParaRPr>
              </a:p>
            </p:txBody>
          </p:sp>
        </p:grpSp>
        <p:grpSp>
          <p:nvGrpSpPr>
            <p:cNvPr id="59" name="组合 58">
              <a:extLst>
                <a:ext uri="{FF2B5EF4-FFF2-40B4-BE49-F238E27FC236}">
                  <a16:creationId xmlns:a16="http://schemas.microsoft.com/office/drawing/2014/main" id="{75B8F53F-256F-4F3B-B34A-8B135C670D63}"/>
                </a:ext>
              </a:extLst>
            </p:cNvPr>
            <p:cNvGrpSpPr/>
            <p:nvPr/>
          </p:nvGrpSpPr>
          <p:grpSpPr>
            <a:xfrm>
              <a:off x="8081072" y="1716385"/>
              <a:ext cx="563176" cy="1278196"/>
              <a:chOff x="7747697" y="1716385"/>
              <a:chExt cx="563176" cy="1278196"/>
            </a:xfrm>
          </p:grpSpPr>
          <p:sp>
            <p:nvSpPr>
              <p:cNvPr id="54" name="矩形 53">
                <a:extLst>
                  <a:ext uri="{FF2B5EF4-FFF2-40B4-BE49-F238E27FC236}">
                    <a16:creationId xmlns:a16="http://schemas.microsoft.com/office/drawing/2014/main" id="{E74F667F-895C-4569-8776-76254F35787C}"/>
                  </a:ext>
                </a:extLst>
              </p:cNvPr>
              <p:cNvSpPr/>
              <p:nvPr/>
            </p:nvSpPr>
            <p:spPr>
              <a:xfrm>
                <a:off x="7747697" y="1716385"/>
                <a:ext cx="563176" cy="2618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400">
                    <a:solidFill>
                      <a:schemeClr val="tx1"/>
                    </a:solidFill>
                    <a:latin typeface="宋体" panose="02010600030101010101" pitchFamily="2" charset="-122"/>
                    <a:ea typeface="宋体" panose="02010600030101010101" pitchFamily="2" charset="-122"/>
                  </a:rPr>
                  <a:t>住址</a:t>
                </a:r>
              </a:p>
            </p:txBody>
          </p:sp>
          <p:sp>
            <p:nvSpPr>
              <p:cNvPr id="49" name="矩形 48">
                <a:extLst>
                  <a:ext uri="{FF2B5EF4-FFF2-40B4-BE49-F238E27FC236}">
                    <a16:creationId xmlns:a16="http://schemas.microsoft.com/office/drawing/2014/main" id="{ABB2C8B0-DCCC-4FC4-87DA-738AB7583BB2}"/>
                  </a:ext>
                </a:extLst>
              </p:cNvPr>
              <p:cNvSpPr/>
              <p:nvPr/>
            </p:nvSpPr>
            <p:spPr>
              <a:xfrm>
                <a:off x="7747697" y="2078335"/>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武汉</a:t>
                </a:r>
              </a:p>
            </p:txBody>
          </p:sp>
          <p:sp>
            <p:nvSpPr>
              <p:cNvPr id="44" name="矩形 43">
                <a:extLst>
                  <a:ext uri="{FF2B5EF4-FFF2-40B4-BE49-F238E27FC236}">
                    <a16:creationId xmlns:a16="http://schemas.microsoft.com/office/drawing/2014/main" id="{D9B86EB6-C6B0-40FF-A147-B7FE9E3CD99D}"/>
                  </a:ext>
                </a:extLst>
              </p:cNvPr>
              <p:cNvSpPr/>
              <p:nvPr/>
            </p:nvSpPr>
            <p:spPr>
              <a:xfrm>
                <a:off x="7747697" y="2397330"/>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上海</a:t>
                </a:r>
              </a:p>
            </p:txBody>
          </p:sp>
          <p:sp>
            <p:nvSpPr>
              <p:cNvPr id="39" name="矩形 38">
                <a:extLst>
                  <a:ext uri="{FF2B5EF4-FFF2-40B4-BE49-F238E27FC236}">
                    <a16:creationId xmlns:a16="http://schemas.microsoft.com/office/drawing/2014/main" id="{749DE759-4734-4B4C-BEA7-7EBC6E56A3F0}"/>
                  </a:ext>
                </a:extLst>
              </p:cNvPr>
              <p:cNvSpPr/>
              <p:nvPr/>
            </p:nvSpPr>
            <p:spPr>
              <a:xfrm>
                <a:off x="7747697" y="2732736"/>
                <a:ext cx="563176" cy="261845"/>
              </a:xfrm>
              <a:prstGeom prst="rect">
                <a:avLst/>
              </a:prstGeom>
              <a:solidFill>
                <a:schemeClr val="accent1">
                  <a:lumMod val="20000"/>
                  <a:lumOff val="8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a:solidFill>
                      <a:schemeClr val="tx1"/>
                    </a:solidFill>
                    <a:latin typeface="宋体" panose="02010600030101010101" pitchFamily="2" charset="-122"/>
                    <a:ea typeface="宋体" panose="02010600030101010101" pitchFamily="2" charset="-122"/>
                  </a:rPr>
                  <a:t>广州</a:t>
                </a:r>
              </a:p>
            </p:txBody>
          </p:sp>
        </p:grpSp>
      </p:grpSp>
      <p:sp>
        <p:nvSpPr>
          <p:cNvPr id="61" name="矩形 60">
            <a:extLst>
              <a:ext uri="{FF2B5EF4-FFF2-40B4-BE49-F238E27FC236}">
                <a16:creationId xmlns:a16="http://schemas.microsoft.com/office/drawing/2014/main" id="{FBBDC86C-06F7-4CBF-B5A5-674EC2F78DAE}"/>
              </a:ext>
            </a:extLst>
          </p:cNvPr>
          <p:cNvSpPr/>
          <p:nvPr/>
        </p:nvSpPr>
        <p:spPr>
          <a:xfrm>
            <a:off x="2556933" y="1190571"/>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行式数据</a:t>
            </a:r>
            <a:endParaRPr lang="zh-CN" altLang="en-US"/>
          </a:p>
        </p:txBody>
      </p:sp>
      <p:sp>
        <p:nvSpPr>
          <p:cNvPr id="62" name="矩形 61">
            <a:extLst>
              <a:ext uri="{FF2B5EF4-FFF2-40B4-BE49-F238E27FC236}">
                <a16:creationId xmlns:a16="http://schemas.microsoft.com/office/drawing/2014/main" id="{8379DA6F-CC48-4A5F-9825-5926E2628064}"/>
              </a:ext>
            </a:extLst>
          </p:cNvPr>
          <p:cNvSpPr/>
          <p:nvPr/>
        </p:nvSpPr>
        <p:spPr>
          <a:xfrm>
            <a:off x="8063279" y="1179785"/>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列式数据</a:t>
            </a:r>
            <a:endParaRPr lang="zh-CN" altLang="en-US"/>
          </a:p>
        </p:txBody>
      </p:sp>
      <p:sp>
        <p:nvSpPr>
          <p:cNvPr id="63" name="矩形 62">
            <a:extLst>
              <a:ext uri="{FF2B5EF4-FFF2-40B4-BE49-F238E27FC236}">
                <a16:creationId xmlns:a16="http://schemas.microsoft.com/office/drawing/2014/main" id="{BD7284FC-2F3A-4E30-BB74-578FDD224389}"/>
              </a:ext>
            </a:extLst>
          </p:cNvPr>
          <p:cNvSpPr/>
          <p:nvPr/>
        </p:nvSpPr>
        <p:spPr>
          <a:xfrm>
            <a:off x="1918829" y="3708387"/>
            <a:ext cx="877163"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键值对</a:t>
            </a:r>
            <a:endParaRPr lang="zh-CN" altLang="en-US"/>
          </a:p>
        </p:txBody>
      </p:sp>
      <p:sp>
        <p:nvSpPr>
          <p:cNvPr id="64" name="矩形 63">
            <a:extLst>
              <a:ext uri="{FF2B5EF4-FFF2-40B4-BE49-F238E27FC236}">
                <a16:creationId xmlns:a16="http://schemas.microsoft.com/office/drawing/2014/main" id="{FD1E61D2-5EBE-466B-AAD9-F25350B1ECF8}"/>
              </a:ext>
            </a:extLst>
          </p:cNvPr>
          <p:cNvSpPr/>
          <p:nvPr/>
        </p:nvSpPr>
        <p:spPr>
          <a:xfrm>
            <a:off x="5542002" y="3791370"/>
            <a:ext cx="1107996"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文档数据</a:t>
            </a:r>
            <a:endParaRPr lang="zh-CN" altLang="en-US"/>
          </a:p>
        </p:txBody>
      </p:sp>
      <p:sp>
        <p:nvSpPr>
          <p:cNvPr id="65" name="矩形 64">
            <a:extLst>
              <a:ext uri="{FF2B5EF4-FFF2-40B4-BE49-F238E27FC236}">
                <a16:creationId xmlns:a16="http://schemas.microsoft.com/office/drawing/2014/main" id="{033F4231-EFF8-4F47-BF9F-027873849E0B}"/>
              </a:ext>
            </a:extLst>
          </p:cNvPr>
          <p:cNvSpPr/>
          <p:nvPr/>
        </p:nvSpPr>
        <p:spPr>
          <a:xfrm>
            <a:off x="9276306" y="3876077"/>
            <a:ext cx="877164" cy="369332"/>
          </a:xfrm>
          <a:prstGeom prst="rect">
            <a:avLst/>
          </a:prstGeom>
        </p:spPr>
        <p:txBody>
          <a:bodyPr wrap="none">
            <a:spAutoFit/>
          </a:bodyPr>
          <a:lstStyle/>
          <a:p>
            <a:pPr algn="ctr"/>
            <a:r>
              <a:rPr lang="zh-CN" altLang="en-US">
                <a:latin typeface="Arial" panose="020B0604020202020204" pitchFamily="34" charset="0"/>
                <a:ea typeface="微软雅黑" panose="020B0503020204020204" pitchFamily="34" charset="-122"/>
              </a:rPr>
              <a:t>图数据</a:t>
            </a:r>
            <a:endParaRPr lang="zh-CN" altLang="en-US"/>
          </a:p>
        </p:txBody>
      </p:sp>
      <p:grpSp>
        <p:nvGrpSpPr>
          <p:cNvPr id="83" name="组合 82">
            <a:extLst>
              <a:ext uri="{FF2B5EF4-FFF2-40B4-BE49-F238E27FC236}">
                <a16:creationId xmlns:a16="http://schemas.microsoft.com/office/drawing/2014/main" id="{0A6E48C1-A578-4ADA-8AFC-63C6A8EE4306}"/>
              </a:ext>
            </a:extLst>
          </p:cNvPr>
          <p:cNvGrpSpPr/>
          <p:nvPr/>
        </p:nvGrpSpPr>
        <p:grpSpPr>
          <a:xfrm>
            <a:off x="1255369" y="4391190"/>
            <a:ext cx="1951642" cy="301006"/>
            <a:chOff x="958246" y="4152091"/>
            <a:chExt cx="1589229" cy="261863"/>
          </a:xfrm>
        </p:grpSpPr>
        <p:sp>
          <p:nvSpPr>
            <p:cNvPr id="66" name="矩形: 圆角 65">
              <a:extLst>
                <a:ext uri="{FF2B5EF4-FFF2-40B4-BE49-F238E27FC236}">
                  <a16:creationId xmlns:a16="http://schemas.microsoft.com/office/drawing/2014/main" id="{A46EE850-C18E-4648-B133-AD79ACA15D6E}"/>
                </a:ext>
              </a:extLst>
            </p:cNvPr>
            <p:cNvSpPr/>
            <p:nvPr/>
          </p:nvSpPr>
          <p:spPr>
            <a:xfrm>
              <a:off x="958246" y="4152091"/>
              <a:ext cx="563176" cy="261845"/>
            </a:xfrm>
            <a:prstGeom prst="roundRect">
              <a:avLst>
                <a:gd name="adj" fmla="val 3849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a:t>Key</a:t>
              </a:r>
              <a:endParaRPr lang="zh-CN" altLang="en-US" sz="1400"/>
            </a:p>
          </p:txBody>
        </p:sp>
        <p:sp>
          <p:nvSpPr>
            <p:cNvPr id="67" name="矩形: 圆角 66">
              <a:extLst>
                <a:ext uri="{FF2B5EF4-FFF2-40B4-BE49-F238E27FC236}">
                  <a16:creationId xmlns:a16="http://schemas.microsoft.com/office/drawing/2014/main" id="{A083728B-B6B5-4C76-AD30-07672E5E875E}"/>
                </a:ext>
              </a:extLst>
            </p:cNvPr>
            <p:cNvSpPr/>
            <p:nvPr/>
          </p:nvSpPr>
          <p:spPr>
            <a:xfrm>
              <a:off x="1751032" y="4152109"/>
              <a:ext cx="796443" cy="261845"/>
            </a:xfrm>
            <a:prstGeom prst="roundRect">
              <a:avLst>
                <a:gd name="adj" fmla="val 3849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a:t>Value</a:t>
              </a:r>
              <a:endParaRPr lang="zh-CN" altLang="en-US" sz="1400"/>
            </a:p>
          </p:txBody>
        </p:sp>
        <p:cxnSp>
          <p:nvCxnSpPr>
            <p:cNvPr id="69" name="直接连接符 68">
              <a:extLst>
                <a:ext uri="{FF2B5EF4-FFF2-40B4-BE49-F238E27FC236}">
                  <a16:creationId xmlns:a16="http://schemas.microsoft.com/office/drawing/2014/main" id="{762212CD-5FA1-4983-BBAD-83788A60DBE6}"/>
                </a:ext>
              </a:extLst>
            </p:cNvPr>
            <p:cNvCxnSpPr>
              <a:stCxn id="66" idx="3"/>
              <a:endCxn id="67" idx="1"/>
            </p:cNvCxnSpPr>
            <p:nvPr/>
          </p:nvCxnSpPr>
          <p:spPr>
            <a:xfrm>
              <a:off x="1521422" y="4283014"/>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4" name="组合 83">
            <a:extLst>
              <a:ext uri="{FF2B5EF4-FFF2-40B4-BE49-F238E27FC236}">
                <a16:creationId xmlns:a16="http://schemas.microsoft.com/office/drawing/2014/main" id="{65609AE4-7994-445A-9BB4-AE73367131CA}"/>
              </a:ext>
            </a:extLst>
          </p:cNvPr>
          <p:cNvGrpSpPr/>
          <p:nvPr/>
        </p:nvGrpSpPr>
        <p:grpSpPr>
          <a:xfrm>
            <a:off x="1255369" y="4773726"/>
            <a:ext cx="1951642" cy="301006"/>
            <a:chOff x="958246" y="4485413"/>
            <a:chExt cx="1589229" cy="261863"/>
          </a:xfrm>
        </p:grpSpPr>
        <p:sp>
          <p:nvSpPr>
            <p:cNvPr id="72" name="矩形: 圆角 71">
              <a:extLst>
                <a:ext uri="{FF2B5EF4-FFF2-40B4-BE49-F238E27FC236}">
                  <a16:creationId xmlns:a16="http://schemas.microsoft.com/office/drawing/2014/main" id="{9E0A7AC6-70F1-447F-8034-F4A6B744FCBB}"/>
                </a:ext>
              </a:extLst>
            </p:cNvPr>
            <p:cNvSpPr/>
            <p:nvPr/>
          </p:nvSpPr>
          <p:spPr>
            <a:xfrm>
              <a:off x="958246" y="4485413"/>
              <a:ext cx="563176" cy="261845"/>
            </a:xfrm>
            <a:prstGeom prst="roundRect">
              <a:avLst>
                <a:gd name="adj" fmla="val 3849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a:t>Key</a:t>
              </a:r>
              <a:endParaRPr lang="zh-CN" altLang="en-US" sz="1400"/>
            </a:p>
          </p:txBody>
        </p:sp>
        <p:sp>
          <p:nvSpPr>
            <p:cNvPr id="73" name="矩形: 圆角 72">
              <a:extLst>
                <a:ext uri="{FF2B5EF4-FFF2-40B4-BE49-F238E27FC236}">
                  <a16:creationId xmlns:a16="http://schemas.microsoft.com/office/drawing/2014/main" id="{42B18A54-0A7C-4900-AAD5-01A899C53A59}"/>
                </a:ext>
              </a:extLst>
            </p:cNvPr>
            <p:cNvSpPr/>
            <p:nvPr/>
          </p:nvSpPr>
          <p:spPr>
            <a:xfrm>
              <a:off x="1751032" y="4485431"/>
              <a:ext cx="796443" cy="261845"/>
            </a:xfrm>
            <a:prstGeom prst="roundRect">
              <a:avLst>
                <a:gd name="adj" fmla="val 38493"/>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a:t>Value</a:t>
              </a:r>
              <a:endParaRPr lang="zh-CN" altLang="en-US" sz="1400"/>
            </a:p>
          </p:txBody>
        </p:sp>
        <p:cxnSp>
          <p:nvCxnSpPr>
            <p:cNvPr id="74" name="直接连接符 73">
              <a:extLst>
                <a:ext uri="{FF2B5EF4-FFF2-40B4-BE49-F238E27FC236}">
                  <a16:creationId xmlns:a16="http://schemas.microsoft.com/office/drawing/2014/main" id="{06BBB133-7D89-4429-9CED-5D441EEB282C}"/>
                </a:ext>
              </a:extLst>
            </p:cNvPr>
            <p:cNvCxnSpPr>
              <a:stCxn id="72" idx="3"/>
              <a:endCxn id="73" idx="1"/>
            </p:cNvCxnSpPr>
            <p:nvPr/>
          </p:nvCxnSpPr>
          <p:spPr>
            <a:xfrm>
              <a:off x="1521422" y="4616336"/>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14F0A099-F4D7-479F-A8A8-7C187B1DB0CC}"/>
              </a:ext>
            </a:extLst>
          </p:cNvPr>
          <p:cNvGrpSpPr/>
          <p:nvPr/>
        </p:nvGrpSpPr>
        <p:grpSpPr>
          <a:xfrm>
            <a:off x="1255369" y="5156262"/>
            <a:ext cx="1951642" cy="301006"/>
            <a:chOff x="958246" y="4818735"/>
            <a:chExt cx="1589229" cy="261863"/>
          </a:xfrm>
        </p:grpSpPr>
        <p:sp>
          <p:nvSpPr>
            <p:cNvPr id="76" name="矩形: 圆角 75">
              <a:extLst>
                <a:ext uri="{FF2B5EF4-FFF2-40B4-BE49-F238E27FC236}">
                  <a16:creationId xmlns:a16="http://schemas.microsoft.com/office/drawing/2014/main" id="{724FB126-D44C-4676-8E4F-EC165A6727FB}"/>
                </a:ext>
              </a:extLst>
            </p:cNvPr>
            <p:cNvSpPr/>
            <p:nvPr/>
          </p:nvSpPr>
          <p:spPr>
            <a:xfrm>
              <a:off x="958246" y="4818735"/>
              <a:ext cx="563176" cy="261845"/>
            </a:xfrm>
            <a:prstGeom prst="roundRect">
              <a:avLst>
                <a:gd name="adj" fmla="val 3849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a:t>Key</a:t>
              </a:r>
              <a:endParaRPr lang="zh-CN" altLang="en-US" sz="1400"/>
            </a:p>
          </p:txBody>
        </p:sp>
        <p:sp>
          <p:nvSpPr>
            <p:cNvPr id="77" name="矩形: 圆角 76">
              <a:extLst>
                <a:ext uri="{FF2B5EF4-FFF2-40B4-BE49-F238E27FC236}">
                  <a16:creationId xmlns:a16="http://schemas.microsoft.com/office/drawing/2014/main" id="{FA9691FC-086B-4146-810E-8E286D56E0BE}"/>
                </a:ext>
              </a:extLst>
            </p:cNvPr>
            <p:cNvSpPr/>
            <p:nvPr/>
          </p:nvSpPr>
          <p:spPr>
            <a:xfrm>
              <a:off x="1751032" y="4818753"/>
              <a:ext cx="796443" cy="261845"/>
            </a:xfrm>
            <a:prstGeom prst="roundRect">
              <a:avLst>
                <a:gd name="adj" fmla="val 3849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a:t>Value</a:t>
              </a:r>
              <a:endParaRPr lang="zh-CN" altLang="en-US" sz="1400"/>
            </a:p>
          </p:txBody>
        </p:sp>
        <p:cxnSp>
          <p:nvCxnSpPr>
            <p:cNvPr id="78" name="直接连接符 77">
              <a:extLst>
                <a:ext uri="{FF2B5EF4-FFF2-40B4-BE49-F238E27FC236}">
                  <a16:creationId xmlns:a16="http://schemas.microsoft.com/office/drawing/2014/main" id="{1DEEE3E1-DB5E-4209-BE05-F1F575169747}"/>
                </a:ext>
              </a:extLst>
            </p:cNvPr>
            <p:cNvCxnSpPr>
              <a:stCxn id="76" idx="3"/>
              <a:endCxn id="77" idx="1"/>
            </p:cNvCxnSpPr>
            <p:nvPr/>
          </p:nvCxnSpPr>
          <p:spPr>
            <a:xfrm>
              <a:off x="1521422" y="4949658"/>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7D41357F-8BF8-430B-8BB8-9D85D18D6B06}"/>
              </a:ext>
            </a:extLst>
          </p:cNvPr>
          <p:cNvGrpSpPr/>
          <p:nvPr/>
        </p:nvGrpSpPr>
        <p:grpSpPr>
          <a:xfrm>
            <a:off x="1255369" y="5538797"/>
            <a:ext cx="1951642" cy="301006"/>
            <a:chOff x="958246" y="5152057"/>
            <a:chExt cx="1589229" cy="261863"/>
          </a:xfrm>
        </p:grpSpPr>
        <p:sp>
          <p:nvSpPr>
            <p:cNvPr id="80" name="矩形: 圆角 79">
              <a:extLst>
                <a:ext uri="{FF2B5EF4-FFF2-40B4-BE49-F238E27FC236}">
                  <a16:creationId xmlns:a16="http://schemas.microsoft.com/office/drawing/2014/main" id="{3CB2F1F2-F2F2-4DC1-8AF0-A8107DB3FF66}"/>
                </a:ext>
              </a:extLst>
            </p:cNvPr>
            <p:cNvSpPr/>
            <p:nvPr/>
          </p:nvSpPr>
          <p:spPr>
            <a:xfrm>
              <a:off x="958246" y="5152057"/>
              <a:ext cx="563176" cy="261845"/>
            </a:xfrm>
            <a:prstGeom prst="roundRect">
              <a:avLst>
                <a:gd name="adj" fmla="val 384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400"/>
                <a:t>Key</a:t>
              </a:r>
              <a:endParaRPr lang="zh-CN" altLang="en-US" sz="1400"/>
            </a:p>
          </p:txBody>
        </p:sp>
        <p:sp>
          <p:nvSpPr>
            <p:cNvPr id="81" name="矩形: 圆角 80">
              <a:extLst>
                <a:ext uri="{FF2B5EF4-FFF2-40B4-BE49-F238E27FC236}">
                  <a16:creationId xmlns:a16="http://schemas.microsoft.com/office/drawing/2014/main" id="{0F998786-15E5-44AB-8E9C-93129884207E}"/>
                </a:ext>
              </a:extLst>
            </p:cNvPr>
            <p:cNvSpPr/>
            <p:nvPr/>
          </p:nvSpPr>
          <p:spPr>
            <a:xfrm>
              <a:off x="1751032" y="5152075"/>
              <a:ext cx="796443" cy="261845"/>
            </a:xfrm>
            <a:prstGeom prst="roundRect">
              <a:avLst>
                <a:gd name="adj" fmla="val 384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400"/>
                <a:t>Value</a:t>
              </a:r>
              <a:endParaRPr lang="zh-CN" altLang="en-US" sz="1400"/>
            </a:p>
          </p:txBody>
        </p:sp>
        <p:cxnSp>
          <p:nvCxnSpPr>
            <p:cNvPr id="82" name="直接连接符 81">
              <a:extLst>
                <a:ext uri="{FF2B5EF4-FFF2-40B4-BE49-F238E27FC236}">
                  <a16:creationId xmlns:a16="http://schemas.microsoft.com/office/drawing/2014/main" id="{66AD3CEC-7A07-4980-B653-D9A0B8263B33}"/>
                </a:ext>
              </a:extLst>
            </p:cNvPr>
            <p:cNvCxnSpPr>
              <a:stCxn id="80" idx="3"/>
              <a:endCxn id="81" idx="1"/>
            </p:cNvCxnSpPr>
            <p:nvPr/>
          </p:nvCxnSpPr>
          <p:spPr>
            <a:xfrm>
              <a:off x="1521422" y="5282980"/>
              <a:ext cx="229610" cy="18"/>
            </a:xfrm>
            <a:prstGeom prst="line">
              <a:avLst/>
            </a:prstGeom>
            <a:ln w="9525"/>
          </p:spPr>
          <p:style>
            <a:lnRef idx="1">
              <a:schemeClr val="accent1"/>
            </a:lnRef>
            <a:fillRef idx="0">
              <a:schemeClr val="accent1"/>
            </a:fillRef>
            <a:effectRef idx="0">
              <a:schemeClr val="accent1"/>
            </a:effectRef>
            <a:fontRef idx="minor">
              <a:schemeClr val="tx1"/>
            </a:fontRef>
          </p:style>
        </p:cxnSp>
      </p:grpSp>
      <p:grpSp>
        <p:nvGrpSpPr>
          <p:cNvPr id="97" name="组合 96">
            <a:extLst>
              <a:ext uri="{FF2B5EF4-FFF2-40B4-BE49-F238E27FC236}">
                <a16:creationId xmlns:a16="http://schemas.microsoft.com/office/drawing/2014/main" id="{93D1C04B-7DD5-474F-A48C-E11BF735D885}"/>
              </a:ext>
            </a:extLst>
          </p:cNvPr>
          <p:cNvGrpSpPr/>
          <p:nvPr/>
        </p:nvGrpSpPr>
        <p:grpSpPr>
          <a:xfrm>
            <a:off x="5369947" y="4303307"/>
            <a:ext cx="1377621" cy="1720607"/>
            <a:chOff x="4496535" y="3975308"/>
            <a:chExt cx="1377621" cy="1720607"/>
          </a:xfrm>
        </p:grpSpPr>
        <p:pic>
          <p:nvPicPr>
            <p:cNvPr id="88" name="图片 87">
              <a:extLst>
                <a:ext uri="{FF2B5EF4-FFF2-40B4-BE49-F238E27FC236}">
                  <a16:creationId xmlns:a16="http://schemas.microsoft.com/office/drawing/2014/main" id="{C7DCD870-5D03-4561-BE87-9D31AC75E03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962522" y="3975308"/>
              <a:ext cx="319817" cy="319817"/>
            </a:xfrm>
            <a:prstGeom prst="rect">
              <a:avLst/>
            </a:prstGeom>
          </p:spPr>
        </p:pic>
        <p:pic>
          <p:nvPicPr>
            <p:cNvPr id="89" name="图片 88">
              <a:extLst>
                <a:ext uri="{FF2B5EF4-FFF2-40B4-BE49-F238E27FC236}">
                  <a16:creationId xmlns:a16="http://schemas.microsoft.com/office/drawing/2014/main" id="{6AE34561-A23D-43C5-806F-919EA835F4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522236" y="4554897"/>
              <a:ext cx="319817" cy="319817"/>
            </a:xfrm>
            <a:prstGeom prst="rect">
              <a:avLst/>
            </a:prstGeom>
          </p:spPr>
        </p:pic>
        <p:pic>
          <p:nvPicPr>
            <p:cNvPr id="90" name="图片 89">
              <a:extLst>
                <a:ext uri="{FF2B5EF4-FFF2-40B4-BE49-F238E27FC236}">
                  <a16:creationId xmlns:a16="http://schemas.microsoft.com/office/drawing/2014/main" id="{FCCE64B6-2AB1-47B7-A1F6-C79004A46E8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976080" y="4587290"/>
              <a:ext cx="319817" cy="319817"/>
            </a:xfrm>
            <a:prstGeom prst="rect">
              <a:avLst/>
            </a:prstGeom>
          </p:spPr>
        </p:pic>
        <p:pic>
          <p:nvPicPr>
            <p:cNvPr id="91" name="图片 90">
              <a:extLst>
                <a:ext uri="{FF2B5EF4-FFF2-40B4-BE49-F238E27FC236}">
                  <a16:creationId xmlns:a16="http://schemas.microsoft.com/office/drawing/2014/main" id="{38574CF9-C4BC-4F94-BA0A-082FE707C0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50546" y="4401739"/>
              <a:ext cx="319817" cy="319817"/>
            </a:xfrm>
            <a:prstGeom prst="rect">
              <a:avLst/>
            </a:prstGeom>
          </p:spPr>
        </p:pic>
        <p:pic>
          <p:nvPicPr>
            <p:cNvPr id="92" name="图片 91">
              <a:extLst>
                <a:ext uri="{FF2B5EF4-FFF2-40B4-BE49-F238E27FC236}">
                  <a16:creationId xmlns:a16="http://schemas.microsoft.com/office/drawing/2014/main" id="{1C88FFA8-F96C-45D6-BC34-3E5DE408E7B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496535" y="5376098"/>
              <a:ext cx="319817" cy="319817"/>
            </a:xfrm>
            <a:prstGeom prst="rect">
              <a:avLst/>
            </a:prstGeom>
          </p:spPr>
        </p:pic>
        <p:pic>
          <p:nvPicPr>
            <p:cNvPr id="93" name="图片 92">
              <a:extLst>
                <a:ext uri="{FF2B5EF4-FFF2-40B4-BE49-F238E27FC236}">
                  <a16:creationId xmlns:a16="http://schemas.microsoft.com/office/drawing/2014/main" id="{7A4F6F21-8495-4BC6-A670-C99F7682269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54339" y="5376098"/>
              <a:ext cx="319817" cy="319817"/>
            </a:xfrm>
            <a:prstGeom prst="rect">
              <a:avLst/>
            </a:prstGeom>
          </p:spPr>
        </p:pic>
        <p:pic>
          <p:nvPicPr>
            <p:cNvPr id="95" name="图片 94">
              <a:extLst>
                <a:ext uri="{FF2B5EF4-FFF2-40B4-BE49-F238E27FC236}">
                  <a16:creationId xmlns:a16="http://schemas.microsoft.com/office/drawing/2014/main" id="{BFCEA9C4-FCA3-40FB-BCA2-8876CBA5468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18142" y="5088674"/>
              <a:ext cx="319817" cy="319817"/>
            </a:xfrm>
            <a:prstGeom prst="rect">
              <a:avLst/>
            </a:prstGeom>
          </p:spPr>
        </p:pic>
        <p:pic>
          <p:nvPicPr>
            <p:cNvPr id="96" name="图片 95">
              <a:extLst>
                <a:ext uri="{FF2B5EF4-FFF2-40B4-BE49-F238E27FC236}">
                  <a16:creationId xmlns:a16="http://schemas.microsoft.com/office/drawing/2014/main" id="{0175616A-BF5D-4281-92E7-94112F47C5D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367319" y="4979881"/>
              <a:ext cx="319817" cy="319817"/>
            </a:xfrm>
            <a:prstGeom prst="rect">
              <a:avLst/>
            </a:prstGeom>
          </p:spPr>
        </p:pic>
      </p:grpSp>
      <p:sp>
        <p:nvSpPr>
          <p:cNvPr id="98" name="椭圆 97">
            <a:extLst>
              <a:ext uri="{FF2B5EF4-FFF2-40B4-BE49-F238E27FC236}">
                <a16:creationId xmlns:a16="http://schemas.microsoft.com/office/drawing/2014/main" id="{746323ED-89D6-483F-B790-59F9B7B0871F}"/>
              </a:ext>
            </a:extLst>
          </p:cNvPr>
          <p:cNvSpPr/>
          <p:nvPr/>
        </p:nvSpPr>
        <p:spPr>
          <a:xfrm>
            <a:off x="9515277" y="4450815"/>
            <a:ext cx="152732" cy="15273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8B7067A-707E-4694-889E-A60EACE706BC}"/>
              </a:ext>
            </a:extLst>
          </p:cNvPr>
          <p:cNvSpPr/>
          <p:nvPr/>
        </p:nvSpPr>
        <p:spPr>
          <a:xfrm>
            <a:off x="9121711" y="4892499"/>
            <a:ext cx="152732" cy="15273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1F2B1861-5F55-4284-BE4B-A61BA752C3AC}"/>
              </a:ext>
            </a:extLst>
          </p:cNvPr>
          <p:cNvSpPr/>
          <p:nvPr/>
        </p:nvSpPr>
        <p:spPr>
          <a:xfrm>
            <a:off x="9848909" y="4917713"/>
            <a:ext cx="152732" cy="15273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26A045BC-F622-4F7D-8E02-48CDC0C9973A}"/>
              </a:ext>
            </a:extLst>
          </p:cNvPr>
          <p:cNvSpPr/>
          <p:nvPr/>
        </p:nvSpPr>
        <p:spPr>
          <a:xfrm>
            <a:off x="9438911" y="5356979"/>
            <a:ext cx="152732" cy="15273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5FF46FA5-026D-4A65-8A21-DF90C51A4A4C}"/>
              </a:ext>
            </a:extLst>
          </p:cNvPr>
          <p:cNvSpPr/>
          <p:nvPr/>
        </p:nvSpPr>
        <p:spPr>
          <a:xfrm>
            <a:off x="8939741" y="5932272"/>
            <a:ext cx="152732" cy="15273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B597A12-1DA0-4EFB-9E7C-95A51B171457}"/>
              </a:ext>
            </a:extLst>
          </p:cNvPr>
          <p:cNvSpPr/>
          <p:nvPr/>
        </p:nvSpPr>
        <p:spPr>
          <a:xfrm>
            <a:off x="9869554" y="5815280"/>
            <a:ext cx="152732" cy="15273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5E96A603-A17A-424F-B825-1C023CE17A9B}"/>
              </a:ext>
            </a:extLst>
          </p:cNvPr>
          <p:cNvSpPr/>
          <p:nvPr/>
        </p:nvSpPr>
        <p:spPr>
          <a:xfrm>
            <a:off x="10397742" y="5379346"/>
            <a:ext cx="152732" cy="152732"/>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5963C418-AF42-4596-A18F-69B3DD159E37}"/>
              </a:ext>
            </a:extLst>
          </p:cNvPr>
          <p:cNvCxnSpPr>
            <a:cxnSpLocks/>
            <a:stCxn id="99" idx="7"/>
            <a:endCxn id="98" idx="3"/>
          </p:cNvCxnSpPr>
          <p:nvPr/>
        </p:nvCxnSpPr>
        <p:spPr>
          <a:xfrm flipV="1">
            <a:off x="9252076" y="4581180"/>
            <a:ext cx="285568" cy="33368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960D74CE-FEB7-40F8-8E50-5D46CD5DB7E6}"/>
              </a:ext>
            </a:extLst>
          </p:cNvPr>
          <p:cNvCxnSpPr>
            <a:cxnSpLocks/>
            <a:stCxn id="100" idx="1"/>
            <a:endCxn id="98" idx="5"/>
          </p:cNvCxnSpPr>
          <p:nvPr/>
        </p:nvCxnSpPr>
        <p:spPr>
          <a:xfrm flipH="1" flipV="1">
            <a:off x="9645642" y="4581180"/>
            <a:ext cx="225634" cy="3589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9BE7A41-2920-43B8-80D0-2159F1345D3F}"/>
              </a:ext>
            </a:extLst>
          </p:cNvPr>
          <p:cNvCxnSpPr>
            <a:cxnSpLocks/>
            <a:stCxn id="101" idx="1"/>
            <a:endCxn id="99" idx="5"/>
          </p:cNvCxnSpPr>
          <p:nvPr/>
        </p:nvCxnSpPr>
        <p:spPr>
          <a:xfrm flipH="1" flipV="1">
            <a:off x="9252076" y="5022864"/>
            <a:ext cx="209202" cy="356482"/>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BF5B7BDA-C7DF-4C31-B09A-C92C7E703712}"/>
              </a:ext>
            </a:extLst>
          </p:cNvPr>
          <p:cNvCxnSpPr>
            <a:cxnSpLocks/>
            <a:stCxn id="104" idx="2"/>
            <a:endCxn id="101" idx="6"/>
          </p:cNvCxnSpPr>
          <p:nvPr/>
        </p:nvCxnSpPr>
        <p:spPr>
          <a:xfrm flipH="1" flipV="1">
            <a:off x="9591643" y="5433345"/>
            <a:ext cx="806099" cy="2236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83040825-EBA3-4992-A5D5-B704579AA442}"/>
              </a:ext>
            </a:extLst>
          </p:cNvPr>
          <p:cNvCxnSpPr>
            <a:cxnSpLocks/>
            <a:stCxn id="100" idx="5"/>
            <a:endCxn id="104" idx="0"/>
          </p:cNvCxnSpPr>
          <p:nvPr/>
        </p:nvCxnSpPr>
        <p:spPr>
          <a:xfrm>
            <a:off x="9979274" y="5048078"/>
            <a:ext cx="494834" cy="33126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B18BEE55-37A0-456F-BEB2-B0572B596FA1}"/>
              </a:ext>
            </a:extLst>
          </p:cNvPr>
          <p:cNvCxnSpPr>
            <a:cxnSpLocks/>
            <a:stCxn id="104" idx="3"/>
            <a:endCxn id="103" idx="7"/>
          </p:cNvCxnSpPr>
          <p:nvPr/>
        </p:nvCxnSpPr>
        <p:spPr>
          <a:xfrm flipH="1">
            <a:off x="9999919" y="5509711"/>
            <a:ext cx="420190" cy="327936"/>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13C925DD-D3FB-4035-A54E-3AC8ED2018E3}"/>
              </a:ext>
            </a:extLst>
          </p:cNvPr>
          <p:cNvCxnSpPr>
            <a:cxnSpLocks/>
            <a:stCxn id="101" idx="3"/>
            <a:endCxn id="102" idx="0"/>
          </p:cNvCxnSpPr>
          <p:nvPr/>
        </p:nvCxnSpPr>
        <p:spPr>
          <a:xfrm flipH="1">
            <a:off x="9016107" y="5487344"/>
            <a:ext cx="445171" cy="444928"/>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2962D9A-CAA8-437D-AEF0-8E54A94777E2}"/>
              </a:ext>
            </a:extLst>
          </p:cNvPr>
          <p:cNvCxnSpPr>
            <a:cxnSpLocks/>
            <a:stCxn id="101" idx="5"/>
            <a:endCxn id="103" idx="1"/>
          </p:cNvCxnSpPr>
          <p:nvPr/>
        </p:nvCxnSpPr>
        <p:spPr>
          <a:xfrm>
            <a:off x="9569276" y="5487344"/>
            <a:ext cx="322645" cy="350303"/>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99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文件系统的一致性</a:t>
            </a:r>
            <a:endParaRPr lang="en-US" altLang="zh-CN" dirty="0"/>
          </a:p>
          <a:p>
            <a:pPr lvl="1"/>
            <a:r>
              <a:rPr lang="en-US" altLang="zh-CN" dirty="0"/>
              <a:t>HDFS</a:t>
            </a:r>
            <a:r>
              <a:rPr lang="zh-CN" altLang="en-US" dirty="0"/>
              <a:t>数据一致性是在写数据阶段完成，采用“一次写入，多次读取”的一致性模型</a:t>
            </a:r>
            <a:endParaRPr lang="en-US" altLang="zh-CN" dirty="0"/>
          </a:p>
          <a:p>
            <a:pPr lvl="1"/>
            <a:r>
              <a:rPr lang="zh-CN" altLang="en-US" dirty="0"/>
              <a:t>一次写入：在写入数据时，客户端与副本所在的数据节点建立一条传输链路，仅当数据节点上所有数据块都写成功时，才返回客户端写入成功的确认消息</a:t>
            </a:r>
            <a:endParaRPr lang="en-US" altLang="zh-CN" dirty="0"/>
          </a:p>
          <a:p>
            <a:pPr lvl="1"/>
            <a:r>
              <a:rPr lang="zh-CN" altLang="en-US" dirty="0"/>
              <a:t>在“一次写入”的前提下，进行“多次读取”时可以保证在任意数据节点上的文件块都能读到最近更近、完整的数据</a:t>
            </a:r>
            <a:endParaRPr lang="en-US" altLang="zh-CN" dirty="0"/>
          </a:p>
          <a:p>
            <a:endParaRPr lang="en-US" dirty="0"/>
          </a:p>
        </p:txBody>
      </p:sp>
      <p:sp>
        <p:nvSpPr>
          <p:cNvPr id="4" name="灯片编号占位符 3">
            <a:extLst>
              <a:ext uri="{FF2B5EF4-FFF2-40B4-BE49-F238E27FC236}">
                <a16:creationId xmlns:a16="http://schemas.microsoft.com/office/drawing/2014/main" id="{DE4E7B0D-BE0F-3340-BDF9-41E58D6DAEA2}"/>
              </a:ext>
            </a:extLst>
          </p:cNvPr>
          <p:cNvSpPr>
            <a:spLocks noGrp="1"/>
          </p:cNvSpPr>
          <p:nvPr>
            <p:ph type="sldNum" sz="quarter" idx="12"/>
          </p:nvPr>
        </p:nvSpPr>
        <p:spPr/>
        <p:txBody>
          <a:bodyPr/>
          <a:lstStyle/>
          <a:p>
            <a:fld id="{B13F0FA4-29F4-4B1D-A16B-0D7169EBD889}" type="slidenum">
              <a:rPr lang="en-US" smtClean="0"/>
              <a:t>40</a:t>
            </a:fld>
            <a:endParaRPr lang="en-US" dirty="0"/>
          </a:p>
        </p:txBody>
      </p:sp>
    </p:spTree>
    <p:extLst>
      <p:ext uri="{BB962C8B-B14F-4D97-AF65-F5344CB8AC3E}">
        <p14:creationId xmlns:p14="http://schemas.microsoft.com/office/powerpoint/2010/main" val="2773989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0DB8-B8F8-4C89-8B51-6538D0C37091}"/>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57F71669-EA98-4545-9A50-4882B0D6C6E4}"/>
              </a:ext>
            </a:extLst>
          </p:cNvPr>
          <p:cNvSpPr>
            <a:spLocks noGrp="1"/>
          </p:cNvSpPr>
          <p:nvPr>
            <p:ph idx="1"/>
          </p:nvPr>
        </p:nvSpPr>
        <p:spPr/>
        <p:txBody>
          <a:bodyPr/>
          <a:lstStyle/>
          <a:p>
            <a:r>
              <a:rPr lang="zh-CN" altLang="en-US" dirty="0"/>
              <a:t>分布式键值系统：</a:t>
            </a:r>
            <a:r>
              <a:rPr lang="en-US" altLang="zh-CN" dirty="0"/>
              <a:t>Dynamo</a:t>
            </a:r>
            <a:r>
              <a:rPr lang="zh-CN" altLang="en-US" dirty="0"/>
              <a:t>数据分布</a:t>
            </a:r>
            <a:endParaRPr lang="en-US" altLang="zh-CN" dirty="0"/>
          </a:p>
          <a:p>
            <a:pPr lvl="1"/>
            <a:r>
              <a:rPr lang="en-US" altLang="zh-CN" dirty="0"/>
              <a:t>Dynamo</a:t>
            </a:r>
            <a:r>
              <a:rPr lang="zh-CN" altLang="en-US" dirty="0"/>
              <a:t>系统</a:t>
            </a:r>
            <a:r>
              <a:rPr lang="zh-CN" altLang="en-US" b="1" dirty="0"/>
              <a:t>一致性哈希算法</a:t>
            </a:r>
            <a:r>
              <a:rPr lang="zh-CN" altLang="en-US" dirty="0"/>
              <a:t>将数据分布到多个存储节点中</a:t>
            </a:r>
            <a:endParaRPr lang="en-US" altLang="zh-CN" dirty="0"/>
          </a:p>
          <a:p>
            <a:pPr lvl="1"/>
            <a:r>
              <a:rPr lang="zh-CN" altLang="en-US" dirty="0"/>
              <a:t>考虑到节点的异构性，不同节点的处理能力差别可能很大，</a:t>
            </a:r>
            <a:r>
              <a:rPr lang="en-US" altLang="zh-CN" dirty="0"/>
              <a:t>Dynamo</a:t>
            </a:r>
            <a:r>
              <a:rPr lang="zh-CN" altLang="en-US" dirty="0"/>
              <a:t>使用了改进的一致性哈希算法：每个物理节点根据其性能的差异分配多个</a:t>
            </a:r>
            <a:r>
              <a:rPr lang="en-US" altLang="zh-CN" dirty="0"/>
              <a:t>token</a:t>
            </a:r>
            <a:r>
              <a:rPr lang="zh-CN" altLang="en-US" dirty="0"/>
              <a:t>，每个</a:t>
            </a:r>
            <a:r>
              <a:rPr lang="en-US" altLang="zh-CN" dirty="0"/>
              <a:t>token</a:t>
            </a:r>
            <a:r>
              <a:rPr lang="zh-CN" altLang="en-US" dirty="0"/>
              <a:t>对应一个“虚拟节点”。每个虚拟节点的处理能力基本相当，并随机分布在哈希空间中。存储时，数据按照哈希值落到某个虚拟节点负责的区域，然后被存储在该虚拟节点所对应的物理节点中。</a:t>
            </a:r>
          </a:p>
          <a:p>
            <a:pPr lvl="1"/>
            <a:endParaRPr lang="en-US" altLang="zh-CN" dirty="0"/>
          </a:p>
        </p:txBody>
      </p:sp>
      <p:sp>
        <p:nvSpPr>
          <p:cNvPr id="4" name="灯片编号占位符 3">
            <a:extLst>
              <a:ext uri="{FF2B5EF4-FFF2-40B4-BE49-F238E27FC236}">
                <a16:creationId xmlns:a16="http://schemas.microsoft.com/office/drawing/2014/main" id="{9E66F4B9-FB9C-F948-B7FA-118C44CC4CEA}"/>
              </a:ext>
            </a:extLst>
          </p:cNvPr>
          <p:cNvSpPr>
            <a:spLocks noGrp="1"/>
          </p:cNvSpPr>
          <p:nvPr>
            <p:ph type="sldNum" sz="quarter" idx="12"/>
          </p:nvPr>
        </p:nvSpPr>
        <p:spPr/>
        <p:txBody>
          <a:bodyPr/>
          <a:lstStyle/>
          <a:p>
            <a:fld id="{B13F0FA4-29F4-4B1D-A16B-0D7169EBD889}" type="slidenum">
              <a:rPr lang="en-US" smtClean="0"/>
              <a:t>41</a:t>
            </a:fld>
            <a:endParaRPr lang="en-US" dirty="0"/>
          </a:p>
        </p:txBody>
      </p:sp>
    </p:spTree>
    <p:extLst>
      <p:ext uri="{BB962C8B-B14F-4D97-AF65-F5344CB8AC3E}">
        <p14:creationId xmlns:p14="http://schemas.microsoft.com/office/powerpoint/2010/main" val="3680278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2845590"/>
          </a:xfrm>
        </p:spPr>
        <p:txBody>
          <a:bodyPr>
            <a:normAutofit/>
          </a:bodyPr>
          <a:lstStyle/>
          <a:p>
            <a:r>
              <a:rPr lang="zh-CN" altLang="en-US" dirty="0"/>
              <a:t>分布式键值系统：</a:t>
            </a:r>
            <a:r>
              <a:rPr lang="en-US" altLang="zh-CN" dirty="0"/>
              <a:t> Dynamo</a:t>
            </a:r>
            <a:r>
              <a:rPr lang="zh-CN" altLang="en-US" dirty="0"/>
              <a:t>复制与一致性</a:t>
            </a:r>
            <a:endParaRPr lang="en-US" altLang="zh-CN" dirty="0"/>
          </a:p>
          <a:p>
            <a:pPr lvl="1"/>
            <a:r>
              <a:rPr lang="zh-CN" altLang="en-US" dirty="0"/>
              <a:t>为了处理节点失效的情况，需要对节点的数据进行复制</a:t>
            </a:r>
            <a:endParaRPr lang="en-US" altLang="zh-CN" dirty="0"/>
          </a:p>
          <a:p>
            <a:pPr lvl="1"/>
            <a:r>
              <a:rPr lang="en-US" altLang="zh-CN" dirty="0"/>
              <a:t>Dynamo</a:t>
            </a:r>
            <a:r>
              <a:rPr lang="zh-CN" altLang="en-US" dirty="0"/>
              <a:t>复制它的数据到多个主机上。每个数据项被复制到</a:t>
            </a:r>
            <a:r>
              <a:rPr lang="en-US" altLang="zh-CN" i="1" dirty="0"/>
              <a:t>N</a:t>
            </a:r>
            <a:r>
              <a:rPr lang="zh-CN" altLang="en-US" dirty="0"/>
              <a:t>个主机，</a:t>
            </a:r>
            <a:r>
              <a:rPr lang="en-US" altLang="zh-CN" i="1" dirty="0"/>
              <a:t> N</a:t>
            </a:r>
            <a:r>
              <a:rPr lang="zh-CN" altLang="en-US" dirty="0"/>
              <a:t>是“每个实例”的配置参数。每个键值</a:t>
            </a:r>
            <a:r>
              <a:rPr lang="en-US" altLang="zh-CN" i="1" dirty="0"/>
              <a:t>K</a:t>
            </a:r>
            <a:r>
              <a:rPr lang="zh-CN" altLang="en-US" dirty="0"/>
              <a:t>都是分配给协调器的节点。协调器复制复制在其范围内的数据项</a:t>
            </a:r>
            <a:endParaRPr lang="en-US" altLang="zh-CN" dirty="0"/>
          </a:p>
          <a:p>
            <a:endParaRPr lang="zh-CN" altLang="en-US" dirty="0"/>
          </a:p>
        </p:txBody>
      </p:sp>
      <p:sp>
        <p:nvSpPr>
          <p:cNvPr id="7" name="Content Placeholder 2">
            <a:extLst>
              <a:ext uri="{FF2B5EF4-FFF2-40B4-BE49-F238E27FC236}">
                <a16:creationId xmlns:a16="http://schemas.microsoft.com/office/drawing/2014/main" id="{43D2A898-16ED-498A-BD12-CDD52BB9651B}"/>
              </a:ext>
            </a:extLst>
          </p:cNvPr>
          <p:cNvSpPr txBox="1">
            <a:spLocks/>
          </p:cNvSpPr>
          <p:nvPr/>
        </p:nvSpPr>
        <p:spPr>
          <a:xfrm>
            <a:off x="680482" y="3428999"/>
            <a:ext cx="6244980" cy="26561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节点</a:t>
            </a:r>
            <a:r>
              <a:rPr lang="en-US" altLang="zh-CN" dirty="0"/>
              <a:t>B</a:t>
            </a:r>
            <a:r>
              <a:rPr lang="zh-CN" altLang="en-US" dirty="0"/>
              <a:t>在本地存储键值</a:t>
            </a:r>
            <a:r>
              <a:rPr lang="en-US" altLang="zh-CN" dirty="0"/>
              <a:t>K</a:t>
            </a:r>
            <a:r>
              <a:rPr lang="zh-CN" altLang="en-US" dirty="0"/>
              <a:t>，并将其复制到节点</a:t>
            </a:r>
            <a:r>
              <a:rPr lang="en-US" altLang="zh-CN" dirty="0"/>
              <a:t>C</a:t>
            </a:r>
            <a:r>
              <a:rPr lang="zh-CN" altLang="en-US" dirty="0"/>
              <a:t>和</a:t>
            </a:r>
            <a:r>
              <a:rPr lang="en-US" altLang="zh-CN" dirty="0"/>
              <a:t>D</a:t>
            </a:r>
            <a:r>
              <a:rPr lang="zh-CN" altLang="en-US" dirty="0"/>
              <a:t>。节点</a:t>
            </a:r>
            <a:r>
              <a:rPr lang="en-US" altLang="zh-CN" dirty="0"/>
              <a:t>D</a:t>
            </a:r>
            <a:r>
              <a:rPr lang="zh-CN" altLang="en-US" dirty="0"/>
              <a:t>将会存储范围是</a:t>
            </a:r>
            <a:r>
              <a:rPr lang="en-US" altLang="zh-CN" dirty="0"/>
              <a:t>(A, B]</a:t>
            </a:r>
            <a:r>
              <a:rPr lang="zh-CN" altLang="en-US" dirty="0"/>
              <a:t>、</a:t>
            </a:r>
            <a:r>
              <a:rPr lang="en-US" altLang="zh-CN" dirty="0"/>
              <a:t>(B, C]</a:t>
            </a:r>
            <a:r>
              <a:rPr lang="zh-CN" altLang="en-US" dirty="0"/>
              <a:t>、和</a:t>
            </a:r>
            <a:r>
              <a:rPr lang="en-US" altLang="zh-CN" dirty="0"/>
              <a:t>(C, D]</a:t>
            </a:r>
            <a:r>
              <a:rPr lang="zh-CN" altLang="en-US" dirty="0"/>
              <a:t>的键值</a:t>
            </a:r>
            <a:r>
              <a:rPr lang="en-US" altLang="zh-CN" dirty="0"/>
              <a:t>K</a:t>
            </a:r>
          </a:p>
          <a:p>
            <a:pPr lvl="1"/>
            <a:endParaRPr lang="en-US" altLang="zh-CN" dirty="0"/>
          </a:p>
          <a:p>
            <a:pPr lvl="1"/>
            <a:r>
              <a:rPr lang="en-US" altLang="zh-CN" dirty="0"/>
              <a:t>Dynamo</a:t>
            </a:r>
            <a:r>
              <a:rPr lang="zh-CN" altLang="en-US" dirty="0"/>
              <a:t>提供了最终的一致性，即允许更新异步地传播到所有副本中</a:t>
            </a:r>
            <a:endParaRPr lang="en-US" altLang="zh-CN" dirty="0"/>
          </a:p>
          <a:p>
            <a:endParaRPr lang="zh-CN" altLang="en-US" dirty="0"/>
          </a:p>
        </p:txBody>
      </p:sp>
      <p:grpSp>
        <p:nvGrpSpPr>
          <p:cNvPr id="9" name="组合 8">
            <a:extLst>
              <a:ext uri="{FF2B5EF4-FFF2-40B4-BE49-F238E27FC236}">
                <a16:creationId xmlns:a16="http://schemas.microsoft.com/office/drawing/2014/main" id="{8202A7FB-A2E9-4EFA-BB5D-1308AA830674}"/>
              </a:ext>
            </a:extLst>
          </p:cNvPr>
          <p:cNvGrpSpPr/>
          <p:nvPr/>
        </p:nvGrpSpPr>
        <p:grpSpPr>
          <a:xfrm>
            <a:off x="7947660" y="3088640"/>
            <a:ext cx="3938270" cy="2586990"/>
            <a:chOff x="12516" y="4864"/>
            <a:chExt cx="6202" cy="4074"/>
          </a:xfrm>
        </p:grpSpPr>
        <p:pic>
          <p:nvPicPr>
            <p:cNvPr id="10" name="图片 9">
              <a:extLst>
                <a:ext uri="{FF2B5EF4-FFF2-40B4-BE49-F238E27FC236}">
                  <a16:creationId xmlns:a16="http://schemas.microsoft.com/office/drawing/2014/main" id="{CA5D1E0F-5836-4DD6-AE51-47F79A2AE7D7}"/>
                </a:ext>
              </a:extLst>
            </p:cNvPr>
            <p:cNvPicPr>
              <a:picLocks noChangeAspect="1"/>
            </p:cNvPicPr>
            <p:nvPr/>
          </p:nvPicPr>
          <p:blipFill>
            <a:blip r:embed="rId2"/>
            <a:srcRect t="2407"/>
            <a:stretch>
              <a:fillRect/>
            </a:stretch>
          </p:blipFill>
          <p:spPr>
            <a:xfrm>
              <a:off x="15596" y="5776"/>
              <a:ext cx="905" cy="3163"/>
            </a:xfrm>
            <a:prstGeom prst="rect">
              <a:avLst/>
            </a:prstGeom>
          </p:spPr>
        </p:pic>
        <p:sp>
          <p:nvSpPr>
            <p:cNvPr id="11" name="椭圆 10">
              <a:extLst>
                <a:ext uri="{FF2B5EF4-FFF2-40B4-BE49-F238E27FC236}">
                  <a16:creationId xmlns:a16="http://schemas.microsoft.com/office/drawing/2014/main" id="{486CF9A7-50D6-485C-AF3E-7112DF8AB9C7}"/>
                </a:ext>
              </a:extLst>
            </p:cNvPr>
            <p:cNvSpPr/>
            <p:nvPr/>
          </p:nvSpPr>
          <p:spPr>
            <a:xfrm>
              <a:off x="12738" y="5698"/>
              <a:ext cx="2948" cy="2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15B7631-104D-4098-A640-7854847DCFCE}"/>
                </a:ext>
              </a:extLst>
            </p:cNvPr>
            <p:cNvSpPr/>
            <p:nvPr/>
          </p:nvSpPr>
          <p:spPr>
            <a:xfrm>
              <a:off x="13925" y="550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A</a:t>
              </a:r>
            </a:p>
          </p:txBody>
        </p:sp>
        <p:sp>
          <p:nvSpPr>
            <p:cNvPr id="13" name="椭圆 12">
              <a:extLst>
                <a:ext uri="{FF2B5EF4-FFF2-40B4-BE49-F238E27FC236}">
                  <a16:creationId xmlns:a16="http://schemas.microsoft.com/office/drawing/2014/main" id="{FD69D10B-E16A-4E91-9C7D-FF107B882CBE}"/>
                </a:ext>
              </a:extLst>
            </p:cNvPr>
            <p:cNvSpPr/>
            <p:nvPr/>
          </p:nvSpPr>
          <p:spPr>
            <a:xfrm>
              <a:off x="15050" y="5900"/>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B</a:t>
              </a:r>
            </a:p>
          </p:txBody>
        </p:sp>
        <p:sp>
          <p:nvSpPr>
            <p:cNvPr id="14" name="椭圆 13">
              <a:extLst>
                <a:ext uri="{FF2B5EF4-FFF2-40B4-BE49-F238E27FC236}">
                  <a16:creationId xmlns:a16="http://schemas.microsoft.com/office/drawing/2014/main" id="{917D5592-9F03-4587-93A5-01C0FD9BBDC4}"/>
                </a:ext>
              </a:extLst>
            </p:cNvPr>
            <p:cNvSpPr/>
            <p:nvPr/>
          </p:nvSpPr>
          <p:spPr>
            <a:xfrm>
              <a:off x="15504" y="705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C</a:t>
              </a:r>
            </a:p>
          </p:txBody>
        </p:sp>
        <p:sp>
          <p:nvSpPr>
            <p:cNvPr id="15" name="椭圆 14">
              <a:extLst>
                <a:ext uri="{FF2B5EF4-FFF2-40B4-BE49-F238E27FC236}">
                  <a16:creationId xmlns:a16="http://schemas.microsoft.com/office/drawing/2014/main" id="{2A4F2BA2-622A-483C-A18A-812CB8F3D08A}"/>
                </a:ext>
              </a:extLst>
            </p:cNvPr>
            <p:cNvSpPr/>
            <p:nvPr/>
          </p:nvSpPr>
          <p:spPr>
            <a:xfrm>
              <a:off x="14779" y="8192"/>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D</a:t>
              </a:r>
            </a:p>
          </p:txBody>
        </p:sp>
        <p:sp>
          <p:nvSpPr>
            <p:cNvPr id="16" name="椭圆 15">
              <a:extLst>
                <a:ext uri="{FF2B5EF4-FFF2-40B4-BE49-F238E27FC236}">
                  <a16:creationId xmlns:a16="http://schemas.microsoft.com/office/drawing/2014/main" id="{B10649EF-5D65-4702-89BD-D0B9675F5D21}"/>
                </a:ext>
              </a:extLst>
            </p:cNvPr>
            <p:cNvSpPr/>
            <p:nvPr/>
          </p:nvSpPr>
          <p:spPr>
            <a:xfrm>
              <a:off x="13200" y="8192"/>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E</a:t>
              </a:r>
            </a:p>
          </p:txBody>
        </p:sp>
        <p:sp>
          <p:nvSpPr>
            <p:cNvPr id="17" name="椭圆 16">
              <a:extLst>
                <a:ext uri="{FF2B5EF4-FFF2-40B4-BE49-F238E27FC236}">
                  <a16:creationId xmlns:a16="http://schemas.microsoft.com/office/drawing/2014/main" id="{E336A3AD-323F-4C20-B253-D1BC2DD683AA}"/>
                </a:ext>
              </a:extLst>
            </p:cNvPr>
            <p:cNvSpPr/>
            <p:nvPr/>
          </p:nvSpPr>
          <p:spPr>
            <a:xfrm>
              <a:off x="12516" y="697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F</a:t>
              </a:r>
            </a:p>
          </p:txBody>
        </p:sp>
        <p:sp>
          <p:nvSpPr>
            <p:cNvPr id="18" name="椭圆 17">
              <a:extLst>
                <a:ext uri="{FF2B5EF4-FFF2-40B4-BE49-F238E27FC236}">
                  <a16:creationId xmlns:a16="http://schemas.microsoft.com/office/drawing/2014/main" id="{58A3FE74-876F-4ACF-8E4C-8606D184FB80}"/>
                </a:ext>
              </a:extLst>
            </p:cNvPr>
            <p:cNvSpPr/>
            <p:nvPr/>
          </p:nvSpPr>
          <p:spPr>
            <a:xfrm>
              <a:off x="12970" y="5930"/>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G</a:t>
              </a:r>
            </a:p>
          </p:txBody>
        </p:sp>
        <p:cxnSp>
          <p:nvCxnSpPr>
            <p:cNvPr id="19" name="直接箭头连接符 18">
              <a:extLst>
                <a:ext uri="{FF2B5EF4-FFF2-40B4-BE49-F238E27FC236}">
                  <a16:creationId xmlns:a16="http://schemas.microsoft.com/office/drawing/2014/main" id="{65E0366E-4931-4B02-8C36-3FADDFCB4391}"/>
                </a:ext>
              </a:extLst>
            </p:cNvPr>
            <p:cNvCxnSpPr/>
            <p:nvPr/>
          </p:nvCxnSpPr>
          <p:spPr>
            <a:xfrm flipH="1">
              <a:off x="14916" y="4864"/>
              <a:ext cx="770" cy="83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6F131A3-8F9B-4ACF-ABDC-104C0E88B994}"/>
                </a:ext>
              </a:extLst>
            </p:cNvPr>
            <p:cNvSpPr txBox="1"/>
            <p:nvPr/>
          </p:nvSpPr>
          <p:spPr>
            <a:xfrm>
              <a:off x="15504" y="5134"/>
              <a:ext cx="1088" cy="531"/>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键值</a:t>
              </a:r>
              <a:r>
                <a:rPr lang="en-US" altLang="zh-CN" sz="1600" i="1">
                  <a:latin typeface="宋体" panose="02010600030101010101" pitchFamily="2" charset="-122"/>
                  <a:ea typeface="宋体" panose="02010600030101010101" pitchFamily="2" charset="-122"/>
                  <a:cs typeface="宋体" panose="02010600030101010101" pitchFamily="2" charset="-122"/>
                </a:rPr>
                <a:t>K</a:t>
              </a:r>
            </a:p>
          </p:txBody>
        </p:sp>
        <p:sp>
          <p:nvSpPr>
            <p:cNvPr id="21" name="文本框 20">
              <a:extLst>
                <a:ext uri="{FF2B5EF4-FFF2-40B4-BE49-F238E27FC236}">
                  <a16:creationId xmlns:a16="http://schemas.microsoft.com/office/drawing/2014/main" id="{850685D1-FB75-4B5A-A475-87CBA5F9EEA1}"/>
                </a:ext>
              </a:extLst>
            </p:cNvPr>
            <p:cNvSpPr txBox="1"/>
            <p:nvPr/>
          </p:nvSpPr>
          <p:spPr>
            <a:xfrm>
              <a:off x="16652" y="6499"/>
              <a:ext cx="2067" cy="1307"/>
            </a:xfrm>
            <a:prstGeom prst="rect">
              <a:avLst/>
            </a:prstGeom>
            <a:noFill/>
          </p:spPr>
          <p:txBody>
            <a:bodyPr wrap="squar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(A,B)</a:t>
              </a:r>
              <a:r>
                <a:rPr lang="zh-CN" altLang="en-US" sz="1600">
                  <a:latin typeface="宋体" panose="02010600030101010101" pitchFamily="2" charset="-122"/>
                  <a:ea typeface="宋体" panose="02010600030101010101" pitchFamily="2" charset="-122"/>
                  <a:cs typeface="宋体" panose="02010600030101010101" pitchFamily="2" charset="-122"/>
                </a:rPr>
                <a:t>中键值</a:t>
              </a:r>
              <a:r>
                <a:rPr lang="en-US" altLang="zh-CN" sz="1600" i="1">
                  <a:latin typeface="宋体" panose="02010600030101010101" pitchFamily="2" charset="-122"/>
                  <a:ea typeface="宋体" panose="02010600030101010101" pitchFamily="2" charset="-122"/>
                  <a:cs typeface="宋体" panose="02010600030101010101" pitchFamily="2" charset="-122"/>
                </a:rPr>
                <a:t>K</a:t>
              </a:r>
              <a:r>
                <a:rPr lang="zh-CN" altLang="en-US" sz="1600">
                  <a:latin typeface="宋体" panose="02010600030101010101" pitchFamily="2" charset="-122"/>
                  <a:ea typeface="宋体" panose="02010600030101010101" pitchFamily="2" charset="-122"/>
                  <a:cs typeface="宋体" panose="02010600030101010101" pitchFamily="2" charset="-122"/>
                </a:rPr>
                <a:t>的副本存于节点</a:t>
              </a:r>
              <a:r>
                <a:rPr lang="en-US" altLang="zh-CN" sz="1600">
                  <a:latin typeface="宋体" panose="02010600030101010101" pitchFamily="2" charset="-122"/>
                  <a:ea typeface="宋体" panose="02010600030101010101" pitchFamily="2" charset="-122"/>
                  <a:cs typeface="宋体" panose="02010600030101010101" pitchFamily="2" charset="-122"/>
                </a:rPr>
                <a:t>B,C,D</a:t>
              </a:r>
              <a:r>
                <a:rPr lang="zh-CN" altLang="en-US" sz="1600">
                  <a:latin typeface="宋体" panose="02010600030101010101" pitchFamily="2" charset="-122"/>
                  <a:ea typeface="宋体" panose="02010600030101010101" pitchFamily="2" charset="-122"/>
                  <a:cs typeface="宋体" panose="02010600030101010101" pitchFamily="2" charset="-122"/>
                </a:rPr>
                <a:t>中</a:t>
              </a:r>
            </a:p>
          </p:txBody>
        </p:sp>
      </p:grpSp>
      <p:sp>
        <p:nvSpPr>
          <p:cNvPr id="22" name="Rectangle 7">
            <a:extLst>
              <a:ext uri="{FF2B5EF4-FFF2-40B4-BE49-F238E27FC236}">
                <a16:creationId xmlns:a16="http://schemas.microsoft.com/office/drawing/2014/main" id="{D5F2BC66-591F-4D74-AD3B-092E447D27D1}"/>
              </a:ext>
            </a:extLst>
          </p:cNvPr>
          <p:cNvSpPr/>
          <p:nvPr/>
        </p:nvSpPr>
        <p:spPr>
          <a:xfrm>
            <a:off x="8661315" y="5936765"/>
            <a:ext cx="2654894"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Dynamo</a:t>
            </a:r>
            <a:r>
              <a:rPr lang="zh-CN" altLang="en-US" sz="1600" dirty="0">
                <a:latin typeface="微软雅黑" panose="020B0503020204020204" charset="-122"/>
                <a:ea typeface="微软雅黑" panose="020B0503020204020204" charset="-122"/>
              </a:rPr>
              <a:t>环中的划分和复制</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3AD2F68C-4CE5-504D-85D3-F3605D27ED35}"/>
              </a:ext>
            </a:extLst>
          </p:cNvPr>
          <p:cNvSpPr>
            <a:spLocks noGrp="1"/>
          </p:cNvSpPr>
          <p:nvPr>
            <p:ph type="sldNum" sz="quarter" idx="12"/>
          </p:nvPr>
        </p:nvSpPr>
        <p:spPr/>
        <p:txBody>
          <a:bodyPr/>
          <a:lstStyle/>
          <a:p>
            <a:fld id="{B13F0FA4-29F4-4B1D-A16B-0D7169EBD889}" type="slidenum">
              <a:rPr lang="en-US" smtClean="0"/>
              <a:t>42</a:t>
            </a:fld>
            <a:endParaRPr lang="en-US" dirty="0"/>
          </a:p>
        </p:txBody>
      </p:sp>
    </p:spTree>
    <p:extLst>
      <p:ext uri="{BB962C8B-B14F-4D97-AF65-F5344CB8AC3E}">
        <p14:creationId xmlns:p14="http://schemas.microsoft.com/office/powerpoint/2010/main" val="3294071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1767271"/>
          </a:xfrm>
        </p:spPr>
        <p:txBody>
          <a:bodyPr>
            <a:normAutofit/>
          </a:bodyPr>
          <a:lstStyle/>
          <a:p>
            <a:r>
              <a:rPr lang="zh-CN" altLang="en-US" dirty="0"/>
              <a:t>分布式键值系统：</a:t>
            </a:r>
            <a:r>
              <a:rPr lang="en-US" altLang="zh-CN" dirty="0"/>
              <a:t> Dynamo</a:t>
            </a:r>
            <a:r>
              <a:rPr lang="zh-CN" altLang="en-US" dirty="0"/>
              <a:t>复制与一致性</a:t>
            </a:r>
            <a:endParaRPr lang="en-US" altLang="zh-CN" dirty="0"/>
          </a:p>
          <a:p>
            <a:pPr lvl="1"/>
            <a:r>
              <a:rPr lang="en-US" altLang="zh-CN" dirty="0"/>
              <a:t>Dynamo</a:t>
            </a:r>
            <a:r>
              <a:rPr lang="zh-CN" altLang="en-US" dirty="0"/>
              <a:t>使用向量钟来捕捉同一对象不同版本之间的因果关系，向量钟是一个（节点，计数）的链表。计数器，初始为</a:t>
            </a:r>
            <a:r>
              <a:rPr lang="en-US" altLang="zh-CN" dirty="0"/>
              <a:t>0</a:t>
            </a:r>
            <a:r>
              <a:rPr lang="zh-CN" altLang="en-US" dirty="0"/>
              <a:t>，节点每次更新操作加</a:t>
            </a:r>
            <a:r>
              <a:rPr lang="en-US" altLang="zh-CN" dirty="0"/>
              <a:t>1</a:t>
            </a:r>
            <a:r>
              <a:rPr lang="zh-CN" altLang="en-US" dirty="0"/>
              <a:t>。</a:t>
            </a:r>
            <a:endParaRPr lang="en-US" altLang="zh-CN" dirty="0"/>
          </a:p>
          <a:p>
            <a:pPr lvl="1"/>
            <a:endParaRPr lang="zh-CN" altLang="en-US" dirty="0"/>
          </a:p>
        </p:txBody>
      </p:sp>
      <p:sp>
        <p:nvSpPr>
          <p:cNvPr id="5" name="Rectangle 4">
            <a:extLst>
              <a:ext uri="{FF2B5EF4-FFF2-40B4-BE49-F238E27FC236}">
                <a16:creationId xmlns:a16="http://schemas.microsoft.com/office/drawing/2014/main" id="{477D441F-F4EF-4158-AFB1-16F2C9D6C056}"/>
              </a:ext>
            </a:extLst>
          </p:cNvPr>
          <p:cNvSpPr/>
          <p:nvPr/>
        </p:nvSpPr>
        <p:spPr>
          <a:xfrm>
            <a:off x="946179" y="2671261"/>
            <a:ext cx="6096000" cy="3732176"/>
          </a:xfrm>
          <a:prstGeom prst="rect">
            <a:avLst/>
          </a:prstGeom>
        </p:spPr>
        <p:txBody>
          <a:bodyPr>
            <a:spAutoFit/>
          </a:bodyPr>
          <a:lstStyle/>
          <a:p>
            <a:pPr>
              <a:lnSpc>
                <a:spcPct val="110000"/>
              </a:lnSpc>
            </a:pPr>
            <a:r>
              <a:rPr lang="en-US" dirty="0">
                <a:ea typeface="微软雅黑" panose="020B0503020204020204" pitchFamily="34" charset="-122"/>
              </a:rPr>
              <a:t>Sx对某个对象进行一次写操作，产生一个对象版本D1（[Sx，1]），接着Sx再次操作，counter值更新为2，产生第二个版本D2（[Sx，2]）；之后，Sy和Sz同时对该对象进行写操作，Sy将自身的信息加入向量时钟产生了新的版本D3（[Sx，2]，[Sy，1]），Sz同样产生了新的版本信息D4（[Sx，2]，[Sz，1]），</a:t>
            </a:r>
            <a:r>
              <a:rPr lang="en-US" dirty="0" err="1">
                <a:ea typeface="微软雅黑" panose="020B0503020204020204" pitchFamily="34" charset="-122"/>
              </a:rPr>
              <a:t>这时系统中就有了两个冲突的版本</a:t>
            </a:r>
            <a:r>
              <a:rPr lang="en-US" dirty="0">
                <a:ea typeface="微软雅黑" panose="020B0503020204020204" pitchFamily="34" charset="-122"/>
              </a:rPr>
              <a:t>。</a:t>
            </a:r>
          </a:p>
          <a:p>
            <a:pPr>
              <a:lnSpc>
                <a:spcPct val="110000"/>
              </a:lnSpc>
            </a:pPr>
            <a:endParaRPr lang="en-US" dirty="0">
              <a:ea typeface="微软雅黑" panose="020B0503020204020204" pitchFamily="34" charset="-122"/>
            </a:endParaRPr>
          </a:p>
          <a:p>
            <a:pPr>
              <a:lnSpc>
                <a:spcPct val="110000"/>
              </a:lnSpc>
            </a:pPr>
            <a:r>
              <a:rPr lang="en-US" dirty="0" err="1">
                <a:ea typeface="微软雅黑" panose="020B0503020204020204" pitchFamily="34" charset="-122"/>
              </a:rPr>
              <a:t>最常见的冲突解决方法有两种</a:t>
            </a:r>
            <a:r>
              <a:rPr lang="en-US" dirty="0">
                <a:ea typeface="微软雅黑" panose="020B0503020204020204" pitchFamily="34" charset="-122"/>
              </a:rPr>
              <a:t>：</a:t>
            </a:r>
          </a:p>
          <a:p>
            <a:pPr>
              <a:lnSpc>
                <a:spcPct val="110000"/>
              </a:lnSpc>
            </a:pPr>
            <a:r>
              <a:rPr lang="en-US" dirty="0" err="1">
                <a:ea typeface="微软雅黑" panose="020B0503020204020204" pitchFamily="34" charset="-122"/>
              </a:rPr>
              <a:t>一种是通过客户端逻辑来解决，比如购物车应用</a:t>
            </a:r>
            <a:r>
              <a:rPr lang="en-US" dirty="0">
                <a:ea typeface="微软雅黑" panose="020B0503020204020204" pitchFamily="34" charset="-122"/>
              </a:rPr>
              <a:t>；</a:t>
            </a:r>
          </a:p>
          <a:p>
            <a:pPr>
              <a:lnSpc>
                <a:spcPct val="110000"/>
              </a:lnSpc>
            </a:pPr>
            <a:r>
              <a:rPr lang="en-US" dirty="0" err="1">
                <a:ea typeface="微软雅黑" panose="020B0503020204020204" pitchFamily="34" charset="-122"/>
              </a:rPr>
              <a:t>另外一种常见的策略是</a:t>
            </a:r>
            <a:r>
              <a:rPr lang="en-US" dirty="0">
                <a:ea typeface="微软雅黑" panose="020B0503020204020204" pitchFamily="34" charset="-122"/>
              </a:rPr>
              <a:t> "last write wins"，</a:t>
            </a:r>
            <a:r>
              <a:rPr lang="en-US" dirty="0" err="1">
                <a:ea typeface="微软雅黑" panose="020B0503020204020204" pitchFamily="34" charset="-122"/>
              </a:rPr>
              <a:t>即选择时间戳最新的副本，然而，这个策略依赖集群内节点之间的时钟同步算法，不能完全保证准确性</a:t>
            </a:r>
            <a:r>
              <a:rPr lang="en-US" dirty="0">
                <a:ea typeface="微软雅黑" panose="020B0503020204020204" pitchFamily="34" charset="-122"/>
              </a:rPr>
              <a:t>。</a:t>
            </a:r>
          </a:p>
        </p:txBody>
      </p:sp>
      <p:grpSp>
        <p:nvGrpSpPr>
          <p:cNvPr id="8" name="组合 7">
            <a:extLst>
              <a:ext uri="{FF2B5EF4-FFF2-40B4-BE49-F238E27FC236}">
                <a16:creationId xmlns:a16="http://schemas.microsoft.com/office/drawing/2014/main" id="{88598133-A4C8-45C7-AABC-FB4482347C3D}"/>
              </a:ext>
            </a:extLst>
          </p:cNvPr>
          <p:cNvGrpSpPr/>
          <p:nvPr/>
        </p:nvGrpSpPr>
        <p:grpSpPr>
          <a:xfrm>
            <a:off x="6974840" y="2609215"/>
            <a:ext cx="4912360" cy="3614420"/>
            <a:chOff x="5703" y="4187"/>
            <a:chExt cx="7736" cy="5692"/>
          </a:xfrm>
        </p:grpSpPr>
        <p:grpSp>
          <p:nvGrpSpPr>
            <p:cNvPr id="10" name="组合 9">
              <a:extLst>
                <a:ext uri="{FF2B5EF4-FFF2-40B4-BE49-F238E27FC236}">
                  <a16:creationId xmlns:a16="http://schemas.microsoft.com/office/drawing/2014/main" id="{317FBF33-38EA-40B4-8008-E85414AD9F71}"/>
                </a:ext>
              </a:extLst>
            </p:cNvPr>
            <p:cNvGrpSpPr/>
            <p:nvPr/>
          </p:nvGrpSpPr>
          <p:grpSpPr>
            <a:xfrm>
              <a:off x="5949" y="4298"/>
              <a:ext cx="7459" cy="5438"/>
              <a:chOff x="10966" y="4565"/>
              <a:chExt cx="7715" cy="5721"/>
            </a:xfrm>
          </p:grpSpPr>
          <p:cxnSp>
            <p:nvCxnSpPr>
              <p:cNvPr id="12" name="直接箭头连接符 11">
                <a:extLst>
                  <a:ext uri="{FF2B5EF4-FFF2-40B4-BE49-F238E27FC236}">
                    <a16:creationId xmlns:a16="http://schemas.microsoft.com/office/drawing/2014/main" id="{F6A0CC81-9C1F-46BE-8067-2821CB173487}"/>
                  </a:ext>
                </a:extLst>
              </p:cNvPr>
              <p:cNvCxnSpPr/>
              <p:nvPr/>
            </p:nvCxnSpPr>
            <p:spPr>
              <a:xfrm flipH="1">
                <a:off x="14199" y="4565"/>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B27163F-28D8-4A9A-9571-FADB8F11537E}"/>
                  </a:ext>
                </a:extLst>
              </p:cNvPr>
              <p:cNvSpPr txBox="1"/>
              <p:nvPr/>
            </p:nvSpPr>
            <p:spPr>
              <a:xfrm>
                <a:off x="14325" y="4779"/>
                <a:ext cx="2891" cy="559"/>
              </a:xfrm>
              <a:prstGeom prst="rect">
                <a:avLst/>
              </a:prstGeom>
              <a:noFill/>
            </p:spPr>
            <p:txBody>
              <a:bodyPr wrap="square" rtlCol="0">
                <a:spAutoFit/>
              </a:bodyPr>
              <a:lstStyle/>
              <a:p>
                <a:r>
                  <a:rPr lang="en-US" altLang="zh-CN" sz="1600">
                    <a:latin typeface="+mj-lt"/>
                    <a:cs typeface="+mj-lt"/>
                  </a:rPr>
                  <a:t>Sx控制的写操作</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a:extLst>
                  <a:ext uri="{FF2B5EF4-FFF2-40B4-BE49-F238E27FC236}">
                    <a16:creationId xmlns:a16="http://schemas.microsoft.com/office/drawing/2014/main" id="{5561A722-084D-4101-A19B-64DD13CBF009}"/>
                  </a:ext>
                </a:extLst>
              </p:cNvPr>
              <p:cNvSpPr txBox="1"/>
              <p:nvPr/>
            </p:nvSpPr>
            <p:spPr>
              <a:xfrm>
                <a:off x="13095" y="5477"/>
                <a:ext cx="2224" cy="610"/>
              </a:xfrm>
              <a:prstGeom prst="rect">
                <a:avLst/>
              </a:prstGeom>
              <a:noFill/>
            </p:spPr>
            <p:txBody>
              <a:bodyPr wrap="square" rtlCol="0">
                <a:spAutoFit/>
              </a:bodyPr>
              <a:lstStyle/>
              <a:p>
                <a:pPr algn="ctr"/>
                <a:r>
                  <a:rPr lang="en-US" altLang="zh-CN">
                    <a:latin typeface="+mj-lt"/>
                    <a:cs typeface="+mj-lt"/>
                  </a:rPr>
                  <a:t>D1</a:t>
                </a:r>
                <a:r>
                  <a:rPr lang="zh-CN" altLang="en-US">
                    <a:latin typeface="+mj-lt"/>
                    <a:cs typeface="+mj-lt"/>
                  </a:rPr>
                  <a:t>（</a:t>
                </a:r>
                <a:r>
                  <a:rPr lang="en-US" altLang="zh-CN">
                    <a:latin typeface="+mj-lt"/>
                    <a:cs typeface="+mj-lt"/>
                  </a:rPr>
                  <a:t>[Sx,1]</a:t>
                </a:r>
                <a:r>
                  <a:rPr lang="zh-CN" altLang="en-US">
                    <a:latin typeface="+mj-lt"/>
                    <a:cs typeface="+mj-lt"/>
                  </a:rPr>
                  <a:t>）</a:t>
                </a:r>
              </a:p>
            </p:txBody>
          </p:sp>
          <p:cxnSp>
            <p:nvCxnSpPr>
              <p:cNvPr id="15" name="直接箭头连接符 14">
                <a:extLst>
                  <a:ext uri="{FF2B5EF4-FFF2-40B4-BE49-F238E27FC236}">
                    <a16:creationId xmlns:a16="http://schemas.microsoft.com/office/drawing/2014/main" id="{C69D4C78-A6E3-4049-9AF4-F614CA43DA68}"/>
                  </a:ext>
                </a:extLst>
              </p:cNvPr>
              <p:cNvCxnSpPr/>
              <p:nvPr/>
            </p:nvCxnSpPr>
            <p:spPr>
              <a:xfrm flipH="1">
                <a:off x="14199" y="5976"/>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EF85B69-50E2-4B8E-AC52-A15677876899}"/>
                  </a:ext>
                </a:extLst>
              </p:cNvPr>
              <p:cNvSpPr txBox="1"/>
              <p:nvPr/>
            </p:nvSpPr>
            <p:spPr>
              <a:xfrm>
                <a:off x="14325" y="6190"/>
                <a:ext cx="2891" cy="559"/>
              </a:xfrm>
              <a:prstGeom prst="rect">
                <a:avLst/>
              </a:prstGeom>
              <a:noFill/>
            </p:spPr>
            <p:txBody>
              <a:bodyPr wrap="square" rtlCol="0">
                <a:spAutoFit/>
              </a:bodyPr>
              <a:lstStyle/>
              <a:p>
                <a:r>
                  <a:rPr lang="en-US" altLang="zh-CN" sz="1600">
                    <a:latin typeface="+mj-lt"/>
                    <a:cs typeface="+mj-lt"/>
                  </a:rPr>
                  <a:t>Sx控制的写操作</a:t>
                </a:r>
                <a:endParaRPr lang="en-US" altLang="zh-CN" sz="1600">
                  <a:latin typeface="+mj-lt"/>
                  <a:ea typeface="宋体" panose="02010600030101010101" pitchFamily="2" charset="-122"/>
                  <a:cs typeface="+mj-lt"/>
                </a:endParaRPr>
              </a:p>
            </p:txBody>
          </p:sp>
          <p:sp>
            <p:nvSpPr>
              <p:cNvPr id="17" name="文本框 16">
                <a:extLst>
                  <a:ext uri="{FF2B5EF4-FFF2-40B4-BE49-F238E27FC236}">
                    <a16:creationId xmlns:a16="http://schemas.microsoft.com/office/drawing/2014/main" id="{D519724C-1BCA-4A26-BDC4-8DBAABDAEBDD}"/>
                  </a:ext>
                </a:extLst>
              </p:cNvPr>
              <p:cNvSpPr txBox="1"/>
              <p:nvPr/>
            </p:nvSpPr>
            <p:spPr>
              <a:xfrm>
                <a:off x="13095" y="6888"/>
                <a:ext cx="2224" cy="610"/>
              </a:xfrm>
              <a:prstGeom prst="rect">
                <a:avLst/>
              </a:prstGeom>
              <a:noFill/>
            </p:spPr>
            <p:txBody>
              <a:bodyPr wrap="square" rtlCol="0">
                <a:spAutoFit/>
              </a:bodyPr>
              <a:lstStyle/>
              <a:p>
                <a:pPr algn="ctr"/>
                <a:r>
                  <a:rPr lang="en-US" altLang="zh-CN">
                    <a:latin typeface="+mj-lt"/>
                    <a:cs typeface="+mj-lt"/>
                  </a:rPr>
                  <a:t>D2</a:t>
                </a:r>
                <a:r>
                  <a:rPr lang="zh-CN" altLang="en-US">
                    <a:latin typeface="+mj-lt"/>
                    <a:cs typeface="+mj-lt"/>
                  </a:rPr>
                  <a:t>（</a:t>
                </a:r>
                <a:r>
                  <a:rPr lang="en-US" altLang="zh-CN">
                    <a:latin typeface="+mj-lt"/>
                    <a:cs typeface="+mj-lt"/>
                  </a:rPr>
                  <a:t>[Sx,2]</a:t>
                </a:r>
                <a:r>
                  <a:rPr lang="zh-CN" altLang="en-US">
                    <a:latin typeface="+mj-lt"/>
                    <a:cs typeface="+mj-lt"/>
                  </a:rPr>
                  <a:t>）</a:t>
                </a:r>
              </a:p>
            </p:txBody>
          </p:sp>
          <p:cxnSp>
            <p:nvCxnSpPr>
              <p:cNvPr id="18" name="直接箭头连接符 17">
                <a:extLst>
                  <a:ext uri="{FF2B5EF4-FFF2-40B4-BE49-F238E27FC236}">
                    <a16:creationId xmlns:a16="http://schemas.microsoft.com/office/drawing/2014/main" id="{08CA2A81-5CE7-4269-B3EB-F56123B1876B}"/>
                  </a:ext>
                </a:extLst>
              </p:cNvPr>
              <p:cNvCxnSpPr/>
              <p:nvPr/>
            </p:nvCxnSpPr>
            <p:spPr>
              <a:xfrm flipH="1">
                <a:off x="13444" y="7416"/>
                <a:ext cx="625" cy="89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11DE7C7-5FC0-4929-965B-3C6281FB47D6}"/>
                  </a:ext>
                </a:extLst>
              </p:cNvPr>
              <p:cNvCxnSpPr/>
              <p:nvPr/>
            </p:nvCxnSpPr>
            <p:spPr>
              <a:xfrm>
                <a:off x="14325" y="7422"/>
                <a:ext cx="628" cy="91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003C656-FF0E-4B24-AB09-0C975CC4C36F}"/>
                  </a:ext>
                </a:extLst>
              </p:cNvPr>
              <p:cNvSpPr txBox="1"/>
              <p:nvPr/>
            </p:nvSpPr>
            <p:spPr>
              <a:xfrm>
                <a:off x="11324" y="7468"/>
                <a:ext cx="2891" cy="559"/>
              </a:xfrm>
              <a:prstGeom prst="rect">
                <a:avLst/>
              </a:prstGeom>
              <a:noFill/>
            </p:spPr>
            <p:txBody>
              <a:bodyPr wrap="square" rtlCol="0">
                <a:spAutoFit/>
              </a:bodyPr>
              <a:lstStyle/>
              <a:p>
                <a:pPr algn="l">
                  <a:buClrTx/>
                  <a:buSzTx/>
                  <a:buFontTx/>
                </a:pPr>
                <a:r>
                  <a:rPr lang="en-US" altLang="zh-CN" sz="1600">
                    <a:latin typeface="+mj-lt"/>
                    <a:cs typeface="+mj-lt"/>
                  </a:rPr>
                  <a:t>Sy控制的写操作</a:t>
                </a:r>
              </a:p>
            </p:txBody>
          </p:sp>
          <p:sp>
            <p:nvSpPr>
              <p:cNvPr id="21" name="文本框 20">
                <a:extLst>
                  <a:ext uri="{FF2B5EF4-FFF2-40B4-BE49-F238E27FC236}">
                    <a16:creationId xmlns:a16="http://schemas.microsoft.com/office/drawing/2014/main" id="{E56AE4C8-8B35-4202-A7A8-F5C22CD10BBE}"/>
                  </a:ext>
                </a:extLst>
              </p:cNvPr>
              <p:cNvSpPr txBox="1"/>
              <p:nvPr/>
            </p:nvSpPr>
            <p:spPr>
              <a:xfrm>
                <a:off x="14747" y="7468"/>
                <a:ext cx="2891" cy="559"/>
              </a:xfrm>
              <a:prstGeom prst="rect">
                <a:avLst/>
              </a:prstGeom>
              <a:noFill/>
            </p:spPr>
            <p:txBody>
              <a:bodyPr wrap="square" rtlCol="0">
                <a:spAutoFit/>
              </a:bodyPr>
              <a:lstStyle/>
              <a:p>
                <a:r>
                  <a:rPr lang="en-US" altLang="zh-CN" sz="1600">
                    <a:latin typeface="+mj-lt"/>
                    <a:cs typeface="+mj-lt"/>
                  </a:rPr>
                  <a:t>Sz控制的写操作</a:t>
                </a:r>
              </a:p>
            </p:txBody>
          </p:sp>
          <p:sp>
            <p:nvSpPr>
              <p:cNvPr id="22" name="文本框 21">
                <a:extLst>
                  <a:ext uri="{FF2B5EF4-FFF2-40B4-BE49-F238E27FC236}">
                    <a16:creationId xmlns:a16="http://schemas.microsoft.com/office/drawing/2014/main" id="{EA998C5B-5AC0-49F8-95C9-C56C10AC8162}"/>
                  </a:ext>
                </a:extLst>
              </p:cNvPr>
              <p:cNvSpPr txBox="1"/>
              <p:nvPr/>
            </p:nvSpPr>
            <p:spPr>
              <a:xfrm>
                <a:off x="14325" y="8340"/>
                <a:ext cx="3113" cy="610"/>
              </a:xfrm>
              <a:prstGeom prst="rect">
                <a:avLst/>
              </a:prstGeom>
              <a:noFill/>
            </p:spPr>
            <p:txBody>
              <a:bodyPr wrap="square" rtlCol="0">
                <a:spAutoFit/>
              </a:bodyPr>
              <a:lstStyle/>
              <a:p>
                <a:pPr algn="ctr"/>
                <a:r>
                  <a:rPr lang="en-US" altLang="zh-CN">
                    <a:latin typeface="+mj-lt"/>
                    <a:cs typeface="+mj-lt"/>
                  </a:rPr>
                  <a:t>D4</a:t>
                </a:r>
                <a:r>
                  <a:rPr lang="zh-CN" altLang="en-US">
                    <a:latin typeface="+mj-lt"/>
                    <a:cs typeface="+mj-lt"/>
                  </a:rPr>
                  <a:t>（</a:t>
                </a:r>
                <a:r>
                  <a:rPr lang="en-US" altLang="zh-CN">
                    <a:latin typeface="+mj-lt"/>
                    <a:cs typeface="+mj-lt"/>
                  </a:rPr>
                  <a:t>[Sx,2],[Sz,1]</a:t>
                </a:r>
                <a:r>
                  <a:rPr lang="zh-CN" altLang="en-US">
                    <a:latin typeface="+mj-lt"/>
                    <a:cs typeface="+mj-lt"/>
                  </a:rPr>
                  <a:t>）</a:t>
                </a:r>
              </a:p>
            </p:txBody>
          </p:sp>
          <p:sp>
            <p:nvSpPr>
              <p:cNvPr id="23" name="文本框 22">
                <a:extLst>
                  <a:ext uri="{FF2B5EF4-FFF2-40B4-BE49-F238E27FC236}">
                    <a16:creationId xmlns:a16="http://schemas.microsoft.com/office/drawing/2014/main" id="{C7D548B8-ED9F-408D-83FC-88D474B4AF98}"/>
                  </a:ext>
                </a:extLst>
              </p:cNvPr>
              <p:cNvSpPr txBox="1"/>
              <p:nvPr/>
            </p:nvSpPr>
            <p:spPr>
              <a:xfrm>
                <a:off x="10966" y="8328"/>
                <a:ext cx="3103" cy="610"/>
              </a:xfrm>
              <a:prstGeom prst="rect">
                <a:avLst/>
              </a:prstGeom>
              <a:noFill/>
            </p:spPr>
            <p:txBody>
              <a:bodyPr wrap="square" rtlCol="0">
                <a:spAutoFit/>
              </a:bodyPr>
              <a:lstStyle/>
              <a:p>
                <a:pPr algn="ctr"/>
                <a:r>
                  <a:rPr lang="en-US" altLang="zh-CN">
                    <a:latin typeface="+mj-lt"/>
                    <a:cs typeface="+mj-lt"/>
                  </a:rPr>
                  <a:t>D3</a:t>
                </a:r>
                <a:r>
                  <a:rPr lang="zh-CN" altLang="en-US">
                    <a:latin typeface="+mj-lt"/>
                    <a:cs typeface="+mj-lt"/>
                  </a:rPr>
                  <a:t>（</a:t>
                </a:r>
                <a:r>
                  <a:rPr lang="en-US" altLang="zh-CN">
                    <a:latin typeface="+mj-lt"/>
                    <a:cs typeface="+mj-lt"/>
                  </a:rPr>
                  <a:t>[Sx,2],[Sy,1]</a:t>
                </a:r>
                <a:r>
                  <a:rPr lang="zh-CN" altLang="en-US">
                    <a:latin typeface="+mj-lt"/>
                    <a:cs typeface="+mj-lt"/>
                  </a:rPr>
                  <a:t>）</a:t>
                </a:r>
              </a:p>
            </p:txBody>
          </p:sp>
          <p:cxnSp>
            <p:nvCxnSpPr>
              <p:cNvPr id="24" name="直接箭头连接符 23">
                <a:extLst>
                  <a:ext uri="{FF2B5EF4-FFF2-40B4-BE49-F238E27FC236}">
                    <a16:creationId xmlns:a16="http://schemas.microsoft.com/office/drawing/2014/main" id="{B4C4C754-B66C-4FEF-BC76-18977F8E9BF2}"/>
                  </a:ext>
                </a:extLst>
              </p:cNvPr>
              <p:cNvCxnSpPr/>
              <p:nvPr/>
            </p:nvCxnSpPr>
            <p:spPr>
              <a:xfrm>
                <a:off x="13349" y="8908"/>
                <a:ext cx="771" cy="76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48AC951-5387-45CB-97E7-F755D732F853}"/>
                  </a:ext>
                </a:extLst>
              </p:cNvPr>
              <p:cNvCxnSpPr/>
              <p:nvPr/>
            </p:nvCxnSpPr>
            <p:spPr>
              <a:xfrm flipH="1">
                <a:off x="14325" y="8889"/>
                <a:ext cx="629" cy="78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62C34FA-DC88-4FB2-8AA7-AFF56BDCFE80}"/>
                  </a:ext>
                </a:extLst>
              </p:cNvPr>
              <p:cNvSpPr txBox="1"/>
              <p:nvPr/>
            </p:nvSpPr>
            <p:spPr>
              <a:xfrm>
                <a:off x="12256" y="9676"/>
                <a:ext cx="3902" cy="610"/>
              </a:xfrm>
              <a:prstGeom prst="rect">
                <a:avLst/>
              </a:prstGeom>
              <a:noFill/>
            </p:spPr>
            <p:txBody>
              <a:bodyPr wrap="square" rtlCol="0">
                <a:spAutoFit/>
              </a:bodyPr>
              <a:lstStyle/>
              <a:p>
                <a:pPr algn="ctr"/>
                <a:r>
                  <a:rPr lang="en-US" altLang="zh-CN">
                    <a:latin typeface="+mj-lt"/>
                    <a:cs typeface="+mj-lt"/>
                  </a:rPr>
                  <a:t>D5</a:t>
                </a:r>
                <a:r>
                  <a:rPr lang="zh-CN" altLang="en-US">
                    <a:latin typeface="+mj-lt"/>
                    <a:cs typeface="+mj-lt"/>
                  </a:rPr>
                  <a:t>（</a:t>
                </a:r>
                <a:r>
                  <a:rPr lang="en-US" altLang="zh-CN">
                    <a:latin typeface="+mj-lt"/>
                    <a:cs typeface="+mj-lt"/>
                  </a:rPr>
                  <a:t>[Sx,3],[Sy,1][Sz,1]</a:t>
                </a:r>
                <a:r>
                  <a:rPr lang="zh-CN" altLang="en-US">
                    <a:latin typeface="+mj-lt"/>
                    <a:cs typeface="+mj-lt"/>
                  </a:rPr>
                  <a:t>）</a:t>
                </a:r>
              </a:p>
            </p:txBody>
          </p:sp>
          <p:sp>
            <p:nvSpPr>
              <p:cNvPr id="27" name="文本框 26">
                <a:extLst>
                  <a:ext uri="{FF2B5EF4-FFF2-40B4-BE49-F238E27FC236}">
                    <a16:creationId xmlns:a16="http://schemas.microsoft.com/office/drawing/2014/main" id="{AFFC884C-D568-4735-A767-24404BE12D12}"/>
                  </a:ext>
                </a:extLst>
              </p:cNvPr>
              <p:cNvSpPr txBox="1"/>
              <p:nvPr/>
            </p:nvSpPr>
            <p:spPr>
              <a:xfrm>
                <a:off x="14747" y="9051"/>
                <a:ext cx="3934" cy="559"/>
              </a:xfrm>
              <a:prstGeom prst="rect">
                <a:avLst/>
              </a:prstGeom>
              <a:noFill/>
            </p:spPr>
            <p:txBody>
              <a:bodyPr wrap="square" rtlCol="0">
                <a:spAutoFit/>
              </a:bodyPr>
              <a:lstStyle/>
              <a:p>
                <a:r>
                  <a:rPr lang="zh-CN" altLang="en-US" sz="1600">
                    <a:latin typeface="+mj-lt"/>
                    <a:cs typeface="+mj-lt"/>
                  </a:rPr>
                  <a:t>调和以及</a:t>
                </a:r>
                <a:r>
                  <a:rPr lang="en-US" altLang="zh-CN" sz="1600">
                    <a:latin typeface="+mj-lt"/>
                    <a:cs typeface="+mj-lt"/>
                  </a:rPr>
                  <a:t>Sx</a:t>
                </a:r>
                <a:r>
                  <a:rPr lang="zh-CN" altLang="en-US" sz="1600">
                    <a:latin typeface="+mj-lt"/>
                    <a:cs typeface="+mj-lt"/>
                  </a:rPr>
                  <a:t>进行的写操作</a:t>
                </a:r>
              </a:p>
            </p:txBody>
          </p:sp>
        </p:grpSp>
        <p:sp>
          <p:nvSpPr>
            <p:cNvPr id="11" name="矩形 10">
              <a:extLst>
                <a:ext uri="{FF2B5EF4-FFF2-40B4-BE49-F238E27FC236}">
                  <a16:creationId xmlns:a16="http://schemas.microsoft.com/office/drawing/2014/main" id="{DD3DC000-434B-4153-9B53-F96C4EC5BC35}"/>
                </a:ext>
              </a:extLst>
            </p:cNvPr>
            <p:cNvSpPr/>
            <p:nvPr/>
          </p:nvSpPr>
          <p:spPr>
            <a:xfrm>
              <a:off x="5703" y="4187"/>
              <a:ext cx="7736" cy="5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Rectangle 6">
            <a:extLst>
              <a:ext uri="{FF2B5EF4-FFF2-40B4-BE49-F238E27FC236}">
                <a16:creationId xmlns:a16="http://schemas.microsoft.com/office/drawing/2014/main" id="{E9F25A7B-ED12-4B5F-A652-D6FEC65B996D}"/>
              </a:ext>
            </a:extLst>
          </p:cNvPr>
          <p:cNvSpPr/>
          <p:nvPr/>
        </p:nvSpPr>
        <p:spPr>
          <a:xfrm>
            <a:off x="8321850" y="6224268"/>
            <a:ext cx="2646878"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对象随时间变化的版本演化</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3452DE46-E3AA-C842-AAC7-DCA092FE7889}"/>
              </a:ext>
            </a:extLst>
          </p:cNvPr>
          <p:cNvSpPr>
            <a:spLocks noGrp="1"/>
          </p:cNvSpPr>
          <p:nvPr>
            <p:ph type="sldNum" sz="quarter" idx="12"/>
          </p:nvPr>
        </p:nvSpPr>
        <p:spPr/>
        <p:txBody>
          <a:bodyPr/>
          <a:lstStyle/>
          <a:p>
            <a:fld id="{B13F0FA4-29F4-4B1D-A16B-0D7169EBD889}" type="slidenum">
              <a:rPr lang="en-US" smtClean="0"/>
              <a:t>43</a:t>
            </a:fld>
            <a:endParaRPr lang="en-US" dirty="0"/>
          </a:p>
        </p:txBody>
      </p:sp>
    </p:spTree>
    <p:extLst>
      <p:ext uri="{BB962C8B-B14F-4D97-AF65-F5344CB8AC3E}">
        <p14:creationId xmlns:p14="http://schemas.microsoft.com/office/powerpoint/2010/main" val="2375211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55137-69EC-ED4F-A693-024E772053F7}"/>
              </a:ext>
            </a:extLst>
          </p:cNvPr>
          <p:cNvSpPr>
            <a:spLocks noGrp="1"/>
          </p:cNvSpPr>
          <p:nvPr>
            <p:ph type="title"/>
          </p:nvPr>
        </p:nvSpPr>
        <p:spPr/>
        <p:txBody>
          <a:bodyPr/>
          <a:lstStyle/>
          <a:p>
            <a:r>
              <a:rPr lang="en-US" altLang="zh-CN" dirty="0"/>
              <a:t>Merkle</a:t>
            </a:r>
            <a:r>
              <a:rPr lang="zh-CN" altLang="en-US" dirty="0"/>
              <a:t>树</a:t>
            </a:r>
            <a:endParaRPr kumimoji="1" lang="zh-CN" altLang="en-US" dirty="0"/>
          </a:p>
        </p:txBody>
      </p:sp>
      <p:sp>
        <p:nvSpPr>
          <p:cNvPr id="3" name="内容占位符 2">
            <a:extLst>
              <a:ext uri="{FF2B5EF4-FFF2-40B4-BE49-F238E27FC236}">
                <a16:creationId xmlns:a16="http://schemas.microsoft.com/office/drawing/2014/main" id="{67208575-B628-D14C-ACD7-82FA010708AE}"/>
              </a:ext>
            </a:extLst>
          </p:cNvPr>
          <p:cNvSpPr>
            <a:spLocks noGrp="1"/>
          </p:cNvSpPr>
          <p:nvPr>
            <p:ph idx="1"/>
          </p:nvPr>
        </p:nvSpPr>
        <p:spPr>
          <a:xfrm>
            <a:off x="680483" y="1160756"/>
            <a:ext cx="4632314" cy="5379529"/>
          </a:xfrm>
        </p:spPr>
        <p:txBody>
          <a:bodyPr>
            <a:normAutofit/>
          </a:bodyPr>
          <a:lstStyle/>
          <a:p>
            <a:r>
              <a:rPr lang="en" altLang="zh-CN" b="0" dirty="0"/>
              <a:t>Merkle Tree</a:t>
            </a:r>
            <a:r>
              <a:rPr lang="zh-CN" altLang="en" b="0" dirty="0"/>
              <a:t>，</a:t>
            </a:r>
            <a:r>
              <a:rPr lang="zh-CN" altLang="en-US" b="0" dirty="0"/>
              <a:t>通常也被称作</a:t>
            </a:r>
            <a:r>
              <a:rPr lang="en" altLang="zh-CN" b="0" dirty="0"/>
              <a:t>Hash Tree</a:t>
            </a:r>
            <a:r>
              <a:rPr lang="zh-CN" altLang="en" b="0" dirty="0"/>
              <a:t>，</a:t>
            </a:r>
            <a:r>
              <a:rPr lang="zh-CN" altLang="en-US" b="0" dirty="0"/>
              <a:t>顾名思义，就是存储</a:t>
            </a:r>
            <a:r>
              <a:rPr lang="en" altLang="zh-CN" b="0" dirty="0"/>
              <a:t>hash</a:t>
            </a:r>
            <a:r>
              <a:rPr lang="zh-CN" altLang="en-US" b="0" dirty="0"/>
              <a:t>值的一棵树。</a:t>
            </a:r>
            <a:r>
              <a:rPr lang="en" altLang="zh-CN" b="0" dirty="0"/>
              <a:t>Merkle</a:t>
            </a:r>
            <a:r>
              <a:rPr lang="zh-CN" altLang="en-US" b="0" dirty="0"/>
              <a:t>树的叶子是数据块</a:t>
            </a:r>
            <a:r>
              <a:rPr lang="en-US" altLang="zh-CN" b="0" dirty="0"/>
              <a:t>(</a:t>
            </a:r>
            <a:r>
              <a:rPr lang="zh-CN" altLang="en-US" b="0" dirty="0"/>
              <a:t>例如，文件或者文件的集合</a:t>
            </a:r>
            <a:r>
              <a:rPr lang="en-US" altLang="zh-CN" b="0" dirty="0"/>
              <a:t>)</a:t>
            </a:r>
            <a:r>
              <a:rPr lang="zh-CN" altLang="en-US" b="0" dirty="0"/>
              <a:t>的</a:t>
            </a:r>
            <a:r>
              <a:rPr lang="en" altLang="zh-CN" b="0" dirty="0"/>
              <a:t>hash</a:t>
            </a:r>
            <a:r>
              <a:rPr lang="zh-CN" altLang="en-US" b="0" dirty="0"/>
              <a:t>值。非叶节点是其对应子节点串联字符串的</a:t>
            </a:r>
            <a:r>
              <a:rPr lang="en" altLang="zh-CN" b="0" dirty="0"/>
              <a:t>hash</a:t>
            </a:r>
          </a:p>
          <a:p>
            <a:endParaRPr kumimoji="1" lang="zh-CN" altLang="en-US" dirty="0"/>
          </a:p>
        </p:txBody>
      </p:sp>
      <p:sp>
        <p:nvSpPr>
          <p:cNvPr id="4" name="灯片编号占位符 3">
            <a:extLst>
              <a:ext uri="{FF2B5EF4-FFF2-40B4-BE49-F238E27FC236}">
                <a16:creationId xmlns:a16="http://schemas.microsoft.com/office/drawing/2014/main" id="{53034028-69D0-E549-A559-6B187C67E424}"/>
              </a:ext>
            </a:extLst>
          </p:cNvPr>
          <p:cNvSpPr>
            <a:spLocks noGrp="1"/>
          </p:cNvSpPr>
          <p:nvPr>
            <p:ph type="sldNum" sz="quarter" idx="12"/>
          </p:nvPr>
        </p:nvSpPr>
        <p:spPr/>
        <p:txBody>
          <a:bodyPr/>
          <a:lstStyle/>
          <a:p>
            <a:fld id="{B13F0FA4-29F4-4B1D-A16B-0D7169EBD889}" type="slidenum">
              <a:rPr lang="en-US" smtClean="0"/>
              <a:t>44</a:t>
            </a:fld>
            <a:endParaRPr lang="en-US" dirty="0"/>
          </a:p>
        </p:txBody>
      </p:sp>
      <p:pic>
        <p:nvPicPr>
          <p:cNvPr id="5" name="图片 4">
            <a:extLst>
              <a:ext uri="{FF2B5EF4-FFF2-40B4-BE49-F238E27FC236}">
                <a16:creationId xmlns:a16="http://schemas.microsoft.com/office/drawing/2014/main" id="{E2180EC4-EEEF-C045-B24D-9A5C35ED65B2}"/>
              </a:ext>
            </a:extLst>
          </p:cNvPr>
          <p:cNvPicPr>
            <a:picLocks noChangeAspect="1"/>
          </p:cNvPicPr>
          <p:nvPr/>
        </p:nvPicPr>
        <p:blipFill>
          <a:blip r:embed="rId2"/>
          <a:stretch>
            <a:fillRect/>
          </a:stretch>
        </p:blipFill>
        <p:spPr>
          <a:xfrm>
            <a:off x="5312797" y="1554691"/>
            <a:ext cx="6879203" cy="4225162"/>
          </a:xfrm>
          <a:prstGeom prst="rect">
            <a:avLst/>
          </a:prstGeom>
        </p:spPr>
      </p:pic>
    </p:spTree>
    <p:extLst>
      <p:ext uri="{BB962C8B-B14F-4D97-AF65-F5344CB8AC3E}">
        <p14:creationId xmlns:p14="http://schemas.microsoft.com/office/powerpoint/2010/main" val="2650509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56A5-F396-4913-A45B-E6C8308936F5}"/>
              </a:ext>
            </a:extLst>
          </p:cNvPr>
          <p:cNvSpPr>
            <a:spLocks noGrp="1"/>
          </p:cNvSpPr>
          <p:nvPr>
            <p:ph type="title"/>
          </p:nvPr>
        </p:nvSpPr>
        <p:spPr/>
        <p:txBody>
          <a:bodyPr/>
          <a:lstStyle/>
          <a:p>
            <a:r>
              <a:rPr lang="en-US" altLang="zh-CN" dirty="0"/>
              <a:t>2.4 </a:t>
            </a:r>
            <a:r>
              <a:rPr lang="zh-CN" altLang="en-US" dirty="0"/>
              <a:t>新型存储器件驱动的内存系统</a:t>
            </a:r>
          </a:p>
        </p:txBody>
      </p:sp>
      <p:sp>
        <p:nvSpPr>
          <p:cNvPr id="3" name="Content Placeholder 2">
            <a:extLst>
              <a:ext uri="{FF2B5EF4-FFF2-40B4-BE49-F238E27FC236}">
                <a16:creationId xmlns:a16="http://schemas.microsoft.com/office/drawing/2014/main" id="{B7F6A7C4-E12E-4A59-8343-0E26C9977C35}"/>
              </a:ext>
            </a:extLst>
          </p:cNvPr>
          <p:cNvSpPr>
            <a:spLocks noGrp="1"/>
          </p:cNvSpPr>
          <p:nvPr>
            <p:ph idx="1"/>
          </p:nvPr>
        </p:nvSpPr>
        <p:spPr/>
        <p:txBody>
          <a:bodyPr/>
          <a:lstStyle/>
          <a:p>
            <a:r>
              <a:rPr lang="zh-CN" altLang="en-US" dirty="0"/>
              <a:t>内存系统对大数据处理的重要性</a:t>
            </a:r>
            <a:endParaRPr lang="en-US" altLang="zh-CN" dirty="0"/>
          </a:p>
          <a:p>
            <a:pPr lvl="1"/>
            <a:r>
              <a:rPr lang="zh-CN" altLang="en-US" dirty="0"/>
              <a:t>内存计算是以大数据为中心，依托计算机硬件的发展、依靠新型的软件体系结构，通过对计算机系统结构、系统软件、编程模型等进行重大革新，将数据装入内存中处理，进行避免</a:t>
            </a:r>
            <a:r>
              <a:rPr lang="en-US" altLang="zh-CN" dirty="0"/>
              <a:t>I/O</a:t>
            </a:r>
            <a:r>
              <a:rPr lang="zh-CN" altLang="en-US" dirty="0"/>
              <a:t>操作的一种新型的以数据为中心的并行计算模式</a:t>
            </a:r>
            <a:endParaRPr lang="en-US" altLang="zh-CN" dirty="0"/>
          </a:p>
          <a:p>
            <a:pPr lvl="1"/>
            <a:r>
              <a:rPr lang="zh-CN" altLang="en-US" dirty="0"/>
              <a:t>不同于传统的内存缓存，主要区别在内存中存储和访问方式上。在内存计算模式下，数据在初始阶段全部加载到内存，数据及查询操作都在高速内存中执行，</a:t>
            </a:r>
            <a:r>
              <a:rPr lang="en-US" altLang="zh-CN" dirty="0"/>
              <a:t>CPU</a:t>
            </a:r>
            <a:r>
              <a:rPr lang="zh-CN" altLang="en-US" dirty="0"/>
              <a:t>直接从内存读取数据。</a:t>
            </a:r>
            <a:endParaRPr lang="en-US" altLang="zh-CN" dirty="0"/>
          </a:p>
          <a:p>
            <a:pPr lvl="1"/>
            <a:r>
              <a:rPr lang="zh-CN" altLang="en-US" dirty="0"/>
              <a:t>减少了磁盘数据访问，降低了网络延迟于磁盘</a:t>
            </a:r>
            <a:r>
              <a:rPr lang="en-US" altLang="zh-CN" dirty="0"/>
              <a:t>I/O</a:t>
            </a:r>
            <a:r>
              <a:rPr lang="zh-CN" altLang="en-US" dirty="0"/>
              <a:t>的影响，大幅提升数据吞吐量与数据处理速度。</a:t>
            </a:r>
          </a:p>
        </p:txBody>
      </p:sp>
      <p:sp>
        <p:nvSpPr>
          <p:cNvPr id="4" name="Rectangle 3">
            <a:extLst>
              <a:ext uri="{FF2B5EF4-FFF2-40B4-BE49-F238E27FC236}">
                <a16:creationId xmlns:a16="http://schemas.microsoft.com/office/drawing/2014/main" id="{7D07B012-1174-41EA-A06E-F989DA9B91A9}"/>
              </a:ext>
            </a:extLst>
          </p:cNvPr>
          <p:cNvSpPr/>
          <p:nvPr/>
        </p:nvSpPr>
        <p:spPr>
          <a:xfrm>
            <a:off x="1360187" y="5289377"/>
            <a:ext cx="6496620" cy="120032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内存计算</a:t>
            </a:r>
            <a:r>
              <a:rPr lang="zh-CN" altLang="en-US" sz="2400" b="1" dirty="0">
                <a:latin typeface="微软雅黑" panose="020B0503020204020204" pitchFamily="34" charset="-122"/>
                <a:ea typeface="微软雅黑" panose="020B0503020204020204" pitchFamily="34" charset="-122"/>
              </a:rPr>
              <a:t>新问题</a:t>
            </a:r>
            <a:r>
              <a:rPr lang="zh-CN" altLang="en-US" sz="2400" dirty="0">
                <a:latin typeface="微软雅黑" panose="020B0503020204020204" pitchFamily="34" charset="-122"/>
                <a:ea typeface="微软雅黑" panose="020B0503020204020204" pitchFamily="34" charset="-122"/>
              </a:rPr>
              <a:t>：随着内容容量增加，器件成本、功耗、散热问题突出，总成本增速达到内存容量增速的</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倍以上。</a:t>
            </a:r>
          </a:p>
        </p:txBody>
      </p:sp>
      <p:grpSp>
        <p:nvGrpSpPr>
          <p:cNvPr id="7" name="Group 6">
            <a:extLst>
              <a:ext uri="{FF2B5EF4-FFF2-40B4-BE49-F238E27FC236}">
                <a16:creationId xmlns:a16="http://schemas.microsoft.com/office/drawing/2014/main" id="{A3B4561A-C430-4FCF-B7FC-1F1B6B15C4E3}"/>
              </a:ext>
            </a:extLst>
          </p:cNvPr>
          <p:cNvGrpSpPr/>
          <p:nvPr/>
        </p:nvGrpSpPr>
        <p:grpSpPr>
          <a:xfrm>
            <a:off x="8124092" y="5474042"/>
            <a:ext cx="3620303" cy="830997"/>
            <a:chOff x="8124092" y="5474042"/>
            <a:chExt cx="3620303" cy="830997"/>
          </a:xfrm>
        </p:grpSpPr>
        <p:sp>
          <p:nvSpPr>
            <p:cNvPr id="5" name="Arrow: Right 4">
              <a:extLst>
                <a:ext uri="{FF2B5EF4-FFF2-40B4-BE49-F238E27FC236}">
                  <a16:creationId xmlns:a16="http://schemas.microsoft.com/office/drawing/2014/main" id="{E7E707E3-8F7C-44F5-B50C-FFD2F56B3AF4}"/>
                </a:ext>
              </a:extLst>
            </p:cNvPr>
            <p:cNvSpPr/>
            <p:nvPr/>
          </p:nvSpPr>
          <p:spPr>
            <a:xfrm>
              <a:off x="8124092" y="5697244"/>
              <a:ext cx="471268" cy="40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2EA82C73-49FD-4E5F-8F62-0E3AA4AFB658}"/>
                </a:ext>
              </a:extLst>
            </p:cNvPr>
            <p:cNvSpPr/>
            <p:nvPr/>
          </p:nvSpPr>
          <p:spPr>
            <a:xfrm>
              <a:off x="8741637" y="5474042"/>
              <a:ext cx="3002758" cy="830997"/>
            </a:xfrm>
            <a:prstGeom prst="rect">
              <a:avLst/>
            </a:prstGeom>
          </p:spPr>
          <p:txBody>
            <a:bodyPr wrap="square">
              <a:spAutoFit/>
            </a:bodyPr>
            <a:lstStyle/>
            <a:p>
              <a:pPr marL="0" lvl="1" algn="ctr"/>
              <a:r>
                <a:rPr lang="zh-CN" altLang="en-US" sz="2400" dirty="0">
                  <a:latin typeface="微软雅黑" panose="020B0503020204020204" pitchFamily="34" charset="-122"/>
                  <a:ea typeface="微软雅黑" panose="020B0503020204020204" pitchFamily="34" charset="-122"/>
                </a:rPr>
                <a:t>新型非易失性存储器</a:t>
              </a:r>
              <a:r>
                <a:rPr lang="en-US" altLang="zh-CN" sz="2400" b="1" dirty="0">
                  <a:latin typeface="微软雅黑" panose="020B0503020204020204" pitchFamily="34" charset="-122"/>
                  <a:ea typeface="微软雅黑" panose="020B0503020204020204" pitchFamily="34" charset="-122"/>
                </a:rPr>
                <a:t>NVM</a:t>
              </a:r>
            </a:p>
          </p:txBody>
        </p:sp>
      </p:grpSp>
      <p:sp>
        <p:nvSpPr>
          <p:cNvPr id="8" name="灯片编号占位符 7">
            <a:extLst>
              <a:ext uri="{FF2B5EF4-FFF2-40B4-BE49-F238E27FC236}">
                <a16:creationId xmlns:a16="http://schemas.microsoft.com/office/drawing/2014/main" id="{08960493-71B5-2642-AB3D-4A0D6624439C}"/>
              </a:ext>
            </a:extLst>
          </p:cNvPr>
          <p:cNvSpPr>
            <a:spLocks noGrp="1"/>
          </p:cNvSpPr>
          <p:nvPr>
            <p:ph type="sldNum" sz="quarter" idx="12"/>
          </p:nvPr>
        </p:nvSpPr>
        <p:spPr/>
        <p:txBody>
          <a:bodyPr/>
          <a:lstStyle/>
          <a:p>
            <a:fld id="{B13F0FA4-29F4-4B1D-A16B-0D7169EBD889}" type="slidenum">
              <a:rPr lang="en-US" smtClean="0"/>
              <a:t>45</a:t>
            </a:fld>
            <a:endParaRPr lang="en-US" dirty="0"/>
          </a:p>
        </p:txBody>
      </p:sp>
    </p:spTree>
    <p:extLst>
      <p:ext uri="{BB962C8B-B14F-4D97-AF65-F5344CB8AC3E}">
        <p14:creationId xmlns:p14="http://schemas.microsoft.com/office/powerpoint/2010/main" val="1393202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2"/>
          </p:nvPr>
        </p:nvSpPr>
        <p:spPr>
          <a:noFill/>
          <a:ln>
            <a:miter lim="800000"/>
            <a:headEnd/>
            <a:tailEnd/>
          </a:ln>
        </p:spPr>
        <p:txBody>
          <a:bodyPr/>
          <a:lstStyle/>
          <a:p>
            <a:fld id="{0DF154E0-9753-43DF-9DA3-79AA98568152}" type="slidenum">
              <a:rPr lang="zh-TW" altLang="en-US"/>
              <a:pPr/>
              <a:t>46</a:t>
            </a:fld>
            <a:endParaRPr lang="en-US" altLang="zh-TW"/>
          </a:p>
        </p:txBody>
      </p:sp>
      <p:sp>
        <p:nvSpPr>
          <p:cNvPr id="12292" name="内容占位符 2"/>
          <p:cNvSpPr txBox="1">
            <a:spLocks/>
          </p:cNvSpPr>
          <p:nvPr/>
        </p:nvSpPr>
        <p:spPr bwMode="auto">
          <a:xfrm>
            <a:off x="1738282" y="928670"/>
            <a:ext cx="8929718" cy="2646362"/>
          </a:xfrm>
          <a:prstGeom prst="rect">
            <a:avLst/>
          </a:prstGeom>
          <a:noFill/>
          <a:ln w="9525">
            <a:noFill/>
            <a:miter lim="800000"/>
            <a:headEnd/>
            <a:tailEnd/>
          </a:ln>
        </p:spPr>
        <p:txBody>
          <a:bodyPr/>
          <a:lstStyle/>
          <a:p>
            <a:pPr marL="342900" indent="-342900">
              <a:spcBef>
                <a:spcPct val="20000"/>
              </a:spcBef>
              <a:buSzPct val="75000"/>
              <a:buFont typeface="Wingdings" pitchFamily="2" charset="2"/>
              <a:buChar char="n"/>
            </a:pPr>
            <a:r>
              <a:rPr lang="en-US" altLang="zh-CN" sz="3200" b="1" dirty="0">
                <a:latin typeface="黑体" pitchFamily="49" charset="-122"/>
                <a:ea typeface="黑体" pitchFamily="49" charset="-122"/>
              </a:rPr>
              <a:t>DRAM</a:t>
            </a:r>
            <a:r>
              <a:rPr lang="zh-CN" altLang="en-US" sz="3200" b="1" dirty="0">
                <a:latin typeface="黑体" pitchFamily="49" charset="-122"/>
                <a:ea typeface="黑体" pitchFamily="49" charset="-122"/>
              </a:rPr>
              <a:t>内存计算系统面临的挑战</a:t>
            </a:r>
            <a:endParaRPr lang="en-US" altLang="zh-CN" sz="32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en-US" altLang="zh-CN" sz="2800" b="1" dirty="0">
                <a:latin typeface="黑体" pitchFamily="49" charset="-122"/>
                <a:ea typeface="黑体" pitchFamily="49" charset="-122"/>
              </a:rPr>
              <a:t>DRAM</a:t>
            </a:r>
            <a:r>
              <a:rPr lang="zh-CN" altLang="en-US" sz="2800" b="1" dirty="0">
                <a:latin typeface="黑体" pitchFamily="49" charset="-122"/>
                <a:ea typeface="黑体" pitchFamily="49" charset="-122"/>
              </a:rPr>
              <a:t>介质易失性</a:t>
            </a:r>
            <a:endParaRPr kumimoji="1" lang="en-US" altLang="zh-CN" sz="2800" dirty="0">
              <a:latin typeface="黑体" pitchFamily="49" charset="-122"/>
              <a:ea typeface="黑体" pitchFamily="49" charset="-122"/>
            </a:endParaRPr>
          </a:p>
          <a:p>
            <a:pPr marL="1257300" lvl="2" indent="-342900">
              <a:spcBef>
                <a:spcPct val="20000"/>
              </a:spcBef>
              <a:buClr>
                <a:schemeClr val="tx1"/>
              </a:buClr>
              <a:buSzPct val="80000"/>
              <a:buFont typeface="Arial" panose="020B0604020202020204" pitchFamily="34" charset="0"/>
              <a:buChar char="•"/>
            </a:pPr>
            <a:r>
              <a:rPr lang="zh-CN" altLang="en-US" sz="2400" b="1" dirty="0">
                <a:solidFill>
                  <a:srgbClr val="FF0000"/>
                </a:solidFill>
                <a:latin typeface="黑体" pitchFamily="49" charset="-122"/>
                <a:ea typeface="黑体" pitchFamily="49" charset="-122"/>
              </a:rPr>
              <a:t>数据持久化</a:t>
            </a:r>
            <a:r>
              <a:rPr lang="zh-CN" altLang="en-US" sz="2400" b="1" dirty="0">
                <a:latin typeface="黑体" pitchFamily="49" charset="-122"/>
                <a:ea typeface="黑体" pitchFamily="49" charset="-122"/>
              </a:rPr>
              <a:t>依赖外存，“数据</a:t>
            </a:r>
            <a:r>
              <a:rPr lang="en-US" altLang="zh-CN" sz="2400" b="1" dirty="0">
                <a:latin typeface="黑体" pitchFamily="49" charset="-122"/>
                <a:ea typeface="黑体" pitchFamily="49" charset="-122"/>
              </a:rPr>
              <a:t>I/O</a:t>
            </a:r>
            <a:r>
              <a:rPr lang="zh-CN" altLang="en-US" sz="2400" b="1" dirty="0">
                <a:latin typeface="黑体" pitchFamily="49" charset="-122"/>
                <a:ea typeface="黑体" pitchFamily="49" charset="-122"/>
              </a:rPr>
              <a:t>”瓶颈无法完全消除</a:t>
            </a:r>
            <a:endParaRPr lang="en-US" altLang="zh-CN" sz="2400" b="1" dirty="0">
              <a:latin typeface="黑体" pitchFamily="49" charset="-122"/>
              <a:ea typeface="黑体" pitchFamily="49" charset="-122"/>
            </a:endParaRPr>
          </a:p>
          <a:p>
            <a:pPr marL="1257300" lvl="2" indent="-342900">
              <a:spcBef>
                <a:spcPct val="20000"/>
              </a:spcBef>
              <a:buClr>
                <a:schemeClr val="tx1"/>
              </a:buClr>
              <a:buSzPct val="80000"/>
              <a:buFont typeface="Arial" panose="020B0604020202020204" pitchFamily="34" charset="0"/>
              <a:buChar char="•"/>
            </a:pPr>
            <a:r>
              <a:rPr kumimoji="1" lang="zh-CN" altLang="en-US" sz="2400" b="1" dirty="0">
                <a:solidFill>
                  <a:srgbClr val="FF0000"/>
                </a:solidFill>
                <a:latin typeface="黑体" pitchFamily="49" charset="-122"/>
                <a:ea typeface="黑体" pitchFamily="49" charset="-122"/>
              </a:rPr>
              <a:t>周期性刷新</a:t>
            </a:r>
            <a:r>
              <a:rPr kumimoji="1" lang="zh-CN" altLang="en-US" sz="2400" b="1" dirty="0">
                <a:latin typeface="黑体" pitchFamily="49" charset="-122"/>
                <a:ea typeface="黑体" pitchFamily="49" charset="-122"/>
              </a:rPr>
              <a:t>操作限制了</a:t>
            </a:r>
            <a:r>
              <a:rPr kumimoji="1" lang="en-US" altLang="zh-CN" sz="2400" b="1" dirty="0">
                <a:latin typeface="黑体" pitchFamily="49" charset="-122"/>
                <a:ea typeface="黑体" pitchFamily="49" charset="-122"/>
              </a:rPr>
              <a:t>DRAM</a:t>
            </a:r>
            <a:r>
              <a:rPr kumimoji="1" lang="zh-CN" altLang="en-US" sz="2400" b="1" dirty="0">
                <a:latin typeface="黑体" pitchFamily="49" charset="-122"/>
                <a:ea typeface="黑体" pitchFamily="49" charset="-122"/>
              </a:rPr>
              <a:t>的可扩展性</a:t>
            </a:r>
            <a:endParaRPr kumimoji="1" lang="en-US" altLang="zh-CN" sz="24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en-US" altLang="zh-CN" sz="2800" b="1" dirty="0">
                <a:latin typeface="黑体" pitchFamily="49" charset="-122"/>
                <a:ea typeface="黑体" pitchFamily="49" charset="-122"/>
              </a:rPr>
              <a:t>DRAM</a:t>
            </a:r>
            <a:r>
              <a:rPr lang="zh-CN" altLang="en-US" sz="2800" b="1" dirty="0">
                <a:latin typeface="黑体" pitchFamily="49" charset="-122"/>
                <a:ea typeface="黑体" pitchFamily="49" charset="-122"/>
              </a:rPr>
              <a:t>存储密度低</a:t>
            </a:r>
            <a:r>
              <a:rPr lang="zh-CN" altLang="en-US" sz="2400" dirty="0">
                <a:latin typeface="黑体" pitchFamily="49" charset="-122"/>
                <a:ea typeface="黑体" pitchFamily="49" charset="-122"/>
              </a:rPr>
              <a:t>：</a:t>
            </a:r>
            <a:r>
              <a:rPr lang="zh-CN" altLang="en-US" sz="2400" b="1" dirty="0">
                <a:latin typeface="黑体" pitchFamily="49" charset="-122"/>
                <a:ea typeface="黑体" pitchFamily="49" charset="-122"/>
              </a:rPr>
              <a:t>单芯片存储密度达上限</a:t>
            </a:r>
            <a:endParaRPr lang="en-US" altLang="zh-CN" sz="24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zh-CN" altLang="en-US" sz="2800" b="1" dirty="0">
                <a:latin typeface="黑体" pitchFamily="49" charset="-122"/>
                <a:ea typeface="黑体" pitchFamily="49" charset="-122"/>
              </a:rPr>
              <a:t>内存子系统能耗大幅升高</a:t>
            </a:r>
            <a:r>
              <a:rPr lang="zh-CN" altLang="en-US" sz="2400" dirty="0">
                <a:latin typeface="黑体" pitchFamily="49" charset="-122"/>
                <a:ea typeface="黑体" pitchFamily="49" charset="-122"/>
              </a:rPr>
              <a:t>：</a:t>
            </a:r>
            <a:r>
              <a:rPr lang="zh-CN" altLang="en-US" sz="2400" b="1" dirty="0">
                <a:latin typeface="黑体" pitchFamily="49" charset="-122"/>
                <a:ea typeface="黑体" pitchFamily="49" charset="-122"/>
              </a:rPr>
              <a:t>内存功耗可达全系统的</a:t>
            </a:r>
            <a:r>
              <a:rPr lang="en-US" altLang="zh-CN" sz="2400" b="1" dirty="0">
                <a:latin typeface="黑体" pitchFamily="49" charset="-122"/>
                <a:ea typeface="黑体" pitchFamily="49" charset="-122"/>
              </a:rPr>
              <a:t>46%</a:t>
            </a:r>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342900" indent="-342900">
              <a:spcBef>
                <a:spcPct val="20000"/>
              </a:spcBef>
              <a:buClr>
                <a:schemeClr val="bg2"/>
              </a:buClr>
              <a:buSzPct val="75000"/>
              <a:buFont typeface="Wingdings" pitchFamily="2" charset="2"/>
              <a:buChar char="n"/>
            </a:pPr>
            <a:endParaRPr lang="en-US" altLang="zh-CN" sz="2400" b="1" dirty="0"/>
          </a:p>
          <a:p>
            <a:pPr marL="742950" lvl="1" indent="-285750">
              <a:spcBef>
                <a:spcPct val="20000"/>
              </a:spcBef>
              <a:buClr>
                <a:schemeClr val="accent2"/>
              </a:buClr>
              <a:buSzPct val="80000"/>
              <a:buFont typeface="Wingdings" pitchFamily="2" charset="2"/>
              <a:buChar char="¨"/>
            </a:pPr>
            <a:endParaRPr lang="en-US" altLang="en-US" sz="2000" dirty="0"/>
          </a:p>
          <a:p>
            <a:pPr marL="742950" lvl="1" indent="-285750">
              <a:spcBef>
                <a:spcPct val="20000"/>
              </a:spcBef>
              <a:buClr>
                <a:schemeClr val="accent2"/>
              </a:buClr>
              <a:buSzPct val="80000"/>
              <a:buFont typeface="Wingdings" pitchFamily="2" charset="2"/>
              <a:buChar char="¨"/>
            </a:pPr>
            <a:endParaRPr lang="zh-CN" altLang="en-US" sz="2000" dirty="0"/>
          </a:p>
        </p:txBody>
      </p:sp>
      <p:pic>
        <p:nvPicPr>
          <p:cNvPr id="12293" name="Picture 2"/>
          <p:cNvPicPr>
            <a:picLocks noChangeAspect="1"/>
          </p:cNvPicPr>
          <p:nvPr/>
        </p:nvPicPr>
        <p:blipFill>
          <a:blip r:embed="rId3"/>
          <a:srcRect/>
          <a:stretch>
            <a:fillRect/>
          </a:stretch>
        </p:blipFill>
        <p:spPr bwMode="auto">
          <a:xfrm>
            <a:off x="1874839" y="3857628"/>
            <a:ext cx="3779837" cy="2940050"/>
          </a:xfrm>
          <a:prstGeom prst="rect">
            <a:avLst/>
          </a:prstGeom>
          <a:noFill/>
          <a:ln w="9525">
            <a:noFill/>
            <a:miter lim="800000"/>
            <a:headEnd/>
            <a:tailEnd/>
          </a:ln>
        </p:spPr>
      </p:pic>
      <p:pic>
        <p:nvPicPr>
          <p:cNvPr id="12294" name="Picture 2"/>
          <p:cNvPicPr>
            <a:picLocks noChangeAspect="1"/>
          </p:cNvPicPr>
          <p:nvPr/>
        </p:nvPicPr>
        <p:blipFill>
          <a:blip r:embed="rId4"/>
          <a:srcRect/>
          <a:stretch>
            <a:fillRect/>
          </a:stretch>
        </p:blipFill>
        <p:spPr bwMode="auto">
          <a:xfrm>
            <a:off x="6738943" y="3933850"/>
            <a:ext cx="3751263" cy="2924175"/>
          </a:xfrm>
          <a:prstGeom prst="rect">
            <a:avLst/>
          </a:prstGeom>
          <a:noFill/>
          <a:ln w="9525">
            <a:noFill/>
            <a:miter lim="800000"/>
            <a:headEnd/>
            <a:tailEnd/>
          </a:ln>
        </p:spPr>
      </p:pic>
      <p:sp>
        <p:nvSpPr>
          <p:cNvPr id="12295" name="2"/>
          <p:cNvSpPr txBox="1">
            <a:spLocks noChangeArrowheads="1"/>
          </p:cNvSpPr>
          <p:nvPr/>
        </p:nvSpPr>
        <p:spPr bwMode="auto">
          <a:xfrm>
            <a:off x="2595538" y="5732484"/>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8%</a:t>
            </a:r>
          </a:p>
        </p:txBody>
      </p:sp>
      <p:sp>
        <p:nvSpPr>
          <p:cNvPr id="12296" name="2"/>
          <p:cNvSpPr txBox="1">
            <a:spLocks noChangeArrowheads="1"/>
          </p:cNvSpPr>
          <p:nvPr/>
        </p:nvSpPr>
        <p:spPr bwMode="auto">
          <a:xfrm>
            <a:off x="4791075" y="4732350"/>
            <a:ext cx="1143000" cy="554038"/>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46%</a:t>
            </a:r>
          </a:p>
        </p:txBody>
      </p:sp>
      <p:sp>
        <p:nvSpPr>
          <p:cNvPr id="12297" name="2"/>
          <p:cNvSpPr txBox="1">
            <a:spLocks noChangeArrowheads="1"/>
          </p:cNvSpPr>
          <p:nvPr/>
        </p:nvSpPr>
        <p:spPr bwMode="auto">
          <a:xfrm>
            <a:off x="7453330" y="5661046"/>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15%</a:t>
            </a:r>
          </a:p>
        </p:txBody>
      </p:sp>
      <p:sp>
        <p:nvSpPr>
          <p:cNvPr id="12298" name="2"/>
          <p:cNvSpPr txBox="1">
            <a:spLocks noChangeArrowheads="1"/>
          </p:cNvSpPr>
          <p:nvPr/>
        </p:nvSpPr>
        <p:spPr bwMode="auto">
          <a:xfrm>
            <a:off x="9525024" y="4803790"/>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47%</a:t>
            </a:r>
          </a:p>
        </p:txBody>
      </p:sp>
      <p:sp>
        <p:nvSpPr>
          <p:cNvPr id="11" name="Title 1">
            <a:extLst>
              <a:ext uri="{FF2B5EF4-FFF2-40B4-BE49-F238E27FC236}">
                <a16:creationId xmlns:a16="http://schemas.microsoft.com/office/drawing/2014/main" id="{09156798-A16B-4244-BDF7-F1A87F9B3534}"/>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p>
        </p:txBody>
      </p:sp>
    </p:spTree>
    <p:extLst>
      <p:ext uri="{BB962C8B-B14F-4D97-AF65-F5344CB8AC3E}">
        <p14:creationId xmlns:p14="http://schemas.microsoft.com/office/powerpoint/2010/main" val="10307903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307-EB89-4C55-BA2D-8D3FBC40634C}"/>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93586296-91AF-45C0-8FCD-C2F82370DFA1}"/>
              </a:ext>
            </a:extLst>
          </p:cNvPr>
          <p:cNvSpPr>
            <a:spLocks noGrp="1"/>
          </p:cNvSpPr>
          <p:nvPr>
            <p:ph idx="1"/>
          </p:nvPr>
        </p:nvSpPr>
        <p:spPr/>
        <p:txBody>
          <a:bodyPr/>
          <a:lstStyle/>
          <a:p>
            <a:r>
              <a:rPr lang="zh-CN" altLang="en-US" dirty="0"/>
              <a:t>异构内存系统</a:t>
            </a:r>
            <a:endParaRPr lang="en-US" altLang="zh-CN" dirty="0"/>
          </a:p>
          <a:p>
            <a:pPr lvl="1"/>
            <a:r>
              <a:rPr lang="zh-CN" altLang="en-US" dirty="0"/>
              <a:t>由于</a:t>
            </a:r>
            <a:r>
              <a:rPr lang="en-US" altLang="zh-CN" dirty="0"/>
              <a:t>NVM</a:t>
            </a:r>
            <a:r>
              <a:rPr lang="zh-CN" altLang="en-US" dirty="0"/>
              <a:t>相比</a:t>
            </a:r>
            <a:r>
              <a:rPr lang="en-US" altLang="zh-CN" dirty="0"/>
              <a:t>DRAM</a:t>
            </a:r>
            <a:r>
              <a:rPr lang="zh-CN" altLang="en-US" dirty="0"/>
              <a:t>在访问速度和使用寿命方面存在差距，当前主流设计思想是使用</a:t>
            </a:r>
            <a:r>
              <a:rPr lang="en-US" altLang="zh-CN" dirty="0"/>
              <a:t>DRAM+NVM</a:t>
            </a:r>
            <a:r>
              <a:rPr lang="zh-CN" altLang="en-US" dirty="0"/>
              <a:t>的异构内存环境</a:t>
            </a:r>
            <a:endParaRPr lang="en-US" altLang="zh-CN" dirty="0"/>
          </a:p>
          <a:p>
            <a:pPr lvl="1"/>
            <a:r>
              <a:rPr lang="zh-CN" altLang="en-US" dirty="0"/>
              <a:t>异构内存两种架构设计</a:t>
            </a:r>
            <a:endParaRPr lang="en-US" altLang="zh-CN" dirty="0"/>
          </a:p>
          <a:p>
            <a:pPr lvl="2"/>
            <a:r>
              <a:rPr lang="zh-CN" altLang="en-US" dirty="0"/>
              <a:t>平行结构：将</a:t>
            </a:r>
            <a:r>
              <a:rPr lang="en-US" altLang="zh-CN" dirty="0"/>
              <a:t>NVM</a:t>
            </a:r>
            <a:r>
              <a:rPr lang="zh-CN" altLang="en-US" dirty="0"/>
              <a:t>与</a:t>
            </a:r>
            <a:r>
              <a:rPr lang="en-US" altLang="zh-CN" dirty="0"/>
              <a:t>DRAM</a:t>
            </a:r>
            <a:r>
              <a:rPr lang="zh-CN" altLang="en-US" dirty="0"/>
              <a:t>同时作为主存</a:t>
            </a:r>
            <a:endParaRPr lang="en-US" altLang="zh-CN" dirty="0"/>
          </a:p>
          <a:p>
            <a:pPr lvl="2"/>
            <a:r>
              <a:rPr lang="zh-CN" altLang="en-US" dirty="0"/>
              <a:t>层次结构：将</a:t>
            </a:r>
            <a:r>
              <a:rPr lang="en-US" altLang="zh-CN" dirty="0"/>
              <a:t>NVM</a:t>
            </a:r>
            <a:r>
              <a:rPr lang="zh-CN" altLang="en-US" dirty="0"/>
              <a:t>作为主存，</a:t>
            </a:r>
            <a:r>
              <a:rPr lang="en-US" altLang="zh-CN" dirty="0"/>
              <a:t>DRAM</a:t>
            </a:r>
            <a:r>
              <a:rPr lang="zh-CN" altLang="en-US" dirty="0"/>
              <a:t>作为</a:t>
            </a:r>
            <a:r>
              <a:rPr lang="en-US" altLang="zh-CN" dirty="0"/>
              <a:t>NVM</a:t>
            </a:r>
            <a:r>
              <a:rPr lang="zh-CN" altLang="en-US" dirty="0"/>
              <a:t>的上层缓存</a:t>
            </a:r>
            <a:endParaRPr lang="en-US" dirty="0"/>
          </a:p>
        </p:txBody>
      </p:sp>
      <p:grpSp>
        <p:nvGrpSpPr>
          <p:cNvPr id="6" name="组合 5">
            <a:extLst>
              <a:ext uri="{FF2B5EF4-FFF2-40B4-BE49-F238E27FC236}">
                <a16:creationId xmlns:a16="http://schemas.microsoft.com/office/drawing/2014/main" id="{868DE9DA-90F9-4BBB-AB91-B27B621F9264}"/>
              </a:ext>
            </a:extLst>
          </p:cNvPr>
          <p:cNvGrpSpPr/>
          <p:nvPr/>
        </p:nvGrpSpPr>
        <p:grpSpPr>
          <a:xfrm>
            <a:off x="1457325" y="3818255"/>
            <a:ext cx="4709795" cy="2381250"/>
            <a:chOff x="3066" y="5977"/>
            <a:chExt cx="7417" cy="3750"/>
          </a:xfrm>
        </p:grpSpPr>
        <p:sp>
          <p:nvSpPr>
            <p:cNvPr id="7" name="椭圆 6">
              <a:extLst>
                <a:ext uri="{FF2B5EF4-FFF2-40B4-BE49-F238E27FC236}">
                  <a16:creationId xmlns:a16="http://schemas.microsoft.com/office/drawing/2014/main" id="{48B6D4C6-784A-4683-9834-C71C60B5C774}"/>
                </a:ext>
              </a:extLst>
            </p:cNvPr>
            <p:cNvSpPr/>
            <p:nvPr/>
          </p:nvSpPr>
          <p:spPr>
            <a:xfrm>
              <a:off x="3066" y="6750"/>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cxnSp>
          <p:nvCxnSpPr>
            <p:cNvPr id="8" name="直接箭头连接符 7">
              <a:extLst>
                <a:ext uri="{FF2B5EF4-FFF2-40B4-BE49-F238E27FC236}">
                  <a16:creationId xmlns:a16="http://schemas.microsoft.com/office/drawing/2014/main" id="{F8BDA1EB-BAF8-49C0-9BC4-0E2CB6A34BC3}"/>
                </a:ext>
              </a:extLst>
            </p:cNvPr>
            <p:cNvCxnSpPr/>
            <p:nvPr/>
          </p:nvCxnSpPr>
          <p:spPr>
            <a:xfrm flipV="1">
              <a:off x="4200" y="7331"/>
              <a:ext cx="548" cy="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257AF2D-97C0-4372-9FA6-073F70C1A1E3}"/>
                </a:ext>
              </a:extLst>
            </p:cNvPr>
            <p:cNvSpPr/>
            <p:nvPr/>
          </p:nvSpPr>
          <p:spPr>
            <a:xfrm>
              <a:off x="4764" y="6423"/>
              <a:ext cx="2545"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NVM</a:t>
              </a:r>
              <a:r>
                <a:rPr lang="zh-CN" altLang="en-US" sz="1400">
                  <a:solidFill>
                    <a:schemeClr val="tx1"/>
                  </a:solidFill>
                </a:rPr>
                <a:t>内存控制器</a:t>
              </a:r>
              <a:endParaRPr lang="zh-CN" altLang="en-US" sz="1200">
                <a:solidFill>
                  <a:schemeClr val="tx1"/>
                </a:solidFill>
              </a:endParaRPr>
            </a:p>
          </p:txBody>
        </p:sp>
        <p:sp>
          <p:nvSpPr>
            <p:cNvPr id="10" name="矩形 9">
              <a:extLst>
                <a:ext uri="{FF2B5EF4-FFF2-40B4-BE49-F238E27FC236}">
                  <a16:creationId xmlns:a16="http://schemas.microsoft.com/office/drawing/2014/main" id="{D57FEF42-9554-4246-B345-81D341F7B4C6}"/>
                </a:ext>
              </a:extLst>
            </p:cNvPr>
            <p:cNvSpPr/>
            <p:nvPr/>
          </p:nvSpPr>
          <p:spPr>
            <a:xfrm>
              <a:off x="4764" y="7302"/>
              <a:ext cx="2544" cy="8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DRAM</a:t>
              </a:r>
              <a:r>
                <a:rPr lang="zh-CN" altLang="en-US" sz="1400">
                  <a:solidFill>
                    <a:schemeClr val="tx1"/>
                  </a:solidFill>
                </a:rPr>
                <a:t>内存控制器</a:t>
              </a:r>
            </a:p>
          </p:txBody>
        </p:sp>
        <p:sp>
          <p:nvSpPr>
            <p:cNvPr id="11" name="矩形 10">
              <a:extLst>
                <a:ext uri="{FF2B5EF4-FFF2-40B4-BE49-F238E27FC236}">
                  <a16:creationId xmlns:a16="http://schemas.microsoft.com/office/drawing/2014/main" id="{A4F2AC4E-20E0-4250-947D-E1CC8F9DFCE2}"/>
                </a:ext>
              </a:extLst>
            </p:cNvPr>
            <p:cNvSpPr/>
            <p:nvPr/>
          </p:nvSpPr>
          <p:spPr>
            <a:xfrm>
              <a:off x="7920" y="5977"/>
              <a:ext cx="1840"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NVM</a:t>
              </a:r>
              <a:r>
                <a:rPr lang="zh-CN" altLang="en-US" sz="1600">
                  <a:solidFill>
                    <a:schemeClr val="tx1"/>
                  </a:solidFill>
                </a:rPr>
                <a:t>主存</a:t>
              </a:r>
            </a:p>
          </p:txBody>
        </p:sp>
        <p:sp>
          <p:nvSpPr>
            <p:cNvPr id="12" name="矩形 11">
              <a:extLst>
                <a:ext uri="{FF2B5EF4-FFF2-40B4-BE49-F238E27FC236}">
                  <a16:creationId xmlns:a16="http://schemas.microsoft.com/office/drawing/2014/main" id="{08A46786-2207-4BB8-BB1A-DD34DB56B2A9}"/>
                </a:ext>
              </a:extLst>
            </p:cNvPr>
            <p:cNvSpPr/>
            <p:nvPr/>
          </p:nvSpPr>
          <p:spPr>
            <a:xfrm>
              <a:off x="7920" y="7607"/>
              <a:ext cx="2279" cy="11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DRAM主存</a:t>
              </a:r>
            </a:p>
          </p:txBody>
        </p:sp>
        <p:cxnSp>
          <p:nvCxnSpPr>
            <p:cNvPr id="13" name="肘形连接符 12">
              <a:extLst>
                <a:ext uri="{FF2B5EF4-FFF2-40B4-BE49-F238E27FC236}">
                  <a16:creationId xmlns:a16="http://schemas.microsoft.com/office/drawing/2014/main" id="{EAEDD09F-E262-4507-8F73-501A1DA34590}"/>
                </a:ext>
              </a:extLst>
            </p:cNvPr>
            <p:cNvCxnSpPr>
              <a:stCxn id="9" idx="3"/>
              <a:endCxn id="11" idx="1"/>
            </p:cNvCxnSpPr>
            <p:nvPr/>
          </p:nvCxnSpPr>
          <p:spPr>
            <a:xfrm flipV="1">
              <a:off x="7309" y="6417"/>
              <a:ext cx="611" cy="446"/>
            </a:xfrm>
            <a:prstGeom prst="bentConnector3">
              <a:avLst>
                <a:gd name="adj1" fmla="val 50082"/>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904121B8-ACAD-4D5F-AE17-E31D9ED5C022}"/>
                </a:ext>
              </a:extLst>
            </p:cNvPr>
            <p:cNvCxnSpPr>
              <a:stCxn id="10" idx="3"/>
              <a:endCxn id="12" idx="1"/>
            </p:cNvCxnSpPr>
            <p:nvPr/>
          </p:nvCxnSpPr>
          <p:spPr>
            <a:xfrm>
              <a:off x="7308" y="7742"/>
              <a:ext cx="612" cy="431"/>
            </a:xfrm>
            <a:prstGeom prst="bentConnector3">
              <a:avLst>
                <a:gd name="adj1" fmla="val 50000"/>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下箭头 14">
              <a:extLst>
                <a:ext uri="{FF2B5EF4-FFF2-40B4-BE49-F238E27FC236}">
                  <a16:creationId xmlns:a16="http://schemas.microsoft.com/office/drawing/2014/main" id="{A8D18E09-25F7-4274-9465-D607CC68FCC1}"/>
                </a:ext>
              </a:extLst>
            </p:cNvPr>
            <p:cNvSpPr/>
            <p:nvPr/>
          </p:nvSpPr>
          <p:spPr>
            <a:xfrm>
              <a:off x="8397" y="6872"/>
              <a:ext cx="251" cy="72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6" name="文本框 15">
              <a:extLst>
                <a:ext uri="{FF2B5EF4-FFF2-40B4-BE49-F238E27FC236}">
                  <a16:creationId xmlns:a16="http://schemas.microsoft.com/office/drawing/2014/main" id="{EEFB67E0-BAB7-4991-B479-80ABE66C3486}"/>
                </a:ext>
              </a:extLst>
            </p:cNvPr>
            <p:cNvSpPr txBox="1"/>
            <p:nvPr/>
          </p:nvSpPr>
          <p:spPr>
            <a:xfrm>
              <a:off x="8581" y="7027"/>
              <a:ext cx="1902" cy="434"/>
            </a:xfrm>
            <a:prstGeom prst="rect">
              <a:avLst/>
            </a:prstGeom>
            <a:noFill/>
          </p:spPr>
          <p:txBody>
            <a:bodyPr wrap="square" rtlCol="0">
              <a:spAutoFit/>
            </a:bodyPr>
            <a:lstStyle/>
            <a:p>
              <a:r>
                <a:rPr lang="zh-CN" altLang="en-US" sz="1200">
                  <a:solidFill>
                    <a:schemeClr val="tx1"/>
                  </a:solidFill>
                </a:rPr>
                <a:t>热页迁移</a:t>
              </a:r>
            </a:p>
          </p:txBody>
        </p:sp>
        <p:sp>
          <p:nvSpPr>
            <p:cNvPr id="17" name="文本框 16">
              <a:extLst>
                <a:ext uri="{FF2B5EF4-FFF2-40B4-BE49-F238E27FC236}">
                  <a16:creationId xmlns:a16="http://schemas.microsoft.com/office/drawing/2014/main" id="{EACA7460-2B50-44D2-8210-32B78C19BE63}"/>
                </a:ext>
              </a:extLst>
            </p:cNvPr>
            <p:cNvSpPr txBox="1"/>
            <p:nvPr/>
          </p:nvSpPr>
          <p:spPr>
            <a:xfrm>
              <a:off x="3114" y="7027"/>
              <a:ext cx="1038" cy="580"/>
            </a:xfrm>
            <a:prstGeom prst="rect">
              <a:avLst/>
            </a:prstGeom>
            <a:noFill/>
          </p:spPr>
          <p:txBody>
            <a:bodyPr wrap="none" rtlCol="0">
              <a:spAutoFit/>
            </a:bodyPr>
            <a:lstStyle/>
            <a:p>
              <a:pPr algn="ctr"/>
              <a:r>
                <a:rPr lang="en-US" altLang="zh-CN">
                  <a:sym typeface="+mn-ea"/>
                </a:rPr>
                <a:t>CPUs</a:t>
              </a:r>
              <a:endParaRPr lang="zh-CN" altLang="en-US"/>
            </a:p>
          </p:txBody>
        </p:sp>
        <p:sp>
          <p:nvSpPr>
            <p:cNvPr id="18" name="文本框 17">
              <a:extLst>
                <a:ext uri="{FF2B5EF4-FFF2-40B4-BE49-F238E27FC236}">
                  <a16:creationId xmlns:a16="http://schemas.microsoft.com/office/drawing/2014/main" id="{24DD9415-6813-44EE-9DB9-A5FD54959311}"/>
                </a:ext>
              </a:extLst>
            </p:cNvPr>
            <p:cNvSpPr txBox="1"/>
            <p:nvPr/>
          </p:nvSpPr>
          <p:spPr>
            <a:xfrm>
              <a:off x="3867" y="9197"/>
              <a:ext cx="6192" cy="531"/>
            </a:xfrm>
            <a:prstGeom prst="rect">
              <a:avLst/>
            </a:prstGeom>
            <a:noFill/>
          </p:spPr>
          <p:txBody>
            <a:bodyPr wrap="none" rtlCol="0">
              <a:spAutoFit/>
            </a:bodyPr>
            <a:lstStyle/>
            <a:p>
              <a:r>
                <a:rPr lang="zh-CN" altLang="en-US" sz="1600"/>
                <a:t>（</a:t>
              </a:r>
              <a:r>
                <a:rPr lang="en-US" altLang="zh-CN" sz="1600"/>
                <a:t>a</a:t>
              </a:r>
              <a:r>
                <a:rPr lang="zh-CN" altLang="en-US" sz="1600"/>
                <a:t>）平行结构的</a:t>
              </a:r>
              <a:r>
                <a:rPr lang="en-US" altLang="zh-CN" sz="1600"/>
                <a:t>DRAM-NVM</a:t>
              </a:r>
              <a:r>
                <a:rPr lang="zh-CN" altLang="en-US" sz="1600"/>
                <a:t>异构内存系统</a:t>
              </a:r>
            </a:p>
          </p:txBody>
        </p:sp>
      </p:grpSp>
      <p:grpSp>
        <p:nvGrpSpPr>
          <p:cNvPr id="19" name="组合 18">
            <a:extLst>
              <a:ext uri="{FF2B5EF4-FFF2-40B4-BE49-F238E27FC236}">
                <a16:creationId xmlns:a16="http://schemas.microsoft.com/office/drawing/2014/main" id="{CEEADAF4-7657-4219-A602-0EF4955AAF5E}"/>
              </a:ext>
            </a:extLst>
          </p:cNvPr>
          <p:cNvGrpSpPr/>
          <p:nvPr/>
        </p:nvGrpSpPr>
        <p:grpSpPr>
          <a:xfrm>
            <a:off x="6659245" y="3712845"/>
            <a:ext cx="4274820" cy="2465070"/>
            <a:chOff x="11553" y="5846"/>
            <a:chExt cx="6732" cy="3882"/>
          </a:xfrm>
        </p:grpSpPr>
        <p:sp>
          <p:nvSpPr>
            <p:cNvPr id="20" name="椭圆 19">
              <a:extLst>
                <a:ext uri="{FF2B5EF4-FFF2-40B4-BE49-F238E27FC236}">
                  <a16:creationId xmlns:a16="http://schemas.microsoft.com/office/drawing/2014/main" id="{6E8A2945-7103-4DA4-9760-38CE3E779247}"/>
                </a:ext>
              </a:extLst>
            </p:cNvPr>
            <p:cNvSpPr/>
            <p:nvPr/>
          </p:nvSpPr>
          <p:spPr>
            <a:xfrm>
              <a:off x="11553" y="6719"/>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sp>
          <p:nvSpPr>
            <p:cNvPr id="21" name="文本框 20">
              <a:extLst>
                <a:ext uri="{FF2B5EF4-FFF2-40B4-BE49-F238E27FC236}">
                  <a16:creationId xmlns:a16="http://schemas.microsoft.com/office/drawing/2014/main" id="{C0686913-BF8C-4AB1-A580-FF051C75E68B}"/>
                </a:ext>
              </a:extLst>
            </p:cNvPr>
            <p:cNvSpPr txBox="1"/>
            <p:nvPr/>
          </p:nvSpPr>
          <p:spPr>
            <a:xfrm>
              <a:off x="11601" y="7018"/>
              <a:ext cx="1038" cy="580"/>
            </a:xfrm>
            <a:prstGeom prst="rect">
              <a:avLst/>
            </a:prstGeom>
            <a:noFill/>
          </p:spPr>
          <p:txBody>
            <a:bodyPr wrap="none" rtlCol="0">
              <a:spAutoFit/>
            </a:bodyPr>
            <a:lstStyle/>
            <a:p>
              <a:pPr algn="ctr"/>
              <a:r>
                <a:rPr lang="en-US" altLang="zh-CN">
                  <a:sym typeface="+mn-ea"/>
                </a:rPr>
                <a:t>CPUs</a:t>
              </a:r>
              <a:endParaRPr lang="zh-CN" altLang="en-US"/>
            </a:p>
          </p:txBody>
        </p:sp>
        <p:cxnSp>
          <p:nvCxnSpPr>
            <p:cNvPr id="22" name="直接箭头连接符 21">
              <a:extLst>
                <a:ext uri="{FF2B5EF4-FFF2-40B4-BE49-F238E27FC236}">
                  <a16:creationId xmlns:a16="http://schemas.microsoft.com/office/drawing/2014/main" id="{799EEF55-3424-4AA3-961E-C20AAE023136}"/>
                </a:ext>
              </a:extLst>
            </p:cNvPr>
            <p:cNvCxnSpPr/>
            <p:nvPr/>
          </p:nvCxnSpPr>
          <p:spPr>
            <a:xfrm flipV="1">
              <a:off x="12687" y="7294"/>
              <a:ext cx="548" cy="16"/>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A7999F3-CEDC-48E1-BF7C-7995742AADB2}"/>
                </a:ext>
              </a:extLst>
            </p:cNvPr>
            <p:cNvSpPr/>
            <p:nvPr/>
          </p:nvSpPr>
          <p:spPr>
            <a:xfrm>
              <a:off x="13240" y="5886"/>
              <a:ext cx="1902" cy="29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DB8ADF9-2EDC-42EA-80CD-5601A55134B2}"/>
                </a:ext>
              </a:extLst>
            </p:cNvPr>
            <p:cNvSpPr/>
            <p:nvPr/>
          </p:nvSpPr>
          <p:spPr>
            <a:xfrm>
              <a:off x="13449" y="6421"/>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5" name="矩形 24">
              <a:extLst>
                <a:ext uri="{FF2B5EF4-FFF2-40B4-BE49-F238E27FC236}">
                  <a16:creationId xmlns:a16="http://schemas.microsoft.com/office/drawing/2014/main" id="{E05EBA90-C187-4FBF-89F8-E9422806B70E}"/>
                </a:ext>
              </a:extLst>
            </p:cNvPr>
            <p:cNvSpPr/>
            <p:nvPr/>
          </p:nvSpPr>
          <p:spPr>
            <a:xfrm>
              <a:off x="13449" y="6955"/>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6" name="矩形 25">
              <a:extLst>
                <a:ext uri="{FF2B5EF4-FFF2-40B4-BE49-F238E27FC236}">
                  <a16:creationId xmlns:a16="http://schemas.microsoft.com/office/drawing/2014/main" id="{9A3DAC62-A660-4F50-9870-A7356CC88555}"/>
                </a:ext>
              </a:extLst>
            </p:cNvPr>
            <p:cNvSpPr/>
            <p:nvPr/>
          </p:nvSpPr>
          <p:spPr>
            <a:xfrm>
              <a:off x="13449" y="7474"/>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7" name="矩形 26">
              <a:extLst>
                <a:ext uri="{FF2B5EF4-FFF2-40B4-BE49-F238E27FC236}">
                  <a16:creationId xmlns:a16="http://schemas.microsoft.com/office/drawing/2014/main" id="{540DEF36-D5C8-4131-9B3E-F26DDB74EF8E}"/>
                </a:ext>
              </a:extLst>
            </p:cNvPr>
            <p:cNvSpPr/>
            <p:nvPr/>
          </p:nvSpPr>
          <p:spPr>
            <a:xfrm>
              <a:off x="13981" y="6405"/>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data</a:t>
              </a:r>
            </a:p>
          </p:txBody>
        </p:sp>
        <p:sp>
          <p:nvSpPr>
            <p:cNvPr id="28" name="矩形 27">
              <a:extLst>
                <a:ext uri="{FF2B5EF4-FFF2-40B4-BE49-F238E27FC236}">
                  <a16:creationId xmlns:a16="http://schemas.microsoft.com/office/drawing/2014/main" id="{1823EDE5-C652-4A4D-A060-50AC7B0B679A}"/>
                </a:ext>
              </a:extLst>
            </p:cNvPr>
            <p:cNvSpPr/>
            <p:nvPr/>
          </p:nvSpPr>
          <p:spPr>
            <a:xfrm>
              <a:off x="13980" y="6940"/>
              <a:ext cx="1028"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29" name="矩形 28">
              <a:extLst>
                <a:ext uri="{FF2B5EF4-FFF2-40B4-BE49-F238E27FC236}">
                  <a16:creationId xmlns:a16="http://schemas.microsoft.com/office/drawing/2014/main" id="{32019A55-4BA7-4BD7-9C6B-0FF0638956B1}"/>
                </a:ext>
              </a:extLst>
            </p:cNvPr>
            <p:cNvSpPr/>
            <p:nvPr/>
          </p:nvSpPr>
          <p:spPr>
            <a:xfrm>
              <a:off x="13981" y="7474"/>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0" name="文本框 29">
              <a:extLst>
                <a:ext uri="{FF2B5EF4-FFF2-40B4-BE49-F238E27FC236}">
                  <a16:creationId xmlns:a16="http://schemas.microsoft.com/office/drawing/2014/main" id="{ECD13A9F-47E0-401C-9480-756315910711}"/>
                </a:ext>
              </a:extLst>
            </p:cNvPr>
            <p:cNvSpPr txBox="1"/>
            <p:nvPr/>
          </p:nvSpPr>
          <p:spPr>
            <a:xfrm>
              <a:off x="13300" y="5958"/>
              <a:ext cx="1008" cy="434"/>
            </a:xfrm>
            <a:prstGeom prst="rect">
              <a:avLst/>
            </a:prstGeom>
            <a:noFill/>
          </p:spPr>
          <p:txBody>
            <a:bodyPr wrap="none" rtlCol="0">
              <a:spAutoFit/>
            </a:bodyPr>
            <a:lstStyle/>
            <a:p>
              <a:r>
                <a:rPr lang="zh-CN" altLang="en-US" sz="1200"/>
                <a:t>元数据</a:t>
              </a:r>
            </a:p>
          </p:txBody>
        </p:sp>
        <p:sp>
          <p:nvSpPr>
            <p:cNvPr id="31" name="文本框 30">
              <a:extLst>
                <a:ext uri="{FF2B5EF4-FFF2-40B4-BE49-F238E27FC236}">
                  <a16:creationId xmlns:a16="http://schemas.microsoft.com/office/drawing/2014/main" id="{CB6A0132-3161-4C20-BA06-21093D51E74B}"/>
                </a:ext>
              </a:extLst>
            </p:cNvPr>
            <p:cNvSpPr txBox="1"/>
            <p:nvPr/>
          </p:nvSpPr>
          <p:spPr>
            <a:xfrm>
              <a:off x="13449" y="8150"/>
              <a:ext cx="1573" cy="483"/>
            </a:xfrm>
            <a:prstGeom prst="rect">
              <a:avLst/>
            </a:prstGeom>
            <a:noFill/>
          </p:spPr>
          <p:txBody>
            <a:bodyPr wrap="none" rtlCol="0">
              <a:spAutoFit/>
            </a:bodyPr>
            <a:lstStyle/>
            <a:p>
              <a:r>
                <a:rPr lang="en-US" altLang="zh-CN" sz="1400"/>
                <a:t>DRAM</a:t>
              </a:r>
              <a:r>
                <a:rPr lang="zh-CN" altLang="en-US" sz="1400"/>
                <a:t>缓存</a:t>
              </a:r>
            </a:p>
          </p:txBody>
        </p:sp>
        <p:cxnSp>
          <p:nvCxnSpPr>
            <p:cNvPr id="32" name="直接箭头连接符 31">
              <a:extLst>
                <a:ext uri="{FF2B5EF4-FFF2-40B4-BE49-F238E27FC236}">
                  <a16:creationId xmlns:a16="http://schemas.microsoft.com/office/drawing/2014/main" id="{D11F8727-8B2A-4172-A76B-74165A3EF787}"/>
                </a:ext>
              </a:extLst>
            </p:cNvPr>
            <p:cNvCxnSpPr/>
            <p:nvPr/>
          </p:nvCxnSpPr>
          <p:spPr>
            <a:xfrm flipV="1">
              <a:off x="15142" y="7317"/>
              <a:ext cx="1258" cy="15"/>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742C72A-3F45-4755-B416-0FEB787F521E}"/>
                </a:ext>
              </a:extLst>
            </p:cNvPr>
            <p:cNvSpPr txBox="1"/>
            <p:nvPr/>
          </p:nvSpPr>
          <p:spPr>
            <a:xfrm>
              <a:off x="15152" y="6352"/>
              <a:ext cx="1248" cy="919"/>
            </a:xfrm>
            <a:prstGeom prst="rect">
              <a:avLst/>
            </a:prstGeom>
            <a:noFill/>
          </p:spPr>
          <p:txBody>
            <a:bodyPr wrap="none" rtlCol="0">
              <a:spAutoFit/>
            </a:bodyPr>
            <a:lstStyle/>
            <a:p>
              <a:pPr algn="ctr"/>
              <a:r>
                <a:rPr lang="zh-CN" altLang="en-US" sz="1600"/>
                <a:t>缓存</a:t>
              </a:r>
            </a:p>
            <a:p>
              <a:pPr algn="ctr"/>
              <a:r>
                <a:rPr lang="zh-CN" altLang="en-US" sz="1600"/>
                <a:t>数据块</a:t>
              </a:r>
            </a:p>
          </p:txBody>
        </p:sp>
        <p:sp>
          <p:nvSpPr>
            <p:cNvPr id="34" name="矩形 33">
              <a:extLst>
                <a:ext uri="{FF2B5EF4-FFF2-40B4-BE49-F238E27FC236}">
                  <a16:creationId xmlns:a16="http://schemas.microsoft.com/office/drawing/2014/main" id="{B5534FF4-D9E7-4DDB-9EBF-FB23D9461965}"/>
                </a:ext>
              </a:extLst>
            </p:cNvPr>
            <p:cNvSpPr/>
            <p:nvPr/>
          </p:nvSpPr>
          <p:spPr>
            <a:xfrm>
              <a:off x="16383" y="5846"/>
              <a:ext cx="1902" cy="2956"/>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405B194-2ACE-45ED-9F83-6EB21118493F}"/>
                </a:ext>
              </a:extLst>
            </p:cNvPr>
            <p:cNvSpPr/>
            <p:nvPr/>
          </p:nvSpPr>
          <p:spPr>
            <a:xfrm>
              <a:off x="16820" y="601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6" name="矩形 35">
              <a:extLst>
                <a:ext uri="{FF2B5EF4-FFF2-40B4-BE49-F238E27FC236}">
                  <a16:creationId xmlns:a16="http://schemas.microsoft.com/office/drawing/2014/main" id="{1D6557F5-A4AA-4C16-82BE-48E3AAC63717}"/>
                </a:ext>
              </a:extLst>
            </p:cNvPr>
            <p:cNvSpPr/>
            <p:nvPr/>
          </p:nvSpPr>
          <p:spPr>
            <a:xfrm>
              <a:off x="16820" y="6420"/>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7" name="矩形 36">
              <a:extLst>
                <a:ext uri="{FF2B5EF4-FFF2-40B4-BE49-F238E27FC236}">
                  <a16:creationId xmlns:a16="http://schemas.microsoft.com/office/drawing/2014/main" id="{48F20A37-101E-4841-956E-BB09211FEBF6}"/>
                </a:ext>
              </a:extLst>
            </p:cNvPr>
            <p:cNvSpPr/>
            <p:nvPr/>
          </p:nvSpPr>
          <p:spPr>
            <a:xfrm>
              <a:off x="16820" y="6840"/>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8" name="矩形 37">
              <a:extLst>
                <a:ext uri="{FF2B5EF4-FFF2-40B4-BE49-F238E27FC236}">
                  <a16:creationId xmlns:a16="http://schemas.microsoft.com/office/drawing/2014/main" id="{FC4AB654-9DD1-4B9B-AF89-581118CF9B91}"/>
                </a:ext>
              </a:extLst>
            </p:cNvPr>
            <p:cNvSpPr/>
            <p:nvPr/>
          </p:nvSpPr>
          <p:spPr>
            <a:xfrm>
              <a:off x="16820" y="723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9" name="矩形 38">
              <a:extLst>
                <a:ext uri="{FF2B5EF4-FFF2-40B4-BE49-F238E27FC236}">
                  <a16:creationId xmlns:a16="http://schemas.microsoft.com/office/drawing/2014/main" id="{0C6F3C96-74C0-4FC9-980D-CE192506A797}"/>
                </a:ext>
              </a:extLst>
            </p:cNvPr>
            <p:cNvSpPr/>
            <p:nvPr/>
          </p:nvSpPr>
          <p:spPr>
            <a:xfrm>
              <a:off x="16820" y="7641"/>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40" name="文本框 39">
              <a:extLst>
                <a:ext uri="{FF2B5EF4-FFF2-40B4-BE49-F238E27FC236}">
                  <a16:creationId xmlns:a16="http://schemas.microsoft.com/office/drawing/2014/main" id="{54A341A0-1349-463C-802D-5999EB5BBD11}"/>
                </a:ext>
              </a:extLst>
            </p:cNvPr>
            <p:cNvSpPr txBox="1"/>
            <p:nvPr/>
          </p:nvSpPr>
          <p:spPr>
            <a:xfrm>
              <a:off x="16621" y="8150"/>
              <a:ext cx="1427" cy="483"/>
            </a:xfrm>
            <a:prstGeom prst="rect">
              <a:avLst/>
            </a:prstGeom>
            <a:noFill/>
          </p:spPr>
          <p:txBody>
            <a:bodyPr wrap="none" rtlCol="0">
              <a:spAutoFit/>
            </a:bodyPr>
            <a:lstStyle/>
            <a:p>
              <a:r>
                <a:rPr lang="en-US" sz="1400"/>
                <a:t>NVM</a:t>
              </a:r>
              <a:r>
                <a:rPr lang="zh-CN" altLang="en-US" sz="1400"/>
                <a:t>主存</a:t>
              </a:r>
            </a:p>
          </p:txBody>
        </p:sp>
        <p:sp>
          <p:nvSpPr>
            <p:cNvPr id="41" name="文本框 40">
              <a:extLst>
                <a:ext uri="{FF2B5EF4-FFF2-40B4-BE49-F238E27FC236}">
                  <a16:creationId xmlns:a16="http://schemas.microsoft.com/office/drawing/2014/main" id="{331BC29F-5569-4006-8F07-54C1F59D0C75}"/>
                </a:ext>
              </a:extLst>
            </p:cNvPr>
            <p:cNvSpPr txBox="1"/>
            <p:nvPr/>
          </p:nvSpPr>
          <p:spPr>
            <a:xfrm>
              <a:off x="12398" y="9197"/>
              <a:ext cx="5887" cy="531"/>
            </a:xfrm>
            <a:prstGeom prst="rect">
              <a:avLst/>
            </a:prstGeom>
            <a:noFill/>
          </p:spPr>
          <p:txBody>
            <a:bodyPr wrap="none" rtlCol="0">
              <a:spAutoFit/>
            </a:bodyPr>
            <a:lstStyle/>
            <a:p>
              <a:r>
                <a:rPr lang="zh-CN" altLang="en-US" sz="1600"/>
                <a:t>（</a:t>
              </a:r>
              <a:r>
                <a:rPr lang="en-US" altLang="zh-CN" sz="1600"/>
                <a:t>b</a:t>
              </a:r>
              <a:r>
                <a:rPr lang="zh-CN" altLang="en-US" sz="1600"/>
                <a:t>）层次化的</a:t>
              </a:r>
              <a:r>
                <a:rPr lang="en-US" altLang="zh-CN" sz="1600"/>
                <a:t>DRAM-NVM</a:t>
              </a:r>
              <a:r>
                <a:rPr lang="zh-CN" altLang="en-US" sz="1600"/>
                <a:t>异构内存架构</a:t>
              </a:r>
            </a:p>
          </p:txBody>
        </p:sp>
      </p:grpSp>
      <p:sp>
        <p:nvSpPr>
          <p:cNvPr id="4" name="灯片编号占位符 3">
            <a:extLst>
              <a:ext uri="{FF2B5EF4-FFF2-40B4-BE49-F238E27FC236}">
                <a16:creationId xmlns:a16="http://schemas.microsoft.com/office/drawing/2014/main" id="{010377DB-5F7A-344B-98D4-EED427CC90EB}"/>
              </a:ext>
            </a:extLst>
          </p:cNvPr>
          <p:cNvSpPr>
            <a:spLocks noGrp="1"/>
          </p:cNvSpPr>
          <p:nvPr>
            <p:ph type="sldNum" sz="quarter" idx="12"/>
          </p:nvPr>
        </p:nvSpPr>
        <p:spPr/>
        <p:txBody>
          <a:bodyPr/>
          <a:lstStyle/>
          <a:p>
            <a:fld id="{B13F0FA4-29F4-4B1D-A16B-0D7169EBD889}" type="slidenum">
              <a:rPr lang="en-US" smtClean="0"/>
              <a:t>47</a:t>
            </a:fld>
            <a:endParaRPr lang="en-US" dirty="0"/>
          </a:p>
        </p:txBody>
      </p:sp>
    </p:spTree>
    <p:extLst>
      <p:ext uri="{BB962C8B-B14F-4D97-AF65-F5344CB8AC3E}">
        <p14:creationId xmlns:p14="http://schemas.microsoft.com/office/powerpoint/2010/main" val="1857314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smtClean="0"/>
              <a:t>第三章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t>3</a:t>
            </a:r>
            <a:r>
              <a:rPr lang="en-US" dirty="0"/>
              <a:t>.1 </a:t>
            </a:r>
            <a:r>
              <a:rPr lang="zh-CN" altLang="en-US" dirty="0"/>
              <a:t>大数据管理挑战</a:t>
            </a:r>
            <a:endParaRPr lang="en-US" altLang="zh-CN" dirty="0"/>
          </a:p>
          <a:p>
            <a:r>
              <a:rPr lang="en-US" altLang="zh-CN" dirty="0"/>
              <a:t>3.2 </a:t>
            </a:r>
            <a:r>
              <a:rPr lang="zh-CN" altLang="en-US" dirty="0"/>
              <a:t>大数据的划分</a:t>
            </a:r>
            <a:endParaRPr lang="en-US" altLang="zh-CN" dirty="0"/>
          </a:p>
          <a:p>
            <a:r>
              <a:rPr lang="en-US" altLang="zh-CN" dirty="0"/>
              <a:t>3.3 </a:t>
            </a:r>
            <a:r>
              <a:rPr lang="zh-CN" altLang="en-US" dirty="0"/>
              <a:t>大数据的组织管理模式</a:t>
            </a:r>
            <a:endParaRPr lang="en-US" altLang="zh-CN" dirty="0"/>
          </a:p>
          <a:p>
            <a:r>
              <a:rPr lang="en-US" altLang="zh-CN" dirty="0"/>
              <a:t>3.4 </a:t>
            </a:r>
            <a:r>
              <a:rPr lang="zh-CN" altLang="en-US" dirty="0"/>
              <a:t>大数据仓库系统</a:t>
            </a:r>
            <a:endParaRPr lang="en-US" altLang="zh-CN" dirty="0"/>
          </a:p>
          <a:p>
            <a:pPr marL="0" indent="0">
              <a:buNone/>
            </a:pPr>
            <a:endParaRPr lang="en-US" dirty="0"/>
          </a:p>
        </p:txBody>
      </p:sp>
      <p:sp>
        <p:nvSpPr>
          <p:cNvPr id="4" name="灯片编号占位符 3">
            <a:extLst>
              <a:ext uri="{FF2B5EF4-FFF2-40B4-BE49-F238E27FC236}">
                <a16:creationId xmlns:a16="http://schemas.microsoft.com/office/drawing/2014/main" id="{677C13BC-CE2C-F845-8B19-07D91F2FA559}"/>
              </a:ext>
            </a:extLst>
          </p:cNvPr>
          <p:cNvSpPr>
            <a:spLocks noGrp="1"/>
          </p:cNvSpPr>
          <p:nvPr>
            <p:ph type="sldNum" sz="quarter" idx="12"/>
          </p:nvPr>
        </p:nvSpPr>
        <p:spPr/>
        <p:txBody>
          <a:bodyPr/>
          <a:lstStyle/>
          <a:p>
            <a:fld id="{B13F0FA4-29F4-4B1D-A16B-0D7169EBD889}" type="slidenum">
              <a:rPr lang="en-US" smtClean="0"/>
              <a:t>48</a:t>
            </a:fld>
            <a:endParaRPr lang="en-US" dirty="0"/>
          </a:p>
        </p:txBody>
      </p:sp>
    </p:spTree>
    <p:extLst>
      <p:ext uri="{BB962C8B-B14F-4D97-AF65-F5344CB8AC3E}">
        <p14:creationId xmlns:p14="http://schemas.microsoft.com/office/powerpoint/2010/main" val="3475312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3ED0-16F1-4B62-8367-2DC6341DF57C}"/>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40EE0923-0627-48A6-865F-51C20D38B244}"/>
              </a:ext>
            </a:extLst>
          </p:cNvPr>
          <p:cNvSpPr>
            <a:spLocks noGrp="1"/>
          </p:cNvSpPr>
          <p:nvPr>
            <p:ph idx="1"/>
          </p:nvPr>
        </p:nvSpPr>
        <p:spPr>
          <a:xfrm>
            <a:off x="680483" y="1160757"/>
            <a:ext cx="10930269" cy="2039644"/>
          </a:xfrm>
        </p:spPr>
        <p:txBody>
          <a:bodyPr/>
          <a:lstStyle/>
          <a:p>
            <a:r>
              <a:rPr lang="zh-CN" altLang="en-US" dirty="0"/>
              <a:t>面向数据管理的大数据特征：多样的数据类型</a:t>
            </a:r>
            <a:endParaRPr lang="en-US" altLang="zh-CN" dirty="0"/>
          </a:p>
          <a:p>
            <a:pPr lvl="1"/>
            <a:r>
              <a:rPr lang="zh-CN" altLang="en-US" dirty="0"/>
              <a:t>结构化数据：数据间有很强的因果关系</a:t>
            </a:r>
            <a:endParaRPr lang="en-US" altLang="zh-CN" dirty="0"/>
          </a:p>
          <a:p>
            <a:pPr lvl="1"/>
            <a:r>
              <a:rPr lang="zh-CN" altLang="en-US" dirty="0"/>
              <a:t>半结构化数据：数据间因果关系较弱</a:t>
            </a:r>
            <a:endParaRPr lang="en-US" altLang="zh-CN" dirty="0"/>
          </a:p>
          <a:p>
            <a:pPr lvl="1"/>
            <a:r>
              <a:rPr lang="zh-CN" altLang="en-US" dirty="0"/>
              <a:t>非结构化数据：数据间无因果关系</a:t>
            </a:r>
            <a:endParaRPr lang="en-US" dirty="0"/>
          </a:p>
        </p:txBody>
      </p:sp>
      <p:grpSp>
        <p:nvGrpSpPr>
          <p:cNvPr id="5" name="组合 4">
            <a:extLst>
              <a:ext uri="{FF2B5EF4-FFF2-40B4-BE49-F238E27FC236}">
                <a16:creationId xmlns:a16="http://schemas.microsoft.com/office/drawing/2014/main" id="{70B598E6-F46A-42E5-80FC-875A3611BC24}"/>
              </a:ext>
            </a:extLst>
          </p:cNvPr>
          <p:cNvGrpSpPr/>
          <p:nvPr/>
        </p:nvGrpSpPr>
        <p:grpSpPr>
          <a:xfrm>
            <a:off x="1149350" y="3934460"/>
            <a:ext cx="9968865" cy="2069465"/>
            <a:chOff x="2063" y="5523"/>
            <a:chExt cx="15699" cy="3259"/>
          </a:xfrm>
        </p:grpSpPr>
        <p:sp>
          <p:nvSpPr>
            <p:cNvPr id="7" name="圆角矩形 32">
              <a:extLst>
                <a:ext uri="{FF2B5EF4-FFF2-40B4-BE49-F238E27FC236}">
                  <a16:creationId xmlns:a16="http://schemas.microsoft.com/office/drawing/2014/main" id="{5B5F657D-1D44-4581-B7B5-90C6B40A58B4}"/>
                </a:ext>
              </a:extLst>
            </p:cNvPr>
            <p:cNvSpPr/>
            <p:nvPr/>
          </p:nvSpPr>
          <p:spPr>
            <a:xfrm>
              <a:off x="10378" y="5523"/>
              <a:ext cx="7384" cy="3259"/>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sz="2000" b="1"/>
                <a:t>非结构化数据</a:t>
              </a:r>
            </a:p>
          </p:txBody>
        </p:sp>
        <p:sp>
          <p:nvSpPr>
            <p:cNvPr id="8" name="圆角矩形 21">
              <a:extLst>
                <a:ext uri="{FF2B5EF4-FFF2-40B4-BE49-F238E27FC236}">
                  <a16:creationId xmlns:a16="http://schemas.microsoft.com/office/drawing/2014/main" id="{04BBB20B-CEA5-47A6-BFFB-A4BEF44B58CE}"/>
                </a:ext>
              </a:extLst>
            </p:cNvPr>
            <p:cNvSpPr/>
            <p:nvPr/>
          </p:nvSpPr>
          <p:spPr>
            <a:xfrm>
              <a:off x="2063" y="7382"/>
              <a:ext cx="7247" cy="14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zh-CN" altLang="en-US" sz="2000" b="1"/>
                <a:t>半结构化数据</a:t>
              </a:r>
            </a:p>
          </p:txBody>
        </p:sp>
        <p:grpSp>
          <p:nvGrpSpPr>
            <p:cNvPr id="9" name="组合 8">
              <a:extLst>
                <a:ext uri="{FF2B5EF4-FFF2-40B4-BE49-F238E27FC236}">
                  <a16:creationId xmlns:a16="http://schemas.microsoft.com/office/drawing/2014/main" id="{F3921253-7801-47D5-A656-368E95F8E4AB}"/>
                </a:ext>
              </a:extLst>
            </p:cNvPr>
            <p:cNvGrpSpPr/>
            <p:nvPr/>
          </p:nvGrpSpPr>
          <p:grpSpPr>
            <a:xfrm>
              <a:off x="2063" y="5523"/>
              <a:ext cx="7249" cy="1723"/>
              <a:chOff x="3379" y="7141"/>
              <a:chExt cx="6247" cy="1723"/>
            </a:xfrm>
          </p:grpSpPr>
          <p:sp>
            <p:nvSpPr>
              <p:cNvPr id="19" name="圆角矩形 10">
                <a:extLst>
                  <a:ext uri="{FF2B5EF4-FFF2-40B4-BE49-F238E27FC236}">
                    <a16:creationId xmlns:a16="http://schemas.microsoft.com/office/drawing/2014/main" id="{CBEB2BD8-CE9F-429B-AF81-08DF82F4614C}"/>
                  </a:ext>
                </a:extLst>
              </p:cNvPr>
              <p:cNvSpPr/>
              <p:nvPr/>
            </p:nvSpPr>
            <p:spPr>
              <a:xfrm>
                <a:off x="3379" y="7141"/>
                <a:ext cx="6247" cy="14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zh-CN" altLang="en-US" sz="2000" b="1">
                    <a:solidFill>
                      <a:schemeClr val="bg1"/>
                    </a:solidFill>
                  </a:rPr>
                  <a:t>结构化数据</a:t>
                </a:r>
              </a:p>
            </p:txBody>
          </p:sp>
          <p:pic>
            <p:nvPicPr>
              <p:cNvPr id="20" name="图片 19" descr="C:/Users/ADMINI~1/AppData/Local/Temp/kaimatting/20200714121255/output_aiMatting_20200714121258.pngoutput_aiMatting_20200714121258">
                <a:extLst>
                  <a:ext uri="{FF2B5EF4-FFF2-40B4-BE49-F238E27FC236}">
                    <a16:creationId xmlns:a16="http://schemas.microsoft.com/office/drawing/2014/main" id="{D73D5383-D875-42F5-9B16-AB8C951ABB10}"/>
                  </a:ext>
                </a:extLst>
              </p:cNvPr>
              <p:cNvPicPr>
                <a:picLocks noChangeAspect="1"/>
              </p:cNvPicPr>
              <p:nvPr/>
            </p:nvPicPr>
            <p:blipFill>
              <a:blip r:embed="rId2"/>
              <a:stretch>
                <a:fillRect/>
              </a:stretch>
            </p:blipFill>
            <p:spPr>
              <a:xfrm>
                <a:off x="3816" y="7447"/>
                <a:ext cx="828" cy="828"/>
              </a:xfrm>
              <a:prstGeom prst="rect">
                <a:avLst/>
              </a:prstGeom>
            </p:spPr>
          </p:pic>
          <p:pic>
            <p:nvPicPr>
              <p:cNvPr id="21" name="图片 20" descr="C:/Users/ADMINI~1/AppData/Local/Temp/kaimatting/20200714121248/output_aiMatting_20200714121252.pngoutput_aiMatting_20200714121252">
                <a:extLst>
                  <a:ext uri="{FF2B5EF4-FFF2-40B4-BE49-F238E27FC236}">
                    <a16:creationId xmlns:a16="http://schemas.microsoft.com/office/drawing/2014/main" id="{FA41DF1E-7245-4A58-A305-2FA40E652EFE}"/>
                  </a:ext>
                </a:extLst>
              </p:cNvPr>
              <p:cNvPicPr>
                <a:picLocks noChangeAspect="1"/>
              </p:cNvPicPr>
              <p:nvPr/>
            </p:nvPicPr>
            <p:blipFill>
              <a:blip r:embed="rId3">
                <a:clrChange>
                  <a:clrFrom>
                    <a:srgbClr val="A4B1A7">
                      <a:alpha val="100000"/>
                    </a:srgbClr>
                  </a:clrFrom>
                  <a:clrTo>
                    <a:srgbClr val="A4B1A7">
                      <a:alpha val="100000"/>
                      <a:alpha val="0"/>
                    </a:srgbClr>
                  </a:clrTo>
                </a:clrChange>
              </a:blip>
              <a:stretch>
                <a:fillRect/>
              </a:stretch>
            </p:blipFill>
            <p:spPr>
              <a:xfrm>
                <a:off x="4939" y="7395"/>
                <a:ext cx="976" cy="931"/>
              </a:xfrm>
              <a:prstGeom prst="rect">
                <a:avLst/>
              </a:prstGeom>
            </p:spPr>
          </p:pic>
          <p:pic>
            <p:nvPicPr>
              <p:cNvPr id="22" name="图片 21" descr="C:/Users/ADMINI~1/AppData/Local/Temp/kaimatting/20200714121238/output_aiMatting_20200714121241.pngoutput_aiMatting_20200714121241">
                <a:extLst>
                  <a:ext uri="{FF2B5EF4-FFF2-40B4-BE49-F238E27FC236}">
                    <a16:creationId xmlns:a16="http://schemas.microsoft.com/office/drawing/2014/main" id="{7D5A9962-BC8B-47EE-8F7E-0897A896A0C1}"/>
                  </a:ext>
                </a:extLst>
              </p:cNvPr>
              <p:cNvPicPr>
                <a:picLocks noChangeAspect="1"/>
              </p:cNvPicPr>
              <p:nvPr/>
            </p:nvPicPr>
            <p:blipFill>
              <a:blip r:embed="rId4"/>
              <a:stretch>
                <a:fillRect/>
              </a:stretch>
            </p:blipFill>
            <p:spPr>
              <a:xfrm>
                <a:off x="5797" y="7447"/>
                <a:ext cx="1411" cy="1417"/>
              </a:xfrm>
              <a:prstGeom prst="rect">
                <a:avLst/>
              </a:prstGeom>
            </p:spPr>
          </p:pic>
        </p:grpSp>
        <p:pic>
          <p:nvPicPr>
            <p:cNvPr id="10" name="图片 9" descr="C:/Users/ADMINI~1/AppData/Local/Temp/kaimatting/20200714121602/output_aiMatting_20200714121605.pngoutput_aiMatting_20200714121605">
              <a:extLst>
                <a:ext uri="{FF2B5EF4-FFF2-40B4-BE49-F238E27FC236}">
                  <a16:creationId xmlns:a16="http://schemas.microsoft.com/office/drawing/2014/main" id="{83614A74-3017-4B8D-A5FB-CB4BD368F45C}"/>
                </a:ext>
              </a:extLst>
            </p:cNvPr>
            <p:cNvPicPr>
              <a:picLocks noChangeAspect="1"/>
            </p:cNvPicPr>
            <p:nvPr/>
          </p:nvPicPr>
          <p:blipFill>
            <a:blip r:embed="rId5"/>
            <a:stretch>
              <a:fillRect/>
            </a:stretch>
          </p:blipFill>
          <p:spPr>
            <a:xfrm>
              <a:off x="2394" y="7577"/>
              <a:ext cx="828" cy="829"/>
            </a:xfrm>
            <a:prstGeom prst="rect">
              <a:avLst/>
            </a:prstGeom>
          </p:spPr>
        </p:pic>
        <p:pic>
          <p:nvPicPr>
            <p:cNvPr id="11" name="图片 10" descr="C:/Users/ADMINI~1/AppData/Local/Temp/kaimatting/20200714121701/output_aiMatting_20200714121704.pngoutput_aiMatting_20200714121704">
              <a:extLst>
                <a:ext uri="{FF2B5EF4-FFF2-40B4-BE49-F238E27FC236}">
                  <a16:creationId xmlns:a16="http://schemas.microsoft.com/office/drawing/2014/main" id="{500CF6D3-EC33-4974-885C-3192D4F6E293}"/>
                </a:ext>
              </a:extLst>
            </p:cNvPr>
            <p:cNvPicPr>
              <a:picLocks noChangeAspect="1"/>
            </p:cNvPicPr>
            <p:nvPr/>
          </p:nvPicPr>
          <p:blipFill>
            <a:blip r:embed="rId6"/>
            <a:stretch>
              <a:fillRect/>
            </a:stretch>
          </p:blipFill>
          <p:spPr>
            <a:xfrm>
              <a:off x="3531" y="7577"/>
              <a:ext cx="828" cy="828"/>
            </a:xfrm>
            <a:prstGeom prst="rect">
              <a:avLst/>
            </a:prstGeom>
          </p:spPr>
        </p:pic>
        <p:pic>
          <p:nvPicPr>
            <p:cNvPr id="12" name="图片 11" descr="C:/Users/ADMINI~1/AppData/Local/Temp/kaimatting/20200714121740/output_aiMatting_20200714121743.pngoutput_aiMatting_20200714121743">
              <a:extLst>
                <a:ext uri="{FF2B5EF4-FFF2-40B4-BE49-F238E27FC236}">
                  <a16:creationId xmlns:a16="http://schemas.microsoft.com/office/drawing/2014/main" id="{3D404D24-8347-4623-930B-142CD6FA7DF3}"/>
                </a:ext>
              </a:extLst>
            </p:cNvPr>
            <p:cNvPicPr>
              <a:picLocks noChangeAspect="1"/>
            </p:cNvPicPr>
            <p:nvPr/>
          </p:nvPicPr>
          <p:blipFill>
            <a:blip r:embed="rId7"/>
            <a:stretch>
              <a:fillRect/>
            </a:stretch>
          </p:blipFill>
          <p:spPr>
            <a:xfrm>
              <a:off x="4509" y="7747"/>
              <a:ext cx="924" cy="488"/>
            </a:xfrm>
            <a:prstGeom prst="rect">
              <a:avLst/>
            </a:prstGeom>
          </p:spPr>
        </p:pic>
        <p:pic>
          <p:nvPicPr>
            <p:cNvPr id="13" name="图片 12" descr="C:/Users/ADMINI~1/AppData/Local/Temp/kaimatting/20200714121809/output_aiMatting_20200714121811.pngoutput_aiMatting_20200714121811">
              <a:extLst>
                <a:ext uri="{FF2B5EF4-FFF2-40B4-BE49-F238E27FC236}">
                  <a16:creationId xmlns:a16="http://schemas.microsoft.com/office/drawing/2014/main" id="{656D4EDD-3FC7-4031-ABF5-87A54677887E}"/>
                </a:ext>
              </a:extLst>
            </p:cNvPr>
            <p:cNvPicPr>
              <a:picLocks noChangeAspect="1"/>
            </p:cNvPicPr>
            <p:nvPr/>
          </p:nvPicPr>
          <p:blipFill>
            <a:blip r:embed="rId8"/>
            <a:stretch>
              <a:fillRect/>
            </a:stretch>
          </p:blipFill>
          <p:spPr>
            <a:xfrm>
              <a:off x="5678" y="7577"/>
              <a:ext cx="828" cy="828"/>
            </a:xfrm>
            <a:prstGeom prst="rect">
              <a:avLst/>
            </a:prstGeom>
          </p:spPr>
        </p:pic>
        <p:pic>
          <p:nvPicPr>
            <p:cNvPr id="14" name="图片 13" descr="C:/Users/ADMINI~1/AppData/Local/Temp/kaimatting/20200714123100/output_aiMatting_20200714123105.pngoutput_aiMatting_20200714123105">
              <a:extLst>
                <a:ext uri="{FF2B5EF4-FFF2-40B4-BE49-F238E27FC236}">
                  <a16:creationId xmlns:a16="http://schemas.microsoft.com/office/drawing/2014/main" id="{3580DEB9-318D-44AF-B71B-0AE82D15BEB5}"/>
                </a:ext>
              </a:extLst>
            </p:cNvPr>
            <p:cNvPicPr>
              <a:picLocks noChangeAspect="1"/>
            </p:cNvPicPr>
            <p:nvPr/>
          </p:nvPicPr>
          <p:blipFill>
            <a:blip r:embed="rId9"/>
            <a:stretch>
              <a:fillRect/>
            </a:stretch>
          </p:blipFill>
          <p:spPr>
            <a:xfrm>
              <a:off x="10848" y="5777"/>
              <a:ext cx="4665" cy="1065"/>
            </a:xfrm>
            <a:prstGeom prst="rect">
              <a:avLst/>
            </a:prstGeom>
          </p:spPr>
        </p:pic>
        <p:pic>
          <p:nvPicPr>
            <p:cNvPr id="15" name="图片 14" descr="C:/Users/ADMINI~1/AppData/Local/Temp/kaimatting/20200714122456/output_aiMatting_20200714122459.pngoutput_aiMatting_20200714122459">
              <a:extLst>
                <a:ext uri="{FF2B5EF4-FFF2-40B4-BE49-F238E27FC236}">
                  <a16:creationId xmlns:a16="http://schemas.microsoft.com/office/drawing/2014/main" id="{B6B43C74-B1B6-4C7B-8D73-E1DC8C8FB7D8}"/>
                </a:ext>
              </a:extLst>
            </p:cNvPr>
            <p:cNvPicPr>
              <a:picLocks noChangeAspect="1"/>
            </p:cNvPicPr>
            <p:nvPr/>
          </p:nvPicPr>
          <p:blipFill>
            <a:blip r:embed="rId10"/>
            <a:stretch>
              <a:fillRect/>
            </a:stretch>
          </p:blipFill>
          <p:spPr>
            <a:xfrm>
              <a:off x="10848" y="7382"/>
              <a:ext cx="846" cy="895"/>
            </a:xfrm>
            <a:prstGeom prst="rect">
              <a:avLst/>
            </a:prstGeom>
          </p:spPr>
        </p:pic>
        <p:pic>
          <p:nvPicPr>
            <p:cNvPr id="16" name="图片 15" descr="C:/Users/ADMINI~1/AppData/Local/Temp/kaimatting/20200714122803/output_aiMatting_20200714122807.pngoutput_aiMatting_20200714122807">
              <a:extLst>
                <a:ext uri="{FF2B5EF4-FFF2-40B4-BE49-F238E27FC236}">
                  <a16:creationId xmlns:a16="http://schemas.microsoft.com/office/drawing/2014/main" id="{42287010-603B-4BF4-92E5-80A374DB6E1F}"/>
                </a:ext>
              </a:extLst>
            </p:cNvPr>
            <p:cNvPicPr>
              <a:picLocks noChangeAspect="1"/>
            </p:cNvPicPr>
            <p:nvPr/>
          </p:nvPicPr>
          <p:blipFill>
            <a:blip r:embed="rId11"/>
            <a:stretch>
              <a:fillRect/>
            </a:stretch>
          </p:blipFill>
          <p:spPr>
            <a:xfrm>
              <a:off x="11973" y="7381"/>
              <a:ext cx="1007" cy="896"/>
            </a:xfrm>
            <a:prstGeom prst="rect">
              <a:avLst/>
            </a:prstGeom>
          </p:spPr>
        </p:pic>
        <p:pic>
          <p:nvPicPr>
            <p:cNvPr id="17" name="图片 16" descr="C:/Users/ADMINI~1/AppData/Local/Temp/kaimatting/20200714122915/output_aiMatting_20200714122918.pngoutput_aiMatting_20200714122918">
              <a:extLst>
                <a:ext uri="{FF2B5EF4-FFF2-40B4-BE49-F238E27FC236}">
                  <a16:creationId xmlns:a16="http://schemas.microsoft.com/office/drawing/2014/main" id="{C0465942-5BD3-448B-B472-3690583032F6}"/>
                </a:ext>
              </a:extLst>
            </p:cNvPr>
            <p:cNvPicPr>
              <a:picLocks noChangeAspect="1"/>
            </p:cNvPicPr>
            <p:nvPr/>
          </p:nvPicPr>
          <p:blipFill>
            <a:blip r:embed="rId12"/>
            <a:stretch>
              <a:fillRect/>
            </a:stretch>
          </p:blipFill>
          <p:spPr>
            <a:xfrm>
              <a:off x="13241" y="7381"/>
              <a:ext cx="923" cy="895"/>
            </a:xfrm>
            <a:prstGeom prst="rect">
              <a:avLst/>
            </a:prstGeom>
          </p:spPr>
        </p:pic>
        <p:pic>
          <p:nvPicPr>
            <p:cNvPr id="18" name="图片 17" descr="C:/Users/ADMINI~1/AppData/Local/Temp/kaimatting/20200714123004/output_aiMatting_20200714123007.pngoutput_aiMatting_20200714123007">
              <a:extLst>
                <a:ext uri="{FF2B5EF4-FFF2-40B4-BE49-F238E27FC236}">
                  <a16:creationId xmlns:a16="http://schemas.microsoft.com/office/drawing/2014/main" id="{3261A481-44F2-4B3E-9B94-C2A7ED4C92E2}"/>
                </a:ext>
              </a:extLst>
            </p:cNvPr>
            <p:cNvPicPr>
              <a:picLocks noChangeAspect="1"/>
            </p:cNvPicPr>
            <p:nvPr/>
          </p:nvPicPr>
          <p:blipFill>
            <a:blip r:embed="rId13"/>
            <a:srcRect l="-2273" t="-9333" r="2273" b="9333"/>
            <a:stretch>
              <a:fillRect/>
            </a:stretch>
          </p:blipFill>
          <p:spPr>
            <a:xfrm>
              <a:off x="14417" y="7281"/>
              <a:ext cx="1320" cy="1125"/>
            </a:xfrm>
            <a:prstGeom prst="rect">
              <a:avLst/>
            </a:prstGeom>
          </p:spPr>
        </p:pic>
      </p:grpSp>
      <p:cxnSp>
        <p:nvCxnSpPr>
          <p:cNvPr id="23" name="直接连接符 22">
            <a:extLst>
              <a:ext uri="{FF2B5EF4-FFF2-40B4-BE49-F238E27FC236}">
                <a16:creationId xmlns:a16="http://schemas.microsoft.com/office/drawing/2014/main" id="{53AC98DD-C350-4BF9-A9F7-2F274D067ED3}"/>
              </a:ext>
            </a:extLst>
          </p:cNvPr>
          <p:cNvCxnSpPr/>
          <p:nvPr/>
        </p:nvCxnSpPr>
        <p:spPr>
          <a:xfrm>
            <a:off x="379730" y="6558915"/>
            <a:ext cx="11507470" cy="0"/>
          </a:xfrm>
          <a:prstGeom prst="line">
            <a:avLst/>
          </a:prstGeom>
        </p:spPr>
        <p:style>
          <a:lnRef idx="3">
            <a:schemeClr val="dk1"/>
          </a:lnRef>
          <a:fillRef idx="0">
            <a:schemeClr val="dk1"/>
          </a:fillRef>
          <a:effectRef idx="2">
            <a:schemeClr val="dk1"/>
          </a:effectRef>
          <a:fontRef idx="minor">
            <a:schemeClr val="tx1"/>
          </a:fontRef>
        </p:style>
      </p:cxnSp>
      <p:sp>
        <p:nvSpPr>
          <p:cNvPr id="4" name="灯片编号占位符 3">
            <a:extLst>
              <a:ext uri="{FF2B5EF4-FFF2-40B4-BE49-F238E27FC236}">
                <a16:creationId xmlns:a16="http://schemas.microsoft.com/office/drawing/2014/main" id="{239ED7A6-D872-8842-A03D-4F4DD9636C51}"/>
              </a:ext>
            </a:extLst>
          </p:cNvPr>
          <p:cNvSpPr>
            <a:spLocks noGrp="1"/>
          </p:cNvSpPr>
          <p:nvPr>
            <p:ph type="sldNum" sz="quarter" idx="12"/>
          </p:nvPr>
        </p:nvSpPr>
        <p:spPr/>
        <p:txBody>
          <a:bodyPr/>
          <a:lstStyle/>
          <a:p>
            <a:fld id="{B13F0FA4-29F4-4B1D-A16B-0D7169EBD889}" type="slidenum">
              <a:rPr lang="en-US" smtClean="0"/>
              <a:t>49</a:t>
            </a:fld>
            <a:endParaRPr lang="en-US" dirty="0"/>
          </a:p>
        </p:txBody>
      </p:sp>
    </p:spTree>
    <p:extLst>
      <p:ext uri="{BB962C8B-B14F-4D97-AF65-F5344CB8AC3E}">
        <p14:creationId xmlns:p14="http://schemas.microsoft.com/office/powerpoint/2010/main" val="392631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6FB9-959B-4D65-9ADB-5E42B2683FCB}"/>
              </a:ext>
            </a:extLst>
          </p:cNvPr>
          <p:cNvSpPr>
            <a:spLocks noGrp="1"/>
          </p:cNvSpPr>
          <p:nvPr>
            <p:ph type="title"/>
          </p:nvPr>
        </p:nvSpPr>
        <p:spPr/>
        <p:txBody>
          <a:bodyPr/>
          <a:lstStyle/>
          <a:p>
            <a:r>
              <a:rPr lang="zh-CN" altLang="en-US" dirty="0"/>
              <a:t>大数据文件系统一：</a:t>
            </a:r>
            <a:r>
              <a:rPr lang="en-US" altLang="zh-CN" dirty="0"/>
              <a:t>Hadoop HDFS</a:t>
            </a:r>
            <a:endParaRPr lang="zh-CN" altLang="en-US" dirty="0"/>
          </a:p>
        </p:txBody>
      </p:sp>
      <p:sp>
        <p:nvSpPr>
          <p:cNvPr id="3" name="Content Placeholder 2">
            <a:extLst>
              <a:ext uri="{FF2B5EF4-FFF2-40B4-BE49-F238E27FC236}">
                <a16:creationId xmlns:a16="http://schemas.microsoft.com/office/drawing/2014/main" id="{3FCF7B06-65E6-4FD9-BB7A-38460FCC14B7}"/>
              </a:ext>
            </a:extLst>
          </p:cNvPr>
          <p:cNvSpPr>
            <a:spLocks noGrp="1"/>
          </p:cNvSpPr>
          <p:nvPr>
            <p:ph idx="1"/>
          </p:nvPr>
        </p:nvSpPr>
        <p:spPr>
          <a:xfrm>
            <a:off x="680484" y="1160756"/>
            <a:ext cx="10735448" cy="1997441"/>
          </a:xfrm>
        </p:spPr>
        <p:txBody>
          <a:bodyPr/>
          <a:lstStyle/>
          <a:p>
            <a:r>
              <a:rPr lang="en-US" altLang="zh-CN" b="0"/>
              <a:t>HDFS</a:t>
            </a:r>
            <a:r>
              <a:rPr lang="zh-CN" altLang="en-US" b="0"/>
              <a:t>是一个基于</a:t>
            </a:r>
            <a:r>
              <a:rPr lang="en-US" altLang="zh-CN" b="0"/>
              <a:t>JAVA</a:t>
            </a:r>
            <a:r>
              <a:rPr lang="zh-CN" altLang="en-US" b="0"/>
              <a:t>的支持数据密集型分布式应用的分布式文件系统。</a:t>
            </a:r>
            <a:endParaRPr lang="en-US" altLang="zh-CN" b="0"/>
          </a:p>
          <a:p>
            <a:r>
              <a:rPr lang="zh-CN" altLang="en-US" b="0"/>
              <a:t>能够保证应用可以在上千个低成本商用硬件存储结点上处理</a:t>
            </a:r>
            <a:r>
              <a:rPr lang="en-US" altLang="zh-CN" b="0"/>
              <a:t>PB</a:t>
            </a:r>
            <a:r>
              <a:rPr lang="zh-CN" altLang="en-US" b="0"/>
              <a:t>级的数据。</a:t>
            </a:r>
          </a:p>
        </p:txBody>
      </p:sp>
      <p:pic>
        <p:nvPicPr>
          <p:cNvPr id="5" name="Picture 4">
            <a:extLst>
              <a:ext uri="{FF2B5EF4-FFF2-40B4-BE49-F238E27FC236}">
                <a16:creationId xmlns:a16="http://schemas.microsoft.com/office/drawing/2014/main" id="{03CBDD15-18FF-40B7-8DE4-3EFD5FB14E83}"/>
              </a:ext>
            </a:extLst>
          </p:cNvPr>
          <p:cNvPicPr>
            <a:picLocks noChangeAspect="1"/>
          </p:cNvPicPr>
          <p:nvPr/>
        </p:nvPicPr>
        <p:blipFill rotWithShape="1">
          <a:blip r:embed="rId2">
            <a:extLst>
              <a:ext uri="{28A0092B-C50C-407E-A947-70E740481C1C}">
                <a14:useLocalDpi xmlns:a14="http://schemas.microsoft.com/office/drawing/2010/main" val="0"/>
              </a:ext>
            </a:extLst>
          </a:blip>
          <a:srcRect t="7363" b="2133"/>
          <a:stretch/>
        </p:blipFill>
        <p:spPr>
          <a:xfrm>
            <a:off x="2025746" y="3141212"/>
            <a:ext cx="7448844" cy="3380716"/>
          </a:xfrm>
          <a:prstGeom prst="rect">
            <a:avLst/>
          </a:prstGeom>
        </p:spPr>
      </p:pic>
    </p:spTree>
    <p:extLst>
      <p:ext uri="{BB962C8B-B14F-4D97-AF65-F5344CB8AC3E}">
        <p14:creationId xmlns:p14="http://schemas.microsoft.com/office/powerpoint/2010/main" val="2176442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E115-D926-45DC-9B11-F9EB64B94042}"/>
              </a:ext>
            </a:extLst>
          </p:cNvPr>
          <p:cNvSpPr>
            <a:spLocks noGrp="1"/>
          </p:cNvSpPr>
          <p:nvPr>
            <p:ph type="title"/>
          </p:nvPr>
        </p:nvSpPr>
        <p:spPr/>
        <p:txBody>
          <a:bodyPr/>
          <a:lstStyle/>
          <a:p>
            <a:r>
              <a:rPr lang="en-US" altLang="zh-CN" dirty="0"/>
              <a:t>3.1 </a:t>
            </a:r>
            <a:r>
              <a:rPr lang="zh-CN" altLang="en-US" dirty="0"/>
              <a:t>大数据管理挑战</a:t>
            </a:r>
            <a:endParaRPr lang="en-US" dirty="0"/>
          </a:p>
        </p:txBody>
      </p:sp>
      <p:sp>
        <p:nvSpPr>
          <p:cNvPr id="3" name="Content Placeholder 2">
            <a:extLst>
              <a:ext uri="{FF2B5EF4-FFF2-40B4-BE49-F238E27FC236}">
                <a16:creationId xmlns:a16="http://schemas.microsoft.com/office/drawing/2014/main" id="{11E92CA2-A1B4-4FC1-895D-8BE0F2DCF705}"/>
              </a:ext>
            </a:extLst>
          </p:cNvPr>
          <p:cNvSpPr>
            <a:spLocks noGrp="1"/>
          </p:cNvSpPr>
          <p:nvPr>
            <p:ph idx="1"/>
          </p:nvPr>
        </p:nvSpPr>
        <p:spPr/>
        <p:txBody>
          <a:bodyPr/>
          <a:lstStyle/>
          <a:p>
            <a:r>
              <a:rPr lang="zh-CN" altLang="en-US" dirty="0"/>
              <a:t>不同于以往小规模结构化数据，大数据的管理新需求：</a:t>
            </a:r>
            <a:endParaRPr lang="en-US" altLang="zh-CN" dirty="0"/>
          </a:p>
          <a:p>
            <a:pPr lvl="1"/>
            <a:r>
              <a:rPr lang="zh-CN" altLang="en-US" dirty="0"/>
              <a:t>要求数据库支持高并发读写</a:t>
            </a:r>
            <a:endParaRPr lang="en-US" altLang="zh-CN" dirty="0"/>
          </a:p>
          <a:p>
            <a:pPr lvl="2"/>
            <a:r>
              <a:rPr lang="en-US" altLang="zh-CN" dirty="0"/>
              <a:t>2017</a:t>
            </a:r>
            <a:r>
              <a:rPr lang="zh-CN" altLang="en-US" dirty="0"/>
              <a:t>年</a:t>
            </a:r>
            <a:r>
              <a:rPr lang="en-US" altLang="zh-CN" dirty="0"/>
              <a:t>”</a:t>
            </a:r>
            <a:r>
              <a:rPr lang="zh-CN" altLang="en-US" dirty="0"/>
              <a:t>双</a:t>
            </a:r>
            <a:r>
              <a:rPr lang="en-US" altLang="zh-CN" dirty="0"/>
              <a:t>11”</a:t>
            </a:r>
            <a:r>
              <a:rPr lang="zh-CN" altLang="en-US" dirty="0"/>
              <a:t>期间，天猫支付峰值达每秒</a:t>
            </a:r>
            <a:r>
              <a:rPr lang="en-US" altLang="zh-CN" dirty="0"/>
              <a:t>3.3</a:t>
            </a:r>
            <a:r>
              <a:rPr lang="zh-CN" altLang="en-US" dirty="0"/>
              <a:t>万笔交易，数据库峰值达每秒</a:t>
            </a:r>
            <a:r>
              <a:rPr lang="en-US" altLang="zh-CN" dirty="0"/>
              <a:t>4200</a:t>
            </a:r>
            <a:r>
              <a:rPr lang="zh-CN" altLang="en-US" dirty="0"/>
              <a:t>万次</a:t>
            </a:r>
            <a:endParaRPr lang="en-US" altLang="zh-CN" dirty="0"/>
          </a:p>
          <a:p>
            <a:pPr lvl="2"/>
            <a:r>
              <a:rPr lang="zh-CN" altLang="en-US" dirty="0"/>
              <a:t>如此并发量的数据库读写时一般关系数据库难以承受的</a:t>
            </a:r>
            <a:endParaRPr lang="en-US" altLang="zh-CN" dirty="0"/>
          </a:p>
          <a:p>
            <a:pPr lvl="1"/>
            <a:r>
              <a:rPr lang="zh-CN" altLang="en-US" dirty="0"/>
              <a:t>要求数据库支持对海量数据的高效率存储和访问</a:t>
            </a:r>
            <a:endParaRPr lang="en-US" altLang="zh-CN" dirty="0"/>
          </a:p>
          <a:p>
            <a:pPr lvl="2"/>
            <a:r>
              <a:rPr lang="en-US" altLang="zh-CN" dirty="0"/>
              <a:t>2017</a:t>
            </a:r>
            <a:r>
              <a:rPr lang="zh-CN" altLang="en-US" dirty="0"/>
              <a:t>年微信日平均用户</a:t>
            </a:r>
            <a:r>
              <a:rPr lang="en-US" altLang="zh-CN" dirty="0"/>
              <a:t>9.02</a:t>
            </a:r>
            <a:r>
              <a:rPr lang="zh-CN" altLang="en-US" dirty="0"/>
              <a:t>亿，每月发送消息</a:t>
            </a:r>
            <a:r>
              <a:rPr lang="en-US" altLang="zh-CN" dirty="0"/>
              <a:t>111400</a:t>
            </a:r>
            <a:r>
              <a:rPr lang="zh-CN" altLang="en-US" dirty="0"/>
              <a:t>亿条</a:t>
            </a:r>
            <a:endParaRPr lang="en-US" altLang="zh-CN" dirty="0"/>
          </a:p>
          <a:p>
            <a:pPr lvl="2"/>
            <a:r>
              <a:rPr lang="zh-CN" altLang="en-US" dirty="0"/>
              <a:t>如此规模数据由传统关系数据库处理效率低下，关系数据库不擅长处理小数据</a:t>
            </a:r>
            <a:endParaRPr lang="en-US" altLang="zh-CN" dirty="0"/>
          </a:p>
          <a:p>
            <a:pPr lvl="1"/>
            <a:r>
              <a:rPr lang="zh-CN" altLang="en-US" dirty="0"/>
              <a:t>要求数据库高可扩展和高可用性</a:t>
            </a:r>
            <a:endParaRPr lang="en-US" altLang="zh-CN" dirty="0"/>
          </a:p>
          <a:p>
            <a:pPr lvl="2"/>
            <a:r>
              <a:rPr lang="zh-CN" altLang="en-US" dirty="0"/>
              <a:t>数据中心集群故障不可避免，互联网应用需要秒级恢复，保证</a:t>
            </a:r>
            <a:r>
              <a:rPr lang="en-US" altLang="zh-CN" dirty="0"/>
              <a:t>7x24</a:t>
            </a:r>
            <a:r>
              <a:rPr lang="zh-CN" altLang="en-US" dirty="0"/>
              <a:t>小时不间断运行</a:t>
            </a:r>
            <a:endParaRPr lang="en-US" altLang="zh-CN" dirty="0"/>
          </a:p>
          <a:p>
            <a:pPr lvl="2"/>
            <a:r>
              <a:rPr lang="zh-CN" altLang="en-US" dirty="0"/>
              <a:t>单个节点资源不足</a:t>
            </a:r>
            <a:r>
              <a:rPr lang="zh-CN" altLang="en-US"/>
              <a:t>，需要程序与数据进行在线迁移，或在线进行资源扩容</a:t>
            </a:r>
            <a:endParaRPr lang="en-US" dirty="0"/>
          </a:p>
        </p:txBody>
      </p:sp>
      <p:sp>
        <p:nvSpPr>
          <p:cNvPr id="4" name="灯片编号占位符 3">
            <a:extLst>
              <a:ext uri="{FF2B5EF4-FFF2-40B4-BE49-F238E27FC236}">
                <a16:creationId xmlns:a16="http://schemas.microsoft.com/office/drawing/2014/main" id="{2D4B9484-CE08-8647-BC99-DB30E6EF09B7}"/>
              </a:ext>
            </a:extLst>
          </p:cNvPr>
          <p:cNvSpPr>
            <a:spLocks noGrp="1"/>
          </p:cNvSpPr>
          <p:nvPr>
            <p:ph type="sldNum" sz="quarter" idx="12"/>
          </p:nvPr>
        </p:nvSpPr>
        <p:spPr/>
        <p:txBody>
          <a:bodyPr/>
          <a:lstStyle/>
          <a:p>
            <a:fld id="{B13F0FA4-29F4-4B1D-A16B-0D7169EBD889}" type="slidenum">
              <a:rPr lang="en-US" smtClean="0"/>
              <a:t>50</a:t>
            </a:fld>
            <a:endParaRPr lang="en-US" dirty="0"/>
          </a:p>
        </p:txBody>
      </p:sp>
    </p:spTree>
    <p:extLst>
      <p:ext uri="{BB962C8B-B14F-4D97-AF65-F5344CB8AC3E}">
        <p14:creationId xmlns:p14="http://schemas.microsoft.com/office/powerpoint/2010/main" val="2996818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4901-8825-4DA0-9E74-FD0F32C9B890}"/>
              </a:ext>
            </a:extLst>
          </p:cNvPr>
          <p:cNvSpPr>
            <a:spLocks noGrp="1"/>
          </p:cNvSpPr>
          <p:nvPr>
            <p:ph type="title"/>
          </p:nvPr>
        </p:nvSpPr>
        <p:spPr/>
        <p:txBody>
          <a:bodyPr/>
          <a:lstStyle/>
          <a:p>
            <a:r>
              <a:rPr lang="en-US" altLang="zh-CN" dirty="0"/>
              <a:t>3.2 </a:t>
            </a:r>
            <a:r>
              <a:rPr lang="zh-CN" altLang="en-US" dirty="0"/>
              <a:t>大数据的划分</a:t>
            </a:r>
            <a:endParaRPr lang="en-US" dirty="0"/>
          </a:p>
        </p:txBody>
      </p:sp>
      <p:sp>
        <p:nvSpPr>
          <p:cNvPr id="3" name="Content Placeholder 2">
            <a:extLst>
              <a:ext uri="{FF2B5EF4-FFF2-40B4-BE49-F238E27FC236}">
                <a16:creationId xmlns:a16="http://schemas.microsoft.com/office/drawing/2014/main" id="{9C342D31-B247-44FF-A68F-5D136F33FA8D}"/>
              </a:ext>
            </a:extLst>
          </p:cNvPr>
          <p:cNvSpPr>
            <a:spLocks noGrp="1"/>
          </p:cNvSpPr>
          <p:nvPr>
            <p:ph idx="1"/>
          </p:nvPr>
        </p:nvSpPr>
        <p:spPr/>
        <p:txBody>
          <a:bodyPr/>
          <a:lstStyle/>
          <a:p>
            <a:r>
              <a:rPr lang="zh-CN" altLang="en-US" dirty="0"/>
              <a:t>数据一致性</a:t>
            </a:r>
            <a:r>
              <a:rPr lang="en-US" altLang="zh-CN" dirty="0"/>
              <a:t>CAP</a:t>
            </a:r>
            <a:r>
              <a:rPr lang="zh-CN" altLang="en-US" dirty="0"/>
              <a:t>理论</a:t>
            </a:r>
            <a:endParaRPr lang="en-US" altLang="zh-CN" dirty="0"/>
          </a:p>
          <a:p>
            <a:pPr marL="457200" lvl="1" indent="0">
              <a:buNone/>
            </a:pPr>
            <a:r>
              <a:rPr lang="en-US" altLang="zh-CN" dirty="0"/>
              <a:t>CAP</a:t>
            </a:r>
            <a:r>
              <a:rPr lang="zh-CN" altLang="en-US" dirty="0"/>
              <a:t>原则是</a:t>
            </a:r>
            <a:r>
              <a:rPr lang="en-US" altLang="zh-CN" dirty="0"/>
              <a:t>NoSQL</a:t>
            </a:r>
            <a:r>
              <a:rPr lang="zh-CN" altLang="en-US" dirty="0"/>
              <a:t>（</a:t>
            </a:r>
            <a:r>
              <a:rPr lang="en-US" altLang="zh-CN" dirty="0"/>
              <a:t>not only SQL</a:t>
            </a:r>
            <a:r>
              <a:rPr lang="zh-CN" altLang="en-US" dirty="0"/>
              <a:t>）数据库的理论基础。其三要素涵义</a:t>
            </a:r>
            <a:endParaRPr lang="en-US" altLang="zh-CN" dirty="0"/>
          </a:p>
          <a:p>
            <a:pPr marL="914400" lvl="1" indent="-457200">
              <a:buFont typeface="+mj-lt"/>
              <a:buAutoNum type="arabicParenR"/>
            </a:pPr>
            <a:r>
              <a:rPr lang="zh-CN" altLang="en-US" dirty="0"/>
              <a:t>一致性：要求系统保持数据一致</a:t>
            </a:r>
            <a:endParaRPr lang="en-US" altLang="zh-CN" dirty="0"/>
          </a:p>
          <a:p>
            <a:pPr marL="914400" lvl="1" indent="-457200">
              <a:buFont typeface="+mj-lt"/>
              <a:buAutoNum type="arabicParenR"/>
            </a:pPr>
            <a:r>
              <a:rPr lang="zh-CN" altLang="en-US" dirty="0"/>
              <a:t>可用性：指系统处于可用状态</a:t>
            </a:r>
            <a:endParaRPr lang="en-US" altLang="zh-CN" dirty="0"/>
          </a:p>
          <a:p>
            <a:pPr marL="914400" lvl="1" indent="-457200">
              <a:buFont typeface="+mj-lt"/>
              <a:buAutoNum type="arabicParenR"/>
            </a:pPr>
            <a:r>
              <a:rPr lang="zh-CN" altLang="en-US" dirty="0"/>
              <a:t>分区容忍性：在存在多个数据分区或数据分区发生变化的情况下，分布式系统仍然能够满足一致性和可用性</a:t>
            </a:r>
            <a:endParaRPr lang="en-US" dirty="0"/>
          </a:p>
        </p:txBody>
      </p:sp>
      <p:graphicFrame>
        <p:nvGraphicFramePr>
          <p:cNvPr id="4" name="Diagram 3">
            <a:extLst>
              <a:ext uri="{FF2B5EF4-FFF2-40B4-BE49-F238E27FC236}">
                <a16:creationId xmlns:a16="http://schemas.microsoft.com/office/drawing/2014/main" id="{F2F454C3-1644-4FF1-B6C0-1A980EC88B23}"/>
              </a:ext>
            </a:extLst>
          </p:cNvPr>
          <p:cNvGraphicFramePr/>
          <p:nvPr>
            <p:extLst/>
          </p:nvPr>
        </p:nvGraphicFramePr>
        <p:xfrm>
          <a:off x="7560735" y="3429000"/>
          <a:ext cx="4207932" cy="3122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48736276-8F82-4727-84FC-8BA5E726082F}"/>
              </a:ext>
            </a:extLst>
          </p:cNvPr>
          <p:cNvSpPr/>
          <p:nvPr/>
        </p:nvSpPr>
        <p:spPr>
          <a:xfrm>
            <a:off x="1179599" y="4343993"/>
            <a:ext cx="5882021" cy="1692771"/>
          </a:xfrm>
          <a:prstGeom prst="rect">
            <a:avLst/>
          </a:prstGeom>
        </p:spPr>
        <p:txBody>
          <a:bodyPr wrap="square">
            <a:spAutoFit/>
          </a:bodyPr>
          <a:lstStyle/>
          <a:p>
            <a:r>
              <a:rPr lang="en-US"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三者关系存在一定的关联。根据</a:t>
            </a:r>
            <a:r>
              <a:rPr lang="en-US" altLang="zh-CN" sz="2600" dirty="0">
                <a:latin typeface="微软雅黑" panose="020B0503020204020204" pitchFamily="34" charset="-122"/>
                <a:ea typeface="微软雅黑" panose="020B0503020204020204" pitchFamily="34" charset="-122"/>
              </a:rPr>
              <a:t>CAP</a:t>
            </a:r>
            <a:r>
              <a:rPr lang="zh-CN" altLang="en-US" sz="2600" dirty="0">
                <a:latin typeface="微软雅黑" panose="020B0503020204020204" pitchFamily="34" charset="-122"/>
                <a:ea typeface="微软雅黑" panose="020B0503020204020204" pitchFamily="34" charset="-122"/>
              </a:rPr>
              <a:t>理论，一个分布式系统不可能完全同时满足</a:t>
            </a:r>
            <a:r>
              <a:rPr lang="en-US" altLang="zh-CN" sz="2600" dirty="0">
                <a:latin typeface="微软雅黑" panose="020B0503020204020204" pitchFamily="34" charset="-122"/>
                <a:ea typeface="微软雅黑" panose="020B0503020204020204" pitchFamily="34" charset="-122"/>
              </a:rPr>
              <a:t>C</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A</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P</a:t>
            </a:r>
            <a:r>
              <a:rPr lang="zh-CN" altLang="en-US" sz="2600" dirty="0">
                <a:latin typeface="微软雅黑" panose="020B0503020204020204" pitchFamily="34" charset="-122"/>
                <a:ea typeface="微软雅黑" panose="020B0503020204020204" pitchFamily="34" charset="-122"/>
              </a:rPr>
              <a:t>三个要素，设计分布式系统时必须取舍。</a:t>
            </a:r>
            <a:endParaRPr lang="en-US" sz="2600" dirty="0">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F1024211-DB40-1A4A-B809-3811D7DE1CB4}"/>
              </a:ext>
            </a:extLst>
          </p:cNvPr>
          <p:cNvSpPr>
            <a:spLocks noGrp="1"/>
          </p:cNvSpPr>
          <p:nvPr>
            <p:ph type="sldNum" sz="quarter" idx="12"/>
          </p:nvPr>
        </p:nvSpPr>
        <p:spPr/>
        <p:txBody>
          <a:bodyPr/>
          <a:lstStyle/>
          <a:p>
            <a:fld id="{B13F0FA4-29F4-4B1D-A16B-0D7169EBD889}" type="slidenum">
              <a:rPr lang="en-US" smtClean="0"/>
              <a:t>51</a:t>
            </a:fld>
            <a:endParaRPr lang="en-US" dirty="0"/>
          </a:p>
        </p:txBody>
      </p:sp>
    </p:spTree>
    <p:extLst>
      <p:ext uri="{BB962C8B-B14F-4D97-AF65-F5344CB8AC3E}">
        <p14:creationId xmlns:p14="http://schemas.microsoft.com/office/powerpoint/2010/main" val="1406851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a:spLocks noChangeArrowheads="1"/>
          </p:cNvSpPr>
          <p:nvPr/>
        </p:nvSpPr>
        <p:spPr bwMode="auto">
          <a:xfrm>
            <a:off x="1343609" y="1142985"/>
            <a:ext cx="10267144" cy="577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40078">
            <a:spAutoFit/>
          </a:bodyPr>
          <a:lstStyle/>
          <a:p>
            <a:pPr>
              <a:lnSpc>
                <a:spcPts val="4208"/>
              </a:lnSpc>
              <a:buFont typeface="Arial" pitchFamily="34" charset="0"/>
              <a:buChar char="•"/>
              <a:tabLst>
                <a:tab pos="300586" algn="l"/>
                <a:tab pos="311719" algn="l"/>
                <a:tab pos="645704" algn="l"/>
                <a:tab pos="1502931" algn="l"/>
              </a:tabLst>
            </a:pPr>
            <a:r>
              <a:rPr lang="en-US" altLang="zh-CN" sz="2700" dirty="0">
                <a:solidFill>
                  <a:srgbClr val="000000"/>
                </a:solidFill>
                <a:latin typeface="Times New Roman" pitchFamily="18" charset="0"/>
                <a:sym typeface="Times New Roman" pitchFamily="18" charset="0"/>
              </a:rPr>
              <a:t> </a:t>
            </a:r>
            <a:r>
              <a:rPr lang="zh-CN" altLang="en-US" sz="2800" dirty="0">
                <a:solidFill>
                  <a:srgbClr val="000000"/>
                </a:solidFill>
                <a:latin typeface="微软雅黑" pitchFamily="34" charset="-122"/>
              </a:rPr>
              <a:t>分区容错性（</a:t>
            </a:r>
            <a:r>
              <a:rPr lang="en-US" altLang="zh-CN" sz="2800" dirty="0">
                <a:solidFill>
                  <a:srgbClr val="000000"/>
                </a:solidFill>
                <a:latin typeface="微软雅黑" pitchFamily="34" charset="-122"/>
              </a:rPr>
              <a:t>P</a:t>
            </a:r>
            <a:r>
              <a:rPr lang="zh-CN" altLang="en-US" sz="2800" dirty="0">
                <a:solidFill>
                  <a:srgbClr val="000000"/>
                </a:solidFill>
                <a:latin typeface="微软雅黑" pitchFamily="34" charset="-122"/>
              </a:rPr>
              <a:t>）是必选项</a:t>
            </a:r>
            <a:endParaRPr lang="en-US" altLang="zh-CN" sz="28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altLang="zh-CN" sz="2400" dirty="0">
                <a:solidFill>
                  <a:srgbClr val="000000"/>
                </a:solidFill>
                <a:latin typeface="微软雅黑" pitchFamily="34" charset="-122"/>
              </a:rPr>
              <a:t>Partition</a:t>
            </a:r>
            <a:r>
              <a:rPr lang="zh-CN" altLang="en-US" sz="2400" dirty="0">
                <a:solidFill>
                  <a:srgbClr val="000000"/>
                </a:solidFill>
                <a:latin typeface="微软雅黑" pitchFamily="34" charset="-122"/>
              </a:rPr>
              <a:t>即因网络因素将系统分隔为多个单独的部分</a:t>
            </a: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现实情况下分布式系统面对的是一个不可靠的网络、有一定概率宕机的设备</a:t>
            </a:r>
            <a:endParaRPr lang="en-US" altLang="zh-CN" sz="24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分布式系统工程实践，</a:t>
            </a:r>
            <a:r>
              <a:rPr lang="en-US" altLang="zh-CN" sz="2400" dirty="0">
                <a:solidFill>
                  <a:srgbClr val="000000"/>
                </a:solidFill>
                <a:latin typeface="微软雅黑" pitchFamily="34" charset="-122"/>
              </a:rPr>
              <a:t>CAP</a:t>
            </a:r>
            <a:r>
              <a:rPr lang="zh-CN" altLang="en-US" sz="2400" dirty="0">
                <a:solidFill>
                  <a:srgbClr val="000000"/>
                </a:solidFill>
                <a:latin typeface="微软雅黑" pitchFamily="34" charset="-122"/>
              </a:rPr>
              <a:t>理论更合适的描述是：在满足分区容错的前提下，没有算法能同时满足数据一致性和服务可用性</a:t>
            </a:r>
            <a:endParaRPr lang="en-US" altLang="zh-CN" sz="2400" dirty="0">
              <a:solidFill>
                <a:srgbClr val="000000"/>
              </a:solidFill>
              <a:latin typeface="微软雅黑" pitchFamily="34" charset="-122"/>
            </a:endParaRPr>
          </a:p>
          <a:p>
            <a:pPr marL="0" lvl="1">
              <a:lnSpc>
                <a:spcPts val="4208"/>
              </a:lnSpc>
              <a:buFont typeface="Arial" pitchFamily="34" charset="0"/>
              <a:buChar char="•"/>
              <a:tabLst>
                <a:tab pos="300586" algn="l"/>
                <a:tab pos="311719" algn="l"/>
                <a:tab pos="645704" algn="l"/>
                <a:tab pos="1502931" algn="l"/>
              </a:tabLst>
            </a:pPr>
            <a:r>
              <a:rPr lang="en-US" altLang="zh-CN" sz="2800" dirty="0">
                <a:solidFill>
                  <a:srgbClr val="000000"/>
                </a:solidFill>
                <a:latin typeface="微软雅黑" pitchFamily="34" charset="-122"/>
                <a:sym typeface="Times New Roman" pitchFamily="18" charset="0"/>
              </a:rPr>
              <a:t> CA</a:t>
            </a:r>
            <a:r>
              <a:rPr lang="zh-CN" altLang="en-US" sz="2800" dirty="0">
                <a:solidFill>
                  <a:srgbClr val="000000"/>
                </a:solidFill>
                <a:latin typeface="微软雅黑" pitchFamily="34" charset="-122"/>
                <a:sym typeface="Times New Roman" pitchFamily="18" charset="0"/>
              </a:rPr>
              <a:t>非</a:t>
            </a:r>
            <a:r>
              <a:rPr lang="en-US" altLang="zh-CN" sz="2800" dirty="0">
                <a:solidFill>
                  <a:srgbClr val="000000"/>
                </a:solidFill>
                <a:latin typeface="微软雅黑" pitchFamily="34" charset="-122"/>
                <a:sym typeface="Times New Roman" pitchFamily="18" charset="0"/>
              </a:rPr>
              <a:t>0/1</a:t>
            </a:r>
            <a:r>
              <a:rPr lang="zh-CN" altLang="en-US" sz="2800" dirty="0">
                <a:solidFill>
                  <a:srgbClr val="000000"/>
                </a:solidFill>
                <a:latin typeface="微软雅黑" pitchFamily="34" charset="-122"/>
                <a:sym typeface="Times New Roman" pitchFamily="18" charset="0"/>
              </a:rPr>
              <a:t>的选择</a:t>
            </a:r>
            <a:endParaRPr lang="en-US" altLang="zh-CN" sz="2800" dirty="0">
              <a:solidFill>
                <a:srgbClr val="000000"/>
              </a:solidFill>
              <a:latin typeface="微软雅黑" pitchFamily="34" charset="-122"/>
              <a:sym typeface="Times New Roman" pitchFamily="18" charset="0"/>
            </a:endParaRPr>
          </a:p>
          <a:p>
            <a:pPr marL="742950" lvl="1" indent="-285750">
              <a:lnSpc>
                <a:spcPts val="3506"/>
              </a:lnSpc>
              <a:buFont typeface="Wingdings" pitchFamily="2" charset="2"/>
              <a:buChar char="ü"/>
              <a:tabLst>
                <a:tab pos="300586" algn="l"/>
                <a:tab pos="311719" algn="l"/>
                <a:tab pos="645704" algn="l"/>
                <a:tab pos="1502931" algn="l"/>
              </a:tabLst>
            </a:pPr>
            <a:r>
              <a:rPr lang="zh-CN" altLang="en-US" sz="2400" dirty="0">
                <a:solidFill>
                  <a:srgbClr val="000000"/>
                </a:solidFill>
                <a:latin typeface="微软雅黑" pitchFamily="34" charset="-122"/>
              </a:rPr>
              <a:t>工程实践中一致性有不同程度，可用性也有不同等级</a:t>
            </a:r>
            <a:endParaRPr lang="en-US" altLang="zh-CN" sz="2400" dirty="0">
              <a:solidFill>
                <a:srgbClr val="000000"/>
              </a:solidFill>
              <a:latin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r>
              <a:rPr lang="en-US" altLang="en-US" sz="2400" dirty="0" err="1">
                <a:solidFill>
                  <a:srgbClr val="000000"/>
                </a:solidFill>
                <a:latin typeface="微软雅黑" pitchFamily="34" charset="-122"/>
                <a:sym typeface="微软雅黑" pitchFamily="34" charset="-122"/>
              </a:rPr>
              <a:t>弱化数据一致性，提升可扩展性和可靠性</a:t>
            </a:r>
            <a:r>
              <a:rPr lang="zh-CN" altLang="en-US" sz="2400" dirty="0">
                <a:solidFill>
                  <a:srgbClr val="000000"/>
                </a:solidFill>
                <a:latin typeface="微软雅黑" pitchFamily="34" charset="-122"/>
                <a:sym typeface="微软雅黑" pitchFamily="34" charset="-122"/>
              </a:rPr>
              <a:t>：</a:t>
            </a:r>
            <a:endParaRPr lang="en-US" altLang="en-US" sz="2400" dirty="0">
              <a:solidFill>
                <a:srgbClr val="000000"/>
              </a:solidFill>
              <a:latin typeface="微软雅黑" pitchFamily="34" charset="-122"/>
              <a:sym typeface="微软雅黑" pitchFamily="34" charset="-122"/>
            </a:endParaRPr>
          </a:p>
          <a:p>
            <a:r>
              <a:rPr lang="en-US" altLang="zh-CN" dirty="0"/>
              <a:t>	</a:t>
            </a:r>
            <a:r>
              <a:rPr lang="zh-CN" altLang="en-US" sz="2000" dirty="0">
                <a:solidFill>
                  <a:srgbClr val="000000"/>
                </a:solidFill>
                <a:latin typeface="微软雅黑" pitchFamily="34" charset="-122"/>
                <a:sym typeface="微软雅黑" pitchFamily="34" charset="-122"/>
              </a:rPr>
              <a:t>序列一致性</a:t>
            </a:r>
            <a:r>
              <a:rPr lang="en-US" altLang="zh-CN" sz="2000" dirty="0">
                <a:solidFill>
                  <a:srgbClr val="000000"/>
                </a:solidFill>
                <a:latin typeface="微软雅黑" pitchFamily="34" charset="-122"/>
                <a:sym typeface="微软雅黑" pitchFamily="34" charset="-122"/>
              </a:rPr>
              <a:t>(sequential consistency)</a:t>
            </a:r>
            <a:endParaRPr lang="zh-CN" altLang="en-US" sz="2000" dirty="0">
              <a:solidFill>
                <a:srgbClr val="000000"/>
              </a:solidFill>
              <a:latin typeface="微软雅黑" pitchFamily="34" charset="-122"/>
              <a:sym typeface="微软雅黑" pitchFamily="34" charset="-122"/>
            </a:endParaRPr>
          </a:p>
          <a:p>
            <a:r>
              <a:rPr lang="en-US" altLang="zh-CN" sz="2000" dirty="0">
                <a:solidFill>
                  <a:srgbClr val="000000"/>
                </a:solidFill>
                <a:latin typeface="微软雅黑" pitchFamily="34" charset="-122"/>
                <a:sym typeface="微软雅黑" pitchFamily="34" charset="-122"/>
              </a:rPr>
              <a:t>	</a:t>
            </a:r>
            <a:r>
              <a:rPr lang="zh-CN" altLang="en-US" sz="2000" dirty="0">
                <a:solidFill>
                  <a:srgbClr val="000000"/>
                </a:solidFill>
                <a:latin typeface="微软雅黑" pitchFamily="34" charset="-122"/>
                <a:sym typeface="微软雅黑" pitchFamily="34" charset="-122"/>
              </a:rPr>
              <a:t>最终一致性</a:t>
            </a:r>
            <a:r>
              <a:rPr lang="en-US" altLang="zh-CN" sz="2000" dirty="0">
                <a:solidFill>
                  <a:srgbClr val="000000"/>
                </a:solidFill>
                <a:latin typeface="微软雅黑" pitchFamily="34" charset="-122"/>
                <a:sym typeface="微软雅黑" pitchFamily="34" charset="-122"/>
              </a:rPr>
              <a:t>(eventual consistency)</a:t>
            </a:r>
            <a:endParaRPr lang="zh-CN" altLang="en-US" sz="20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endParaRPr lang="zh-CN" altLang="en-US" sz="2400" dirty="0">
              <a:solidFill>
                <a:srgbClr val="000000"/>
              </a:solidFill>
              <a:latin typeface="微软雅黑" pitchFamily="34" charset="-122"/>
              <a:sym typeface="微软雅黑" pitchFamily="34" charset="-122"/>
            </a:endParaRPr>
          </a:p>
          <a:p>
            <a:pPr marL="742950" lvl="1" indent="-285750">
              <a:lnSpc>
                <a:spcPts val="3506"/>
              </a:lnSpc>
              <a:buFont typeface="Wingdings" pitchFamily="2" charset="2"/>
              <a:buChar char="ü"/>
              <a:tabLst>
                <a:tab pos="300586" algn="l"/>
                <a:tab pos="311719" algn="l"/>
                <a:tab pos="645704" algn="l"/>
                <a:tab pos="1502931" algn="l"/>
              </a:tabLst>
            </a:pPr>
            <a:endParaRPr lang="zh-CN" altLang="en-US" dirty="0">
              <a:latin typeface="楷体" pitchFamily="49" charset="-122"/>
              <a:ea typeface="楷体" pitchFamily="49" charset="-122"/>
            </a:endParaRPr>
          </a:p>
        </p:txBody>
      </p:sp>
      <p:sp>
        <p:nvSpPr>
          <p:cNvPr id="5" name="Title 1">
            <a:extLst>
              <a:ext uri="{FF2B5EF4-FFF2-40B4-BE49-F238E27FC236}">
                <a16:creationId xmlns:a16="http://schemas.microsoft.com/office/drawing/2014/main" id="{75F04901-8825-4DA0-9E74-FD0F32C9B890}"/>
              </a:ext>
            </a:extLst>
          </p:cNvPr>
          <p:cNvSpPr>
            <a:spLocks noGrp="1"/>
          </p:cNvSpPr>
          <p:nvPr>
            <p:ph type="title"/>
          </p:nvPr>
        </p:nvSpPr>
        <p:spPr>
          <a:xfrm>
            <a:off x="680483" y="136525"/>
            <a:ext cx="10930269" cy="841669"/>
          </a:xfrm>
        </p:spPr>
        <p:txBody>
          <a:bodyPr>
            <a:normAutofit/>
          </a:bodyPr>
          <a:lstStyle/>
          <a:p>
            <a:r>
              <a:rPr lang="en-US" altLang="zh-CN" b="1" dirty="0">
                <a:latin typeface="Arial" panose="020B0604020202020204" pitchFamily="34" charset="0"/>
                <a:ea typeface="微软雅黑" panose="020B0503020204020204" pitchFamily="34" charset="-122"/>
              </a:rPr>
              <a:t>3.2 </a:t>
            </a:r>
            <a:r>
              <a:rPr lang="zh-CN" altLang="en-US" b="1" dirty="0">
                <a:latin typeface="Arial" panose="020B0604020202020204" pitchFamily="34" charset="0"/>
                <a:ea typeface="微软雅黑" panose="020B0503020204020204" pitchFamily="34" charset="-122"/>
              </a:rPr>
              <a:t>大数据的划分</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165630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smtClean="0"/>
              <a:t>第四章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dirty="0">
                <a:solidFill>
                  <a:srgbClr val="FF0000"/>
                </a:solidFill>
              </a:rPr>
              <a:t>4</a:t>
            </a:r>
            <a:r>
              <a:rPr lang="en-US" dirty="0">
                <a:solidFill>
                  <a:srgbClr val="FF0000"/>
                </a:solidFill>
              </a:rPr>
              <a:t>.1 </a:t>
            </a:r>
            <a:r>
              <a:rPr lang="zh-CN" altLang="en-US" dirty="0">
                <a:solidFill>
                  <a:srgbClr val="FF0000"/>
                </a:solidFill>
              </a:rPr>
              <a:t>函数式编程</a:t>
            </a:r>
            <a:endParaRPr lang="en-US" altLang="zh-CN" dirty="0">
              <a:solidFill>
                <a:srgbClr val="FF0000"/>
              </a:solidFill>
            </a:endParaRPr>
          </a:p>
          <a:p>
            <a:r>
              <a:rPr lang="en-US" altLang="zh-CN" dirty="0"/>
              <a:t>4.2 MapReduce</a:t>
            </a:r>
            <a:r>
              <a:rPr lang="zh-CN" altLang="en-US" dirty="0"/>
              <a:t>编程</a:t>
            </a:r>
            <a:endParaRPr lang="en-US" altLang="zh-CN" dirty="0"/>
          </a:p>
          <a:p>
            <a:r>
              <a:rPr lang="en-US" altLang="zh-CN" dirty="0"/>
              <a:t>4.3 MapReduce</a:t>
            </a:r>
            <a:r>
              <a:rPr lang="zh-CN" altLang="en-US" dirty="0"/>
              <a:t>案例研究</a:t>
            </a:r>
            <a:endParaRPr lang="en-US" altLang="zh-CN" dirty="0"/>
          </a:p>
        </p:txBody>
      </p:sp>
      <p:sp>
        <p:nvSpPr>
          <p:cNvPr id="4" name="灯片编号占位符 3">
            <a:extLst>
              <a:ext uri="{FF2B5EF4-FFF2-40B4-BE49-F238E27FC236}">
                <a16:creationId xmlns:a16="http://schemas.microsoft.com/office/drawing/2014/main" id="{371FF5DA-21F2-314C-8126-A2AEE6840365}"/>
              </a:ext>
            </a:extLst>
          </p:cNvPr>
          <p:cNvSpPr>
            <a:spLocks noGrp="1"/>
          </p:cNvSpPr>
          <p:nvPr>
            <p:ph type="sldNum" sz="quarter" idx="12"/>
          </p:nvPr>
        </p:nvSpPr>
        <p:spPr/>
        <p:txBody>
          <a:bodyPr/>
          <a:lstStyle/>
          <a:p>
            <a:fld id="{B13F0FA4-29F4-4B1D-A16B-0D7169EBD889}" type="slidenum">
              <a:rPr lang="en-US" smtClean="0"/>
              <a:t>53</a:t>
            </a:fld>
            <a:endParaRPr lang="en-US"/>
          </a:p>
        </p:txBody>
      </p:sp>
    </p:spTree>
    <p:extLst>
      <p:ext uri="{BB962C8B-B14F-4D97-AF65-F5344CB8AC3E}">
        <p14:creationId xmlns:p14="http://schemas.microsoft.com/office/powerpoint/2010/main" val="2403976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dirty="0"/>
              <a:t>函数可以不依赖任何其他的对象而独立存在，可以作为参数传入另一个函数，也可以作为函数的返回值，返回给调用者。这类函数就是高阶函数，就是操作其他函数的函数</a:t>
            </a:r>
            <a:endParaRPr lang="en-US" altLang="zh-CN" dirty="0"/>
          </a:p>
          <a:p>
            <a:pPr lvl="1"/>
            <a:r>
              <a:rPr lang="zh-CN" altLang="en-US" dirty="0"/>
              <a:t>函数式编程有两个最基本的运算：合成和柯里化。</a:t>
            </a:r>
            <a:endParaRPr lang="en-US" altLang="zh-CN" dirty="0"/>
          </a:p>
          <a:p>
            <a:pPr lvl="1"/>
            <a:r>
              <a:rPr lang="zh-CN" altLang="en-US" b="1" dirty="0"/>
              <a:t>函数合成</a:t>
            </a:r>
            <a:r>
              <a:rPr lang="zh-CN" altLang="en-US" dirty="0"/>
              <a:t>：可以将已有函数灵活地组合新的函数，也可以在更高层次上对问题抽象，而代码也变得更加简单</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394384" y="4212603"/>
            <a:ext cx="5774780" cy="853567"/>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如图，</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变换成</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通过函数</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变化成</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z</a:t>
            </a:r>
            <a:r>
              <a:rPr lang="zh-CN" altLang="en-US" sz="2000" dirty="0">
                <a:latin typeface="微软雅黑" panose="020B0503020204020204" pitchFamily="34" charset="-122"/>
                <a:ea typeface="微软雅黑" panose="020B0503020204020204" pitchFamily="34" charset="-122"/>
              </a:rPr>
              <a:t>之间的关系，就是</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的合成函数</a:t>
            </a:r>
            <a:r>
              <a:rPr lang="en-US" altLang="zh-CN" sz="2000" dirty="0" err="1">
                <a:latin typeface="微软雅黑" panose="020B0503020204020204" pitchFamily="34" charset="-122"/>
                <a:ea typeface="微软雅黑" panose="020B0503020204020204" pitchFamily="34" charset="-122"/>
              </a:rPr>
              <a:t>g</a:t>
            </a:r>
            <a:r>
              <a:rPr lang="en-US" altLang="zh-CN" sz="2000" dirty="0" err="1">
                <a:latin typeface="Calibri" panose="020F0502020204030204" pitchFamily="34" charset="0"/>
                <a:ea typeface="微软雅黑" panose="020B0503020204020204" pitchFamily="34" charset="-122"/>
                <a:cs typeface="Calibri" panose="020F0502020204030204" pitchFamily="34" charset="0"/>
              </a:rPr>
              <a:t>•</a:t>
            </a:r>
            <a:r>
              <a:rPr lang="en-US" altLang="zh-CN" sz="2000" dirty="0" err="1">
                <a:latin typeface="微软雅黑" panose="020B0503020204020204" pitchFamily="34" charset="-122"/>
                <a:ea typeface="微软雅黑" panose="020B0503020204020204" pitchFamily="34" charset="-122"/>
              </a:rPr>
              <a:t>f</a:t>
            </a:r>
            <a:endParaRPr lang="en-US" sz="20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77CEE682-04C5-4C2F-AF17-DEBE50B3EF53}"/>
              </a:ext>
            </a:extLst>
          </p:cNvPr>
          <p:cNvSpPr/>
          <p:nvPr/>
        </p:nvSpPr>
        <p:spPr>
          <a:xfrm>
            <a:off x="2394384" y="5194783"/>
            <a:ext cx="5774780" cy="853567"/>
          </a:xfrm>
          <a:prstGeom prst="rect">
            <a:avLst/>
          </a:prstGeom>
        </p:spPr>
        <p:txBody>
          <a:bodyPr wrap="square">
            <a:spAutoFit/>
          </a:bodyPr>
          <a:lstStyle/>
          <a:p>
            <a:pPr>
              <a:lnSpc>
                <a:spcPct val="130000"/>
              </a:lnSpc>
            </a:pP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g(x)</a:t>
            </a:r>
            <a:r>
              <a:rPr lang="zh-CN" altLang="en-US" sz="2000" dirty="0">
                <a:latin typeface="微软雅黑" panose="020B0503020204020204" pitchFamily="34" charset="-122"/>
                <a:ea typeface="微软雅黑" panose="020B0503020204020204" pitchFamily="34" charset="-122"/>
              </a:rPr>
              <a:t>合成为</a:t>
            </a:r>
            <a:r>
              <a:rPr lang="en-US" altLang="zh-CN" sz="2000" dirty="0">
                <a:latin typeface="微软雅黑" panose="020B0503020204020204" pitchFamily="34" charset="-122"/>
                <a:ea typeface="微软雅黑" panose="020B0503020204020204" pitchFamily="34" charset="-122"/>
              </a:rPr>
              <a:t>f(g(x))</a:t>
            </a:r>
            <a:r>
              <a:rPr lang="zh-CN" altLang="en-US" sz="2000" dirty="0">
                <a:latin typeface="微软雅黑" panose="020B0503020204020204" pitchFamily="34" charset="-122"/>
                <a:ea typeface="微软雅黑" panose="020B0503020204020204" pitchFamily="34" charset="-122"/>
              </a:rPr>
              <a:t>前提是</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都只能接受一个参数。如果</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a:t>
            </a:r>
            <a:r>
              <a:rPr lang="zh-CN" altLang="en-US" sz="2000" dirty="0">
                <a:latin typeface="微软雅黑" panose="020B0503020204020204" pitchFamily="34" charset="-122"/>
                <a:ea typeface="微软雅黑" panose="020B0503020204020204" pitchFamily="34" charset="-122"/>
              </a:rPr>
              <a:t>接受多个参数？</a:t>
            </a:r>
            <a:endParaRPr lang="en-US" sz="20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0B4CC511-C7EF-4E1E-BF61-A41D85D842AD}"/>
              </a:ext>
            </a:extLst>
          </p:cNvPr>
          <p:cNvGrpSpPr/>
          <p:nvPr/>
        </p:nvGrpSpPr>
        <p:grpSpPr>
          <a:xfrm>
            <a:off x="8711565" y="4090035"/>
            <a:ext cx="2430145" cy="2223770"/>
            <a:chOff x="13719" y="6441"/>
            <a:chExt cx="3827" cy="3502"/>
          </a:xfrm>
        </p:grpSpPr>
        <p:sp>
          <p:nvSpPr>
            <p:cNvPr id="9" name="矩形 8">
              <a:extLst>
                <a:ext uri="{FF2B5EF4-FFF2-40B4-BE49-F238E27FC236}">
                  <a16:creationId xmlns:a16="http://schemas.microsoft.com/office/drawing/2014/main" id="{D466D3E2-1ED1-482A-BB9C-E186FF961CF5}"/>
                </a:ext>
              </a:extLst>
            </p:cNvPr>
            <p:cNvSpPr/>
            <p:nvPr/>
          </p:nvSpPr>
          <p:spPr>
            <a:xfrm>
              <a:off x="13719" y="6441"/>
              <a:ext cx="3744" cy="35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B1A90BE-D6EF-49B7-ACFD-82714DE69BDC}"/>
                </a:ext>
              </a:extLst>
            </p:cNvPr>
            <p:cNvSpPr txBox="1"/>
            <p:nvPr/>
          </p:nvSpPr>
          <p:spPr>
            <a:xfrm>
              <a:off x="15183" y="6557"/>
              <a:ext cx="398" cy="580"/>
            </a:xfrm>
            <a:prstGeom prst="rect">
              <a:avLst/>
            </a:prstGeom>
            <a:noFill/>
          </p:spPr>
          <p:txBody>
            <a:bodyPr wrap="none" rtlCol="0">
              <a:spAutoFit/>
            </a:bodyPr>
            <a:lstStyle/>
            <a:p>
              <a:r>
                <a:rPr lang="en-US" altLang="zh-CN" i="1"/>
                <a:t>f</a:t>
              </a:r>
            </a:p>
          </p:txBody>
        </p:sp>
        <p:sp>
          <p:nvSpPr>
            <p:cNvPr id="11" name="文本框 10">
              <a:extLst>
                <a:ext uri="{FF2B5EF4-FFF2-40B4-BE49-F238E27FC236}">
                  <a16:creationId xmlns:a16="http://schemas.microsoft.com/office/drawing/2014/main" id="{DF2574C5-85C5-48EE-9E6F-C8C553116E0F}"/>
                </a:ext>
              </a:extLst>
            </p:cNvPr>
            <p:cNvSpPr txBox="1"/>
            <p:nvPr/>
          </p:nvSpPr>
          <p:spPr>
            <a:xfrm>
              <a:off x="14356" y="6842"/>
              <a:ext cx="444" cy="580"/>
            </a:xfrm>
            <a:prstGeom prst="rect">
              <a:avLst/>
            </a:prstGeom>
            <a:noFill/>
          </p:spPr>
          <p:txBody>
            <a:bodyPr wrap="none" rtlCol="0">
              <a:spAutoFit/>
            </a:bodyPr>
            <a:lstStyle/>
            <a:p>
              <a:r>
                <a:rPr lang="en-US" altLang="zh-CN" i="1"/>
                <a:t>x</a:t>
              </a:r>
            </a:p>
          </p:txBody>
        </p:sp>
        <p:sp>
          <p:nvSpPr>
            <p:cNvPr id="12" name="文本框 11">
              <a:extLst>
                <a:ext uri="{FF2B5EF4-FFF2-40B4-BE49-F238E27FC236}">
                  <a16:creationId xmlns:a16="http://schemas.microsoft.com/office/drawing/2014/main" id="{D9E7D8BF-4620-4401-AF19-02C74909D798}"/>
                </a:ext>
              </a:extLst>
            </p:cNvPr>
            <p:cNvSpPr txBox="1"/>
            <p:nvPr/>
          </p:nvSpPr>
          <p:spPr>
            <a:xfrm>
              <a:off x="16261" y="6842"/>
              <a:ext cx="449" cy="580"/>
            </a:xfrm>
            <a:prstGeom prst="rect">
              <a:avLst/>
            </a:prstGeom>
            <a:noFill/>
          </p:spPr>
          <p:txBody>
            <a:bodyPr wrap="none" rtlCol="0">
              <a:spAutoFit/>
            </a:bodyPr>
            <a:lstStyle/>
            <a:p>
              <a:r>
                <a:rPr lang="en-US" altLang="zh-CN" i="1"/>
                <a:t>y</a:t>
              </a:r>
            </a:p>
          </p:txBody>
        </p:sp>
        <p:sp>
          <p:nvSpPr>
            <p:cNvPr id="13" name="文本框 12">
              <a:extLst>
                <a:ext uri="{FF2B5EF4-FFF2-40B4-BE49-F238E27FC236}">
                  <a16:creationId xmlns:a16="http://schemas.microsoft.com/office/drawing/2014/main" id="{DB9F82A7-095A-4BFC-999A-1211586F7525}"/>
                </a:ext>
              </a:extLst>
            </p:cNvPr>
            <p:cNvSpPr txBox="1"/>
            <p:nvPr/>
          </p:nvSpPr>
          <p:spPr>
            <a:xfrm>
              <a:off x="14311" y="7902"/>
              <a:ext cx="674" cy="580"/>
            </a:xfrm>
            <a:prstGeom prst="rect">
              <a:avLst/>
            </a:prstGeom>
            <a:noFill/>
          </p:spPr>
          <p:txBody>
            <a:bodyPr wrap="none" rtlCol="0">
              <a:spAutoFit/>
            </a:bodyPr>
            <a:lstStyle/>
            <a:p>
              <a:r>
                <a:rPr lang="en-US" altLang="zh-CN" i="1"/>
                <a:t>g·f</a:t>
              </a:r>
            </a:p>
          </p:txBody>
        </p:sp>
        <p:sp>
          <p:nvSpPr>
            <p:cNvPr id="14" name="文本框 13">
              <a:extLst>
                <a:ext uri="{FF2B5EF4-FFF2-40B4-BE49-F238E27FC236}">
                  <a16:creationId xmlns:a16="http://schemas.microsoft.com/office/drawing/2014/main" id="{CF01AC58-C0B8-4723-B588-03AE8534C342}"/>
                </a:ext>
              </a:extLst>
            </p:cNvPr>
            <p:cNvSpPr txBox="1"/>
            <p:nvPr/>
          </p:nvSpPr>
          <p:spPr>
            <a:xfrm>
              <a:off x="16036" y="7689"/>
              <a:ext cx="473" cy="580"/>
            </a:xfrm>
            <a:prstGeom prst="rect">
              <a:avLst/>
            </a:prstGeom>
            <a:noFill/>
          </p:spPr>
          <p:txBody>
            <a:bodyPr wrap="none" rtlCol="0">
              <a:spAutoFit/>
            </a:bodyPr>
            <a:lstStyle/>
            <a:p>
              <a:r>
                <a:rPr lang="en-US" altLang="zh-CN" i="1"/>
                <a:t>g</a:t>
              </a:r>
            </a:p>
          </p:txBody>
        </p:sp>
        <p:sp>
          <p:nvSpPr>
            <p:cNvPr id="15" name="文本框 14">
              <a:extLst>
                <a:ext uri="{FF2B5EF4-FFF2-40B4-BE49-F238E27FC236}">
                  <a16:creationId xmlns:a16="http://schemas.microsoft.com/office/drawing/2014/main" id="{21F5920E-281A-4D72-9404-80E62449664C}"/>
                </a:ext>
              </a:extLst>
            </p:cNvPr>
            <p:cNvSpPr txBox="1"/>
            <p:nvPr/>
          </p:nvSpPr>
          <p:spPr>
            <a:xfrm>
              <a:off x="15376" y="8482"/>
              <a:ext cx="430" cy="580"/>
            </a:xfrm>
            <a:prstGeom prst="rect">
              <a:avLst/>
            </a:prstGeom>
            <a:noFill/>
          </p:spPr>
          <p:txBody>
            <a:bodyPr wrap="none" rtlCol="0">
              <a:spAutoFit/>
            </a:bodyPr>
            <a:lstStyle/>
            <a:p>
              <a:r>
                <a:rPr lang="en-US" altLang="zh-CN" i="1"/>
                <a:t>z</a:t>
              </a:r>
            </a:p>
          </p:txBody>
        </p:sp>
        <p:sp>
          <p:nvSpPr>
            <p:cNvPr id="16" name="文本框 15">
              <a:extLst>
                <a:ext uri="{FF2B5EF4-FFF2-40B4-BE49-F238E27FC236}">
                  <a16:creationId xmlns:a16="http://schemas.microsoft.com/office/drawing/2014/main" id="{3BBC2BB0-8ED2-47DC-A956-E7EF1F1394C6}"/>
                </a:ext>
              </a:extLst>
            </p:cNvPr>
            <p:cNvSpPr txBox="1"/>
            <p:nvPr/>
          </p:nvSpPr>
          <p:spPr>
            <a:xfrm>
              <a:off x="14434" y="9062"/>
              <a:ext cx="2276" cy="580"/>
            </a:xfrm>
            <a:prstGeom prst="rect">
              <a:avLst/>
            </a:prstGeom>
            <a:noFill/>
          </p:spPr>
          <p:txBody>
            <a:bodyPr wrap="square" rtlCol="0">
              <a:spAutoFit/>
            </a:bodyPr>
            <a:lstStyle/>
            <a:p>
              <a:r>
                <a:rPr lang="en-US" altLang="zh-CN" i="1"/>
                <a:t>z=g(y)=g·f(x)</a:t>
              </a:r>
              <a:endParaRPr lang="zh-CN" altLang="en-US" i="1"/>
            </a:p>
          </p:txBody>
        </p:sp>
        <p:sp>
          <p:nvSpPr>
            <p:cNvPr id="17" name="文本框 16">
              <a:extLst>
                <a:ext uri="{FF2B5EF4-FFF2-40B4-BE49-F238E27FC236}">
                  <a16:creationId xmlns:a16="http://schemas.microsoft.com/office/drawing/2014/main" id="{EA7B50B7-A35D-4D2B-BAB3-5F407DB00334}"/>
                </a:ext>
              </a:extLst>
            </p:cNvPr>
            <p:cNvSpPr txBox="1"/>
            <p:nvPr/>
          </p:nvSpPr>
          <p:spPr>
            <a:xfrm>
              <a:off x="16434" y="7247"/>
              <a:ext cx="1112" cy="580"/>
            </a:xfrm>
            <a:prstGeom prst="rect">
              <a:avLst/>
            </a:prstGeom>
            <a:noFill/>
          </p:spPr>
          <p:txBody>
            <a:bodyPr wrap="none" rtlCol="0">
              <a:spAutoFit/>
            </a:bodyPr>
            <a:lstStyle/>
            <a:p>
              <a:r>
                <a:rPr lang="en-US" altLang="zh-CN" i="1"/>
                <a:t>y=f(x)</a:t>
              </a:r>
            </a:p>
          </p:txBody>
        </p:sp>
        <p:cxnSp>
          <p:nvCxnSpPr>
            <p:cNvPr id="18" name="直接箭头连接符 17">
              <a:extLst>
                <a:ext uri="{FF2B5EF4-FFF2-40B4-BE49-F238E27FC236}">
                  <a16:creationId xmlns:a16="http://schemas.microsoft.com/office/drawing/2014/main" id="{5978DD2F-CD74-4205-9A02-92DCEA0957C8}"/>
                </a:ext>
              </a:extLst>
            </p:cNvPr>
            <p:cNvCxnSpPr>
              <a:stCxn id="11" idx="3"/>
              <a:endCxn id="12" idx="1"/>
            </p:cNvCxnSpPr>
            <p:nvPr/>
          </p:nvCxnSpPr>
          <p:spPr>
            <a:xfrm>
              <a:off x="14800" y="7132"/>
              <a:ext cx="1461"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CD6D7E5-637D-40F4-B9E3-79CFE378AB55}"/>
                </a:ext>
              </a:extLst>
            </p:cNvPr>
            <p:cNvCxnSpPr>
              <a:stCxn id="11" idx="2"/>
              <a:endCxn id="15" idx="1"/>
            </p:cNvCxnSpPr>
            <p:nvPr/>
          </p:nvCxnSpPr>
          <p:spPr>
            <a:xfrm>
              <a:off x="14578" y="7422"/>
              <a:ext cx="798" cy="135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DED12F8-0974-4B42-8DEA-3FE963BC3972}"/>
                </a:ext>
              </a:extLst>
            </p:cNvPr>
            <p:cNvCxnSpPr>
              <a:endCxn id="15" idx="3"/>
            </p:cNvCxnSpPr>
            <p:nvPr/>
          </p:nvCxnSpPr>
          <p:spPr>
            <a:xfrm flipH="1">
              <a:off x="15806" y="7346"/>
              <a:ext cx="540" cy="142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39444EED-4D4A-A244-A7B7-5ECE62918377}"/>
              </a:ext>
            </a:extLst>
          </p:cNvPr>
          <p:cNvSpPr>
            <a:spLocks noGrp="1"/>
          </p:cNvSpPr>
          <p:nvPr>
            <p:ph type="sldNum" sz="quarter" idx="12"/>
          </p:nvPr>
        </p:nvSpPr>
        <p:spPr/>
        <p:txBody>
          <a:bodyPr/>
          <a:lstStyle/>
          <a:p>
            <a:fld id="{B13F0FA4-29F4-4B1D-A16B-0D7169EBD889}" type="slidenum">
              <a:rPr lang="en-US" smtClean="0"/>
              <a:t>54</a:t>
            </a:fld>
            <a:endParaRPr lang="en-US"/>
          </a:p>
        </p:txBody>
      </p:sp>
    </p:spTree>
    <p:extLst>
      <p:ext uri="{BB962C8B-B14F-4D97-AF65-F5344CB8AC3E}">
        <p14:creationId xmlns:p14="http://schemas.microsoft.com/office/powerpoint/2010/main" val="185357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高阶函数</a:t>
            </a:r>
            <a:endParaRPr lang="en-US" altLang="zh-CN" dirty="0"/>
          </a:p>
          <a:p>
            <a:pPr lvl="1"/>
            <a:r>
              <a:rPr lang="zh-CN" altLang="en-US" b="1" dirty="0"/>
              <a:t>函数柯里化合成</a:t>
            </a:r>
            <a:r>
              <a:rPr lang="zh-CN" altLang="en-US" dirty="0"/>
              <a:t>：是指把接受多个参数的函数编程接受一个单一参数的函数，并且返回接受余下参数且返回结果的新函数</a:t>
            </a:r>
            <a:endParaRPr lang="en-US" altLang="zh-CN" dirty="0"/>
          </a:p>
          <a:p>
            <a:pPr lvl="1"/>
            <a:r>
              <a:rPr lang="zh-CN" altLang="en-US" dirty="0"/>
              <a:t>高阶函数实现柯里化，就是对高阶函数的降阶处理</a:t>
            </a:r>
            <a:endParaRPr lang="en-US" altLang="zh-CN" dirty="0"/>
          </a:p>
          <a:p>
            <a:pPr lvl="1"/>
            <a:endParaRPr lang="en-US" altLang="zh-CN" dirty="0"/>
          </a:p>
        </p:txBody>
      </p:sp>
      <p:sp>
        <p:nvSpPr>
          <p:cNvPr id="6" name="Rectangle 5">
            <a:extLst>
              <a:ext uri="{FF2B5EF4-FFF2-40B4-BE49-F238E27FC236}">
                <a16:creationId xmlns:a16="http://schemas.microsoft.com/office/drawing/2014/main" id="{B945E773-4B0F-4526-B630-798646BBAC0F}"/>
              </a:ext>
            </a:extLst>
          </p:cNvPr>
          <p:cNvSpPr/>
          <p:nvPr/>
        </p:nvSpPr>
        <p:spPr>
          <a:xfrm>
            <a:off x="2521760" y="4260441"/>
            <a:ext cx="8406651" cy="1292662"/>
          </a:xfrm>
          <a:prstGeom prst="rect">
            <a:avLst/>
          </a:prstGeom>
        </p:spPr>
        <p:txBody>
          <a:bodyPr wrap="square">
            <a:spAutoFit/>
          </a:bodyPr>
          <a:lstStyle/>
          <a:p>
            <a:pPr>
              <a:lnSpc>
                <a:spcPct val="130000"/>
              </a:lnSpc>
            </a:pPr>
            <a:r>
              <a:rPr lang="zh-CN" altLang="en-US" sz="2000" dirty="0">
                <a:latin typeface="微软雅黑" panose="020B0503020204020204" pitchFamily="34" charset="-122"/>
                <a:ea typeface="微软雅黑" panose="020B0503020204020204" pitchFamily="34" charset="-122"/>
              </a:rPr>
              <a:t>对该函数的调用必须采用形如</a:t>
            </a:r>
            <a:r>
              <a:rPr lang="en-US" altLang="zh-CN" sz="2000" dirty="0">
                <a:latin typeface="微软雅黑" panose="020B0503020204020204" pitchFamily="34" charset="-122"/>
                <a:ea typeface="微软雅黑" panose="020B0503020204020204" pitchFamily="34" charset="-122"/>
              </a:rPr>
              <a:t>add(E1, E2, E3)</a:t>
            </a:r>
            <a:r>
              <a:rPr lang="zh-CN" altLang="en-US" sz="2000" dirty="0">
                <a:latin typeface="微软雅黑" panose="020B0503020204020204" pitchFamily="34" charset="-122"/>
                <a:ea typeface="微软雅黑" panose="020B0503020204020204" pitchFamily="34" charset="-122"/>
              </a:rPr>
              <a:t>的方式，其返回一个实数。</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zh-CN" altLang="en-US" sz="2000" dirty="0">
                <a:latin typeface="微软雅黑" panose="020B0503020204020204" pitchFamily="34" charset="-122"/>
                <a:ea typeface="微软雅黑" panose="020B0503020204020204" pitchFamily="34" charset="-122"/>
              </a:rPr>
              <a:t>如果在函数式语言程序中对该函数进行柯里化操作，转换成高阶函数，则函数定义可表示为：</a:t>
            </a:r>
            <a:endParaRPr lang="en-US" sz="2000" dirty="0">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9989F0E3-1B32-4AFC-A627-26D5A65C8A22}"/>
              </a:ext>
            </a:extLst>
          </p:cNvPr>
          <p:cNvSpPr txBox="1"/>
          <p:nvPr/>
        </p:nvSpPr>
        <p:spPr>
          <a:xfrm>
            <a:off x="3797190" y="3207194"/>
            <a:ext cx="3657059" cy="923330"/>
          </a:xfrm>
          <a:prstGeom prst="rect">
            <a:avLst/>
          </a:prstGeom>
          <a:solidFill>
            <a:schemeClr val="accent1">
              <a:lumMod val="20000"/>
              <a:lumOff val="80000"/>
            </a:schemeClr>
          </a:solidFill>
        </p:spPr>
        <p:txBody>
          <a:bodyPr wrap="square" rtlCol="0">
            <a:spAutoFit/>
          </a:bodyPr>
          <a:lstStyle/>
          <a:p>
            <a:r>
              <a:rPr lang="en-US" altLang="zh-CN" dirty="0"/>
              <a:t>real add (real x , real y, real z) {</a:t>
            </a:r>
          </a:p>
          <a:p>
            <a:r>
              <a:rPr lang="en-US" altLang="zh-CN" dirty="0"/>
              <a:t>    return x + y + z;</a:t>
            </a:r>
          </a:p>
          <a:p>
            <a:r>
              <a:rPr lang="en-US" dirty="0"/>
              <a:t>}</a:t>
            </a:r>
          </a:p>
        </p:txBody>
      </p:sp>
      <p:sp>
        <p:nvSpPr>
          <p:cNvPr id="8" name="TextBox 7">
            <a:extLst>
              <a:ext uri="{FF2B5EF4-FFF2-40B4-BE49-F238E27FC236}">
                <a16:creationId xmlns:a16="http://schemas.microsoft.com/office/drawing/2014/main" id="{7B917EC9-F51D-4AF3-BBA3-C45BFC1E4BEE}"/>
              </a:ext>
            </a:extLst>
          </p:cNvPr>
          <p:cNvSpPr txBox="1"/>
          <p:nvPr/>
        </p:nvSpPr>
        <p:spPr>
          <a:xfrm>
            <a:off x="3956987" y="5680367"/>
            <a:ext cx="3657059" cy="369332"/>
          </a:xfrm>
          <a:prstGeom prst="rect">
            <a:avLst/>
          </a:prstGeom>
          <a:solidFill>
            <a:schemeClr val="accent1">
              <a:lumMod val="20000"/>
              <a:lumOff val="80000"/>
            </a:schemeClr>
          </a:solidFill>
        </p:spPr>
        <p:txBody>
          <a:bodyPr wrap="square" rtlCol="0">
            <a:spAutoFit/>
          </a:bodyPr>
          <a:lstStyle/>
          <a:p>
            <a:r>
              <a:rPr lang="en-US" altLang="zh-CN" b="1" dirty="0">
                <a:effectLst>
                  <a:outerShdw blurRad="38100" dist="38100" dir="2700000" algn="tl">
                    <a:srgbClr val="000000">
                      <a:alpha val="43137"/>
                    </a:srgbClr>
                  </a:outerShdw>
                </a:effectLst>
              </a:rPr>
              <a:t>fun</a:t>
            </a:r>
            <a:r>
              <a:rPr lang="en-US" altLang="zh-CN" dirty="0"/>
              <a:t> plus x y z: int = x + y + z </a:t>
            </a:r>
            <a:endParaRPr lang="en-US" dirty="0"/>
          </a:p>
        </p:txBody>
      </p:sp>
      <p:sp>
        <p:nvSpPr>
          <p:cNvPr id="4" name="灯片编号占位符 3">
            <a:extLst>
              <a:ext uri="{FF2B5EF4-FFF2-40B4-BE49-F238E27FC236}">
                <a16:creationId xmlns:a16="http://schemas.microsoft.com/office/drawing/2014/main" id="{8AE47B7F-F8B4-5A49-94FE-384FB28FDACB}"/>
              </a:ext>
            </a:extLst>
          </p:cNvPr>
          <p:cNvSpPr>
            <a:spLocks noGrp="1"/>
          </p:cNvSpPr>
          <p:nvPr>
            <p:ph type="sldNum" sz="quarter" idx="12"/>
          </p:nvPr>
        </p:nvSpPr>
        <p:spPr/>
        <p:txBody>
          <a:bodyPr/>
          <a:lstStyle/>
          <a:p>
            <a:fld id="{B13F0FA4-29F4-4B1D-A16B-0D7169EBD889}" type="slidenum">
              <a:rPr lang="en-US" smtClean="0"/>
              <a:t>55</a:t>
            </a:fld>
            <a:endParaRPr lang="en-US"/>
          </a:p>
        </p:txBody>
      </p:sp>
    </p:spTree>
    <p:extLst>
      <p:ext uri="{BB962C8B-B14F-4D97-AF65-F5344CB8AC3E}">
        <p14:creationId xmlns:p14="http://schemas.microsoft.com/office/powerpoint/2010/main" val="1750613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4E3-F8AC-4372-AE5A-6808EF73FB01}"/>
              </a:ext>
            </a:extLst>
          </p:cNvPr>
          <p:cNvSpPr>
            <a:spLocks noGrp="1"/>
          </p:cNvSpPr>
          <p:nvPr>
            <p:ph type="title"/>
          </p:nvPr>
        </p:nvSpPr>
        <p:spPr/>
        <p:txBody>
          <a:bodyPr/>
          <a:lstStyle/>
          <a:p>
            <a:r>
              <a:rPr lang="en-US" altLang="zh-CN" dirty="0"/>
              <a:t>4.1 </a:t>
            </a:r>
            <a:r>
              <a:rPr lang="zh-CN" altLang="en-US" dirty="0"/>
              <a:t>函数式编程</a:t>
            </a:r>
            <a:endParaRPr lang="en-US" dirty="0"/>
          </a:p>
        </p:txBody>
      </p:sp>
      <p:sp>
        <p:nvSpPr>
          <p:cNvPr id="3" name="Content Placeholder 2">
            <a:extLst>
              <a:ext uri="{FF2B5EF4-FFF2-40B4-BE49-F238E27FC236}">
                <a16:creationId xmlns:a16="http://schemas.microsoft.com/office/drawing/2014/main" id="{B046A2AE-2BCD-4CAF-BE65-45AF9EC18B82}"/>
              </a:ext>
            </a:extLst>
          </p:cNvPr>
          <p:cNvSpPr>
            <a:spLocks noGrp="1"/>
          </p:cNvSpPr>
          <p:nvPr>
            <p:ph idx="1"/>
          </p:nvPr>
        </p:nvSpPr>
        <p:spPr/>
        <p:txBody>
          <a:bodyPr/>
          <a:lstStyle/>
          <a:p>
            <a:r>
              <a:rPr lang="zh-CN" altLang="en-US" dirty="0"/>
              <a:t>惰性求值与并行</a:t>
            </a:r>
            <a:endParaRPr lang="en-US" altLang="zh-CN" dirty="0"/>
          </a:p>
          <a:p>
            <a:pPr lvl="1"/>
            <a:r>
              <a:rPr lang="zh-CN" altLang="en-US" dirty="0"/>
              <a:t>柯里化的应用之一是“惰性求值”，也称为延迟计算，是指调用函数时，不是盲目地计算所有实参的值然后再进入函数体，而是先进入函数体，只有当需要实参值时才计算所需的实参值，其目的是尽可能避免无用计算</a:t>
            </a:r>
            <a:endParaRPr lang="en-US" dirty="0"/>
          </a:p>
        </p:txBody>
      </p:sp>
      <p:sp>
        <p:nvSpPr>
          <p:cNvPr id="5" name="TextBox 4">
            <a:extLst>
              <a:ext uri="{FF2B5EF4-FFF2-40B4-BE49-F238E27FC236}">
                <a16:creationId xmlns:a16="http://schemas.microsoft.com/office/drawing/2014/main" id="{7183437F-7563-43A6-AD30-B51C400C10A4}"/>
              </a:ext>
            </a:extLst>
          </p:cNvPr>
          <p:cNvSpPr txBox="1"/>
          <p:nvPr/>
        </p:nvSpPr>
        <p:spPr>
          <a:xfrm>
            <a:off x="4568568" y="2967335"/>
            <a:ext cx="1930706" cy="923330"/>
          </a:xfrm>
          <a:prstGeom prst="rect">
            <a:avLst/>
          </a:prstGeom>
          <a:solidFill>
            <a:schemeClr val="accent1">
              <a:lumMod val="20000"/>
              <a:lumOff val="80000"/>
            </a:schemeClr>
          </a:solidFill>
        </p:spPr>
        <p:txBody>
          <a:bodyPr wrap="square" rtlCol="0">
            <a:spAutoFit/>
          </a:bodyPr>
          <a:lstStyle/>
          <a:p>
            <a:r>
              <a:rPr lang="en-US" altLang="zh-CN" dirty="0"/>
              <a:t>int a = f(x)</a:t>
            </a:r>
          </a:p>
          <a:p>
            <a:r>
              <a:rPr lang="en-US" dirty="0"/>
              <a:t>int b = g(y)</a:t>
            </a:r>
          </a:p>
          <a:p>
            <a:r>
              <a:rPr lang="en-US" dirty="0"/>
              <a:t>int c = a + b</a:t>
            </a:r>
          </a:p>
        </p:txBody>
      </p:sp>
      <p:sp>
        <p:nvSpPr>
          <p:cNvPr id="7" name="Rectangle 6">
            <a:extLst>
              <a:ext uri="{FF2B5EF4-FFF2-40B4-BE49-F238E27FC236}">
                <a16:creationId xmlns:a16="http://schemas.microsoft.com/office/drawing/2014/main" id="{0C69DBB4-2E3B-4576-BAF9-CB560FD54F90}"/>
              </a:ext>
            </a:extLst>
          </p:cNvPr>
          <p:cNvSpPr/>
          <p:nvPr/>
        </p:nvSpPr>
        <p:spPr>
          <a:xfrm>
            <a:off x="1664284" y="4004473"/>
            <a:ext cx="9406170" cy="1692771"/>
          </a:xfrm>
          <a:prstGeom prst="rect">
            <a:avLst/>
          </a:prstGeom>
        </p:spPr>
        <p:txBody>
          <a:bodyPr wrap="square">
            <a:spAutoFit/>
          </a:bodyPr>
          <a:lstStyle/>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语言中，这三条指令的执行是顺序的，编译器会按顺序先通过函数</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计算出</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的值，然后通过函数</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的计算得到</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的值，最后才求解</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的值。</a:t>
            </a:r>
            <a:endParaRPr lang="en-US" altLang="zh-CN" sz="2000" dirty="0">
              <a:latin typeface="微软雅黑" panose="020B0503020204020204" pitchFamily="34" charset="-122"/>
              <a:ea typeface="微软雅黑" panose="020B0503020204020204" pitchFamily="34" charset="-122"/>
            </a:endParaRPr>
          </a:p>
          <a:p>
            <a:pPr marL="342900" indent="-342900">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函数式语言中：</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的值的计算会被延迟到</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值计算过程中需要计算</a:t>
            </a:r>
            <a:r>
              <a:rPr lang="en-US" altLang="zh-CN" sz="2000" dirty="0" err="1">
                <a:latin typeface="微软雅黑" panose="020B0503020204020204" pitchFamily="34" charset="-122"/>
                <a:ea typeface="微软雅黑" panose="020B0503020204020204" pitchFamily="34" charset="-122"/>
              </a:rPr>
              <a:t>a+b</a:t>
            </a:r>
            <a:r>
              <a:rPr lang="zh-CN" altLang="en-US" sz="2000" dirty="0">
                <a:latin typeface="微软雅黑" panose="020B0503020204020204" pitchFamily="34" charset="-122"/>
                <a:ea typeface="微软雅黑" panose="020B0503020204020204" pitchFamily="34" charset="-122"/>
              </a:rPr>
              <a:t>时，才真正执行</a:t>
            </a:r>
            <a:r>
              <a:rPr lang="en-US" altLang="zh-CN" sz="2000" dirty="0">
                <a:latin typeface="微软雅黑" panose="020B0503020204020204" pitchFamily="34" charset="-122"/>
                <a:ea typeface="微软雅黑" panose="020B0503020204020204" pitchFamily="34" charset="-122"/>
              </a:rPr>
              <a:t>f(x)</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g(y)</a:t>
            </a:r>
            <a:r>
              <a:rPr lang="zh-CN" altLang="en-US" sz="2000" dirty="0">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63AB8F75-8AC1-D04F-A7BA-B5E25B99DEA1}"/>
              </a:ext>
            </a:extLst>
          </p:cNvPr>
          <p:cNvSpPr>
            <a:spLocks noGrp="1"/>
          </p:cNvSpPr>
          <p:nvPr>
            <p:ph type="sldNum" sz="quarter" idx="12"/>
          </p:nvPr>
        </p:nvSpPr>
        <p:spPr/>
        <p:txBody>
          <a:bodyPr/>
          <a:lstStyle/>
          <a:p>
            <a:fld id="{B13F0FA4-29F4-4B1D-A16B-0D7169EBD889}" type="slidenum">
              <a:rPr lang="en-US" smtClean="0"/>
              <a:t>56</a:t>
            </a:fld>
            <a:endParaRPr lang="en-US"/>
          </a:p>
        </p:txBody>
      </p:sp>
    </p:spTree>
    <p:extLst>
      <p:ext uri="{BB962C8B-B14F-4D97-AF65-F5344CB8AC3E}">
        <p14:creationId xmlns:p14="http://schemas.microsoft.com/office/powerpoint/2010/main" val="2938010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7BA7-C122-4FA5-9BAD-FE1BE32EC70D}"/>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B3A0F2ED-45F3-476B-A193-C393A5573249}"/>
              </a:ext>
            </a:extLst>
          </p:cNvPr>
          <p:cNvSpPr>
            <a:spLocks noGrp="1"/>
          </p:cNvSpPr>
          <p:nvPr>
            <p:ph idx="1"/>
          </p:nvPr>
        </p:nvSpPr>
        <p:spPr/>
        <p:txBody>
          <a:bodyPr/>
          <a:lstStyle/>
          <a:p>
            <a:pPr marL="514350" indent="-514350">
              <a:buFont typeface="+mj-lt"/>
              <a:buAutoNum type="arabicPeriod"/>
            </a:pPr>
            <a:r>
              <a:rPr lang="zh-CN" altLang="en-US" dirty="0"/>
              <a:t>构建抽象并行编程模型</a:t>
            </a:r>
            <a:endParaRPr lang="en-US" altLang="zh-CN" dirty="0"/>
          </a:p>
          <a:p>
            <a:pPr lvl="1"/>
            <a:r>
              <a:rPr lang="zh-CN" altLang="en-US" dirty="0"/>
              <a:t>借助函数式程序设计语言</a:t>
            </a:r>
            <a:r>
              <a:rPr lang="en-US" altLang="zh-CN" dirty="0"/>
              <a:t>LISP</a:t>
            </a:r>
            <a:r>
              <a:rPr lang="zh-CN" altLang="en-US" dirty="0"/>
              <a:t>的设计思想，定义</a:t>
            </a:r>
            <a:r>
              <a:rPr lang="en-US" altLang="zh-CN" dirty="0"/>
              <a:t>map</a:t>
            </a:r>
            <a:r>
              <a:rPr lang="zh-CN" altLang="en-US" dirty="0"/>
              <a:t>和</a:t>
            </a:r>
            <a:r>
              <a:rPr lang="en-US" altLang="zh-CN" dirty="0"/>
              <a:t>reduce</a:t>
            </a:r>
            <a:r>
              <a:rPr lang="zh-CN" altLang="en-US" dirty="0"/>
              <a:t>两个抽象的编程接口，实现基本的并行计算任务，以简单、方便地完成大规模数据的编程和计算处理。两个函数的输入、输出以及中间结果都是</a:t>
            </a:r>
            <a:r>
              <a:rPr lang="en-US" altLang="zh-CN" dirty="0"/>
              <a:t>&lt;key, value&gt;</a:t>
            </a:r>
            <a:r>
              <a:rPr lang="zh-CN" altLang="en-US" dirty="0"/>
              <a:t>键值对的形式，即：</a:t>
            </a:r>
            <a:endParaRPr lang="en-US" altLang="zh-CN" dirty="0"/>
          </a:p>
          <a:p>
            <a:pPr marL="1371600" lvl="2" indent="-457200">
              <a:buFont typeface="+mj-lt"/>
              <a:buAutoNum type="arabicParenR"/>
            </a:pPr>
            <a:r>
              <a:rPr lang="en-US" altLang="zh-CN" dirty="0"/>
              <a:t>map</a:t>
            </a:r>
            <a:r>
              <a:rPr lang="zh-CN" altLang="en-US" dirty="0"/>
              <a:t>（映射）：</a:t>
            </a:r>
            <a:r>
              <a:rPr lang="en-US" altLang="zh-CN" dirty="0"/>
              <a:t>&lt;k1, v1&gt; </a:t>
            </a:r>
            <a:r>
              <a:rPr lang="en-US" altLang="zh-CN" dirty="0">
                <a:latin typeface="Calibri" panose="020F0502020204030204" pitchFamily="34" charset="0"/>
                <a:cs typeface="Calibri" panose="020F0502020204030204" pitchFamily="34" charset="0"/>
              </a:rPr>
              <a:t>→ list (&lt;k2, v2&gt;)</a:t>
            </a:r>
            <a:endParaRPr lang="en-US" altLang="zh-CN" dirty="0"/>
          </a:p>
          <a:p>
            <a:pPr marL="1371600" lvl="2" indent="-457200">
              <a:buFont typeface="+mj-lt"/>
              <a:buAutoNum type="arabicParenR"/>
            </a:pPr>
            <a:r>
              <a:rPr lang="en-US" altLang="zh-CN" dirty="0"/>
              <a:t>reduce</a:t>
            </a:r>
            <a:r>
              <a:rPr lang="zh-CN" altLang="en-US" dirty="0"/>
              <a:t>（化简）：</a:t>
            </a:r>
            <a:r>
              <a:rPr lang="en-US" altLang="zh-CN" dirty="0"/>
              <a:t>&lt;k2, list (v2)&gt; </a:t>
            </a:r>
            <a:r>
              <a:rPr lang="en-US" altLang="zh-CN" dirty="0">
                <a:latin typeface="Calibri" panose="020F0502020204030204" pitchFamily="34" charset="0"/>
                <a:cs typeface="Calibri" panose="020F0502020204030204" pitchFamily="34" charset="0"/>
              </a:rPr>
              <a:t>→ list (&lt;k3, v3&gt;)</a:t>
            </a:r>
            <a:endParaRPr lang="en-US" dirty="0"/>
          </a:p>
        </p:txBody>
      </p:sp>
      <p:sp>
        <p:nvSpPr>
          <p:cNvPr id="4" name="灯片编号占位符 3">
            <a:extLst>
              <a:ext uri="{FF2B5EF4-FFF2-40B4-BE49-F238E27FC236}">
                <a16:creationId xmlns:a16="http://schemas.microsoft.com/office/drawing/2014/main" id="{D3C4E0E1-4FC7-FF41-80D3-D54B654B0085}"/>
              </a:ext>
            </a:extLst>
          </p:cNvPr>
          <p:cNvSpPr>
            <a:spLocks noGrp="1"/>
          </p:cNvSpPr>
          <p:nvPr>
            <p:ph type="sldNum" sz="quarter" idx="12"/>
          </p:nvPr>
        </p:nvSpPr>
        <p:spPr/>
        <p:txBody>
          <a:bodyPr/>
          <a:lstStyle/>
          <a:p>
            <a:fld id="{B13F0FA4-29F4-4B1D-A16B-0D7169EBD889}" type="slidenum">
              <a:rPr lang="en-US" smtClean="0"/>
              <a:t>57</a:t>
            </a:fld>
            <a:endParaRPr lang="en-US"/>
          </a:p>
        </p:txBody>
      </p:sp>
      <p:pic>
        <p:nvPicPr>
          <p:cNvPr id="5" name="Picture 4"/>
          <p:cNvPicPr>
            <a:picLocks noChangeAspect="1"/>
          </p:cNvPicPr>
          <p:nvPr/>
        </p:nvPicPr>
        <p:blipFill>
          <a:blip r:embed="rId2"/>
          <a:stretch>
            <a:fillRect/>
          </a:stretch>
        </p:blipFill>
        <p:spPr>
          <a:xfrm>
            <a:off x="3367453" y="4149176"/>
            <a:ext cx="4690612" cy="2313903"/>
          </a:xfrm>
          <a:prstGeom prst="rect">
            <a:avLst/>
          </a:prstGeom>
          <a:noFill/>
          <a:ln w="9525">
            <a:noFill/>
          </a:ln>
        </p:spPr>
      </p:pic>
    </p:spTree>
    <p:extLst>
      <p:ext uri="{BB962C8B-B14F-4D97-AF65-F5344CB8AC3E}">
        <p14:creationId xmlns:p14="http://schemas.microsoft.com/office/powerpoint/2010/main" val="3792645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4AB-7C11-4113-B43C-9669F9597F70}"/>
              </a:ext>
            </a:extLst>
          </p:cNvPr>
          <p:cNvSpPr>
            <a:spLocks noGrp="1"/>
          </p:cNvSpPr>
          <p:nvPr>
            <p:ph type="title"/>
          </p:nvPr>
        </p:nvSpPr>
        <p:spPr/>
        <p:txBody>
          <a:bodyPr/>
          <a:lstStyle/>
          <a:p>
            <a:r>
              <a:rPr lang="en-US" altLang="zh-CN" dirty="0"/>
              <a:t>4.2 MapReduce</a:t>
            </a:r>
            <a:endParaRPr lang="en-US" dirty="0"/>
          </a:p>
        </p:txBody>
      </p:sp>
      <p:sp>
        <p:nvSpPr>
          <p:cNvPr id="3" name="Content Placeholder 2">
            <a:extLst>
              <a:ext uri="{FF2B5EF4-FFF2-40B4-BE49-F238E27FC236}">
                <a16:creationId xmlns:a16="http://schemas.microsoft.com/office/drawing/2014/main" id="{9EFE2492-A869-4303-A6EB-BE71C5437983}"/>
              </a:ext>
            </a:extLst>
          </p:cNvPr>
          <p:cNvSpPr>
            <a:spLocks noGrp="1"/>
          </p:cNvSpPr>
          <p:nvPr>
            <p:ph idx="1"/>
          </p:nvPr>
        </p:nvSpPr>
        <p:spPr>
          <a:xfrm>
            <a:off x="657535" y="978194"/>
            <a:ext cx="10930269" cy="5016207"/>
          </a:xfrm>
        </p:spPr>
        <p:txBody>
          <a:bodyPr/>
          <a:lstStyle/>
          <a:p>
            <a:r>
              <a:rPr lang="en-US" dirty="0"/>
              <a:t>MapReduce</a:t>
            </a:r>
            <a:r>
              <a:rPr lang="zh-CN" altLang="en-US" dirty="0"/>
              <a:t>的体系结构</a:t>
            </a:r>
            <a:endParaRPr lang="en-US" dirty="0"/>
          </a:p>
        </p:txBody>
      </p:sp>
      <p:sp>
        <p:nvSpPr>
          <p:cNvPr id="5" name="矩形 5">
            <a:extLst>
              <a:ext uri="{FF2B5EF4-FFF2-40B4-BE49-F238E27FC236}">
                <a16:creationId xmlns:a16="http://schemas.microsoft.com/office/drawing/2014/main" id="{406AE8A7-9EC8-4D41-8B87-A1FFF28CF211}"/>
              </a:ext>
            </a:extLst>
          </p:cNvPr>
          <p:cNvSpPr>
            <a:spLocks noChangeArrowheads="1"/>
          </p:cNvSpPr>
          <p:nvPr/>
        </p:nvSpPr>
        <p:spPr bwMode="auto">
          <a:xfrm>
            <a:off x="1385721" y="1400662"/>
            <a:ext cx="1020208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a:ea typeface="微软雅黑" panose="020B0503020204020204" pitchFamily="34" charset="-122"/>
                <a:cs typeface="Arial" panose="020B0604020202020204" pitchFamily="34" charset="0"/>
              </a:rPr>
              <a:t>MapReduce</a:t>
            </a:r>
            <a:r>
              <a:rPr lang="zh-CN" altLang="en-US" sz="2400" dirty="0">
                <a:ea typeface="微软雅黑" panose="020B0503020204020204" pitchFamily="34" charset="-122"/>
                <a:cs typeface="Arial" panose="020B0604020202020204" pitchFamily="34" charset="0"/>
              </a:rPr>
              <a:t>体系结构</a:t>
            </a:r>
            <a:r>
              <a:rPr lang="zh-CN" altLang="zh-CN" sz="2400" dirty="0">
                <a:ea typeface="微软雅黑" panose="020B0503020204020204" pitchFamily="34" charset="-122"/>
                <a:cs typeface="Arial" panose="020B0604020202020204" pitchFamily="34" charset="0"/>
              </a:rPr>
              <a:t>主要由四个部分组成，分别是：</a:t>
            </a:r>
            <a:r>
              <a:rPr lang="en-US" altLang="zh-CN" sz="2400" dirty="0">
                <a:ea typeface="微软雅黑" panose="020B0503020204020204" pitchFamily="34" charset="-122"/>
                <a:cs typeface="Arial" panose="020B0604020202020204" pitchFamily="34" charset="0"/>
              </a:rPr>
              <a:t>Client</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JobTracker</a:t>
            </a:r>
            <a:r>
              <a:rPr lang="zh-CN" altLang="zh-CN" sz="2400" dirty="0">
                <a:ea typeface="微软雅黑" panose="020B0503020204020204" pitchFamily="34" charset="-122"/>
                <a:cs typeface="Arial" panose="020B0604020202020204" pitchFamily="34" charset="0"/>
              </a:rPr>
              <a:t>、</a:t>
            </a:r>
            <a:r>
              <a:rPr lang="en-US" altLang="zh-CN" sz="2400" dirty="0" err="1">
                <a:ea typeface="微软雅黑" panose="020B0503020204020204" pitchFamily="34" charset="-122"/>
                <a:cs typeface="Arial" panose="020B0604020202020204" pitchFamily="34" charset="0"/>
              </a:rPr>
              <a:t>TaskTracker</a:t>
            </a:r>
            <a:r>
              <a:rPr lang="zh-CN" altLang="zh-CN" sz="2400" dirty="0">
                <a:ea typeface="微软雅黑" panose="020B0503020204020204" pitchFamily="34" charset="-122"/>
                <a:cs typeface="Arial" panose="020B0604020202020204" pitchFamily="34" charset="0"/>
              </a:rPr>
              <a:t>以及</a:t>
            </a:r>
            <a:r>
              <a:rPr lang="en-US" altLang="zh-CN" sz="2400" dirty="0">
                <a:ea typeface="微软雅黑" panose="020B0503020204020204" pitchFamily="34" charset="-122"/>
                <a:cs typeface="Arial" panose="020B0604020202020204" pitchFamily="34" charset="0"/>
              </a:rPr>
              <a:t>Task</a:t>
            </a:r>
            <a:endParaRPr lang="zh-CN" altLang="en-US" sz="2400" dirty="0">
              <a:ea typeface="微软雅黑"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E79A3978-4FAC-4E13-8977-4E7B0EAFF749}"/>
              </a:ext>
            </a:extLst>
          </p:cNvPr>
          <p:cNvGrpSpPr/>
          <p:nvPr/>
        </p:nvGrpSpPr>
        <p:grpSpPr>
          <a:xfrm>
            <a:off x="1617341" y="2328749"/>
            <a:ext cx="9056551" cy="3937907"/>
            <a:chOff x="2368" y="3572"/>
            <a:chExt cx="15018" cy="6808"/>
          </a:xfrm>
        </p:grpSpPr>
        <p:sp>
          <p:nvSpPr>
            <p:cNvPr id="7" name="圆角矩形 2">
              <a:extLst>
                <a:ext uri="{FF2B5EF4-FFF2-40B4-BE49-F238E27FC236}">
                  <a16:creationId xmlns:a16="http://schemas.microsoft.com/office/drawing/2014/main" id="{E595D059-A13C-4AF0-BFC2-050F7FEFC496}"/>
                </a:ext>
              </a:extLst>
            </p:cNvPr>
            <p:cNvSpPr/>
            <p:nvPr/>
          </p:nvSpPr>
          <p:spPr>
            <a:xfrm>
              <a:off x="8662" y="3965"/>
              <a:ext cx="2798" cy="18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Job Tracker</a:t>
              </a:r>
            </a:p>
          </p:txBody>
        </p:sp>
        <p:sp>
          <p:nvSpPr>
            <p:cNvPr id="8" name="矩形 7">
              <a:extLst>
                <a:ext uri="{FF2B5EF4-FFF2-40B4-BE49-F238E27FC236}">
                  <a16:creationId xmlns:a16="http://schemas.microsoft.com/office/drawing/2014/main" id="{0CE205F6-9678-4365-9B99-790E30D0600A}"/>
                </a:ext>
              </a:extLst>
            </p:cNvPr>
            <p:cNvSpPr/>
            <p:nvPr/>
          </p:nvSpPr>
          <p:spPr>
            <a:xfrm>
              <a:off x="3938" y="3904"/>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cxnSp>
          <p:nvCxnSpPr>
            <p:cNvPr id="9" name="直接箭头连接符 8">
              <a:extLst>
                <a:ext uri="{FF2B5EF4-FFF2-40B4-BE49-F238E27FC236}">
                  <a16:creationId xmlns:a16="http://schemas.microsoft.com/office/drawing/2014/main" id="{DE4D3B7D-3A0D-4735-A004-D994AFE761A6}"/>
                </a:ext>
              </a:extLst>
            </p:cNvPr>
            <p:cNvCxnSpPr>
              <a:stCxn id="8" idx="3"/>
              <a:endCxn id="8" idx="3"/>
            </p:cNvCxnSpPr>
            <p:nvPr/>
          </p:nvCxnSpPr>
          <p:spPr>
            <a:xfrm>
              <a:off x="6127" y="4176"/>
              <a:ext cx="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FEE463F-98B4-4980-BB30-80559361E1AD}"/>
                </a:ext>
              </a:extLst>
            </p:cNvPr>
            <p:cNvCxnSpPr>
              <a:stCxn id="8" idx="3"/>
              <a:endCxn id="7" idx="1"/>
            </p:cNvCxnSpPr>
            <p:nvPr/>
          </p:nvCxnSpPr>
          <p:spPr>
            <a:xfrm>
              <a:off x="6127" y="4176"/>
              <a:ext cx="2535" cy="73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E1D8ACD-D9EC-4DA3-8AC4-F659C37B487A}"/>
                </a:ext>
              </a:extLst>
            </p:cNvPr>
            <p:cNvCxnSpPr>
              <a:endCxn id="7" idx="1"/>
            </p:cNvCxnSpPr>
            <p:nvPr/>
          </p:nvCxnSpPr>
          <p:spPr>
            <a:xfrm>
              <a:off x="6083" y="4911"/>
              <a:ext cx="2579"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01875F1-5A2C-49C7-A2F0-C8527323EB82}"/>
                </a:ext>
              </a:extLst>
            </p:cNvPr>
            <p:cNvCxnSpPr>
              <a:endCxn id="7" idx="1"/>
            </p:cNvCxnSpPr>
            <p:nvPr/>
          </p:nvCxnSpPr>
          <p:spPr>
            <a:xfrm flipV="1">
              <a:off x="6083" y="4911"/>
              <a:ext cx="2579" cy="80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081DB0F-309D-4982-A584-E28AC6A7B941}"/>
                </a:ext>
              </a:extLst>
            </p:cNvPr>
            <p:cNvCxnSpPr>
              <a:stCxn id="7" idx="3"/>
            </p:cNvCxnSpPr>
            <p:nvPr/>
          </p:nvCxnSpPr>
          <p:spPr>
            <a:xfrm>
              <a:off x="11460" y="4911"/>
              <a:ext cx="2320" cy="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B4B97FA-BB16-418D-8C54-B56D7BC3AA17}"/>
                </a:ext>
              </a:extLst>
            </p:cNvPr>
            <p:cNvCxnSpPr>
              <a:stCxn id="7" idx="2"/>
              <a:endCxn id="25" idx="0"/>
            </p:cNvCxnSpPr>
            <p:nvPr/>
          </p:nvCxnSpPr>
          <p:spPr>
            <a:xfrm flipH="1">
              <a:off x="4883" y="5857"/>
              <a:ext cx="5178" cy="1765"/>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63760D2-2B77-45E7-9196-9AE1647A587E}"/>
                </a:ext>
              </a:extLst>
            </p:cNvPr>
            <p:cNvSpPr/>
            <p:nvPr/>
          </p:nvSpPr>
          <p:spPr>
            <a:xfrm>
              <a:off x="3913" y="46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sp>
          <p:nvSpPr>
            <p:cNvPr id="16" name="矩形 15">
              <a:extLst>
                <a:ext uri="{FF2B5EF4-FFF2-40B4-BE49-F238E27FC236}">
                  <a16:creationId xmlns:a16="http://schemas.microsoft.com/office/drawing/2014/main" id="{AD2FAE79-0787-4D7C-8689-80F17CA7BF4C}"/>
                </a:ext>
              </a:extLst>
            </p:cNvPr>
            <p:cNvSpPr/>
            <p:nvPr/>
          </p:nvSpPr>
          <p:spPr>
            <a:xfrm>
              <a:off x="3933" y="5459"/>
              <a:ext cx="2189" cy="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Client</a:t>
              </a:r>
            </a:p>
          </p:txBody>
        </p:sp>
        <p:grpSp>
          <p:nvGrpSpPr>
            <p:cNvPr id="17" name="组合 16">
              <a:extLst>
                <a:ext uri="{FF2B5EF4-FFF2-40B4-BE49-F238E27FC236}">
                  <a16:creationId xmlns:a16="http://schemas.microsoft.com/office/drawing/2014/main" id="{051E15F5-7B51-4B76-94BF-DB87B7AA0F7A}"/>
                </a:ext>
              </a:extLst>
            </p:cNvPr>
            <p:cNvGrpSpPr/>
            <p:nvPr/>
          </p:nvGrpSpPr>
          <p:grpSpPr>
            <a:xfrm>
              <a:off x="3145" y="7622"/>
              <a:ext cx="13365" cy="2350"/>
              <a:chOff x="3250" y="8376"/>
              <a:chExt cx="13365" cy="2350"/>
            </a:xfrm>
          </p:grpSpPr>
          <p:sp>
            <p:nvSpPr>
              <p:cNvPr id="25" name="圆角矩形 5">
                <a:extLst>
                  <a:ext uri="{FF2B5EF4-FFF2-40B4-BE49-F238E27FC236}">
                    <a16:creationId xmlns:a16="http://schemas.microsoft.com/office/drawing/2014/main" id="{3BC62FF6-E93D-4D17-BAC6-838D288AE93E}"/>
                  </a:ext>
                </a:extLst>
              </p:cNvPr>
              <p:cNvSpPr/>
              <p:nvPr/>
            </p:nvSpPr>
            <p:spPr>
              <a:xfrm>
                <a:off x="3250" y="8376"/>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4148CE9-633D-4316-8EE5-11E5F604F79E}"/>
                  </a:ext>
                </a:extLst>
              </p:cNvPr>
              <p:cNvSpPr/>
              <p:nvPr/>
            </p:nvSpPr>
            <p:spPr>
              <a:xfrm>
                <a:off x="3938" y="8674"/>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27" name="矩形 26">
                <a:extLst>
                  <a:ext uri="{FF2B5EF4-FFF2-40B4-BE49-F238E27FC236}">
                    <a16:creationId xmlns:a16="http://schemas.microsoft.com/office/drawing/2014/main" id="{577878D8-D3D5-4664-9F0B-94F880FACAD6}"/>
                  </a:ext>
                </a:extLst>
              </p:cNvPr>
              <p:cNvSpPr/>
              <p:nvPr/>
            </p:nvSpPr>
            <p:spPr>
              <a:xfrm>
                <a:off x="3667" y="945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8" name="矩形 27">
                <a:extLst>
                  <a:ext uri="{FF2B5EF4-FFF2-40B4-BE49-F238E27FC236}">
                    <a16:creationId xmlns:a16="http://schemas.microsoft.com/office/drawing/2014/main" id="{C3AB20E3-2AE6-4823-9247-6DB1C35E390E}"/>
                  </a:ext>
                </a:extLst>
              </p:cNvPr>
              <p:cNvSpPr/>
              <p:nvPr/>
            </p:nvSpPr>
            <p:spPr>
              <a:xfrm>
                <a:off x="5277" y="9479"/>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29" name="矩形 28">
                <a:extLst>
                  <a:ext uri="{FF2B5EF4-FFF2-40B4-BE49-F238E27FC236}">
                    <a16:creationId xmlns:a16="http://schemas.microsoft.com/office/drawing/2014/main" id="{CF50D2A1-FE53-4A5A-9682-5D73F9DD1C02}"/>
                  </a:ext>
                </a:extLst>
              </p:cNvPr>
              <p:cNvSpPr/>
              <p:nvPr/>
            </p:nvSpPr>
            <p:spPr>
              <a:xfrm>
                <a:off x="4316" y="10017"/>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0" name="直接箭头连接符 29">
                <a:extLst>
                  <a:ext uri="{FF2B5EF4-FFF2-40B4-BE49-F238E27FC236}">
                    <a16:creationId xmlns:a16="http://schemas.microsoft.com/office/drawing/2014/main" id="{92032B20-DE31-4385-B268-232332755712}"/>
                  </a:ext>
                </a:extLst>
              </p:cNvPr>
              <p:cNvCxnSpPr>
                <a:stCxn id="26" idx="2"/>
                <a:endCxn id="29" idx="0"/>
              </p:cNvCxnSpPr>
              <p:nvPr/>
            </p:nvCxnSpPr>
            <p:spPr>
              <a:xfrm flipH="1">
                <a:off x="5025" y="9119"/>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B28B35D-F9B8-4DA1-81D4-740015CD3D55}"/>
                  </a:ext>
                </a:extLst>
              </p:cNvPr>
              <p:cNvCxnSpPr>
                <a:stCxn id="26" idx="2"/>
                <a:endCxn id="27" idx="0"/>
              </p:cNvCxnSpPr>
              <p:nvPr/>
            </p:nvCxnSpPr>
            <p:spPr>
              <a:xfrm flipH="1">
                <a:off x="4233" y="9119"/>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7DB56BA-70D2-4C32-AD3B-1923C1A85FFA}"/>
                  </a:ext>
                </a:extLst>
              </p:cNvPr>
              <p:cNvCxnSpPr>
                <a:stCxn id="26" idx="2"/>
                <a:endCxn id="28" idx="0"/>
              </p:cNvCxnSpPr>
              <p:nvPr/>
            </p:nvCxnSpPr>
            <p:spPr>
              <a:xfrm>
                <a:off x="5030" y="9119"/>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圆角矩形 33">
                <a:extLst>
                  <a:ext uri="{FF2B5EF4-FFF2-40B4-BE49-F238E27FC236}">
                    <a16:creationId xmlns:a16="http://schemas.microsoft.com/office/drawing/2014/main" id="{A68DEF51-2A7D-4D03-AD3A-D663F4E8EFA5}"/>
                  </a:ext>
                </a:extLst>
              </p:cNvPr>
              <p:cNvSpPr/>
              <p:nvPr/>
            </p:nvSpPr>
            <p:spPr>
              <a:xfrm>
                <a:off x="8416"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961EF76-263F-435C-B8B5-1A1887A138B0}"/>
                  </a:ext>
                </a:extLst>
              </p:cNvPr>
              <p:cNvSpPr/>
              <p:nvPr/>
            </p:nvSpPr>
            <p:spPr>
              <a:xfrm>
                <a:off x="9104"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TaskTracker</a:t>
                </a:r>
                <a:endParaRPr lang="en-US" altLang="zh-CN" dirty="0">
                  <a:solidFill>
                    <a:schemeClr val="tx1"/>
                  </a:solidFill>
                </a:endParaRPr>
              </a:p>
            </p:txBody>
          </p:sp>
          <p:sp>
            <p:nvSpPr>
              <p:cNvPr id="35" name="矩形 34">
                <a:extLst>
                  <a:ext uri="{FF2B5EF4-FFF2-40B4-BE49-F238E27FC236}">
                    <a16:creationId xmlns:a16="http://schemas.microsoft.com/office/drawing/2014/main" id="{C5753A7B-D6A4-4B49-B397-57874FD1C2D1}"/>
                  </a:ext>
                </a:extLst>
              </p:cNvPr>
              <p:cNvSpPr/>
              <p:nvPr/>
            </p:nvSpPr>
            <p:spPr>
              <a:xfrm>
                <a:off x="8833"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6" name="矩形 35">
                <a:extLst>
                  <a:ext uri="{FF2B5EF4-FFF2-40B4-BE49-F238E27FC236}">
                    <a16:creationId xmlns:a16="http://schemas.microsoft.com/office/drawing/2014/main" id="{547D505B-C58C-431A-9EF0-8046292197F7}"/>
                  </a:ext>
                </a:extLst>
              </p:cNvPr>
              <p:cNvSpPr/>
              <p:nvPr/>
            </p:nvSpPr>
            <p:spPr>
              <a:xfrm>
                <a:off x="10443"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37" name="矩形 36">
                <a:extLst>
                  <a:ext uri="{FF2B5EF4-FFF2-40B4-BE49-F238E27FC236}">
                    <a16:creationId xmlns:a16="http://schemas.microsoft.com/office/drawing/2014/main" id="{94053C1B-BC1D-49EF-A68E-AE74AED85E14}"/>
                  </a:ext>
                </a:extLst>
              </p:cNvPr>
              <p:cNvSpPr/>
              <p:nvPr/>
            </p:nvSpPr>
            <p:spPr>
              <a:xfrm>
                <a:off x="9482"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38" name="直接箭头连接符 37">
                <a:extLst>
                  <a:ext uri="{FF2B5EF4-FFF2-40B4-BE49-F238E27FC236}">
                    <a16:creationId xmlns:a16="http://schemas.microsoft.com/office/drawing/2014/main" id="{EEE44E2F-F1F9-44F2-89B3-91DFAF13FEA8}"/>
                  </a:ext>
                </a:extLst>
              </p:cNvPr>
              <p:cNvCxnSpPr>
                <a:stCxn id="34" idx="2"/>
                <a:endCxn id="37" idx="0"/>
              </p:cNvCxnSpPr>
              <p:nvPr/>
            </p:nvCxnSpPr>
            <p:spPr>
              <a:xfrm flipH="1">
                <a:off x="10191"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103D317-1491-473F-A093-0947778CF012}"/>
                  </a:ext>
                </a:extLst>
              </p:cNvPr>
              <p:cNvCxnSpPr>
                <a:stCxn id="34" idx="2"/>
                <a:endCxn id="35" idx="0"/>
              </p:cNvCxnSpPr>
              <p:nvPr/>
            </p:nvCxnSpPr>
            <p:spPr>
              <a:xfrm flipH="1">
                <a:off x="9399"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8636ABA-3C2A-4944-80F9-CFBC0F361EC2}"/>
                  </a:ext>
                </a:extLst>
              </p:cNvPr>
              <p:cNvCxnSpPr>
                <a:stCxn id="34" idx="2"/>
                <a:endCxn id="36" idx="0"/>
              </p:cNvCxnSpPr>
              <p:nvPr/>
            </p:nvCxnSpPr>
            <p:spPr>
              <a:xfrm>
                <a:off x="10196"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圆角矩形 42">
                <a:extLst>
                  <a:ext uri="{FF2B5EF4-FFF2-40B4-BE49-F238E27FC236}">
                    <a16:creationId xmlns:a16="http://schemas.microsoft.com/office/drawing/2014/main" id="{3384863A-41D9-44DC-B211-D350938CF47A}"/>
                  </a:ext>
                </a:extLst>
              </p:cNvPr>
              <p:cNvSpPr/>
              <p:nvPr/>
            </p:nvSpPr>
            <p:spPr>
              <a:xfrm>
                <a:off x="13139" y="8410"/>
                <a:ext cx="3476" cy="23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9473287-C3CC-482A-9F64-C09BE8E76226}"/>
                  </a:ext>
                </a:extLst>
              </p:cNvPr>
              <p:cNvSpPr/>
              <p:nvPr/>
            </p:nvSpPr>
            <p:spPr>
              <a:xfrm>
                <a:off x="13827" y="8708"/>
                <a:ext cx="2183" cy="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TaskTracker</a:t>
                </a:r>
              </a:p>
            </p:txBody>
          </p:sp>
          <p:sp>
            <p:nvSpPr>
              <p:cNvPr id="43" name="矩形 42">
                <a:extLst>
                  <a:ext uri="{FF2B5EF4-FFF2-40B4-BE49-F238E27FC236}">
                    <a16:creationId xmlns:a16="http://schemas.microsoft.com/office/drawing/2014/main" id="{125570E4-3A67-49FB-92C3-32B68B3ECAB5}"/>
                  </a:ext>
                </a:extLst>
              </p:cNvPr>
              <p:cNvSpPr/>
              <p:nvPr/>
            </p:nvSpPr>
            <p:spPr>
              <a:xfrm>
                <a:off x="13556" y="949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4" name="矩形 43">
                <a:extLst>
                  <a:ext uri="{FF2B5EF4-FFF2-40B4-BE49-F238E27FC236}">
                    <a16:creationId xmlns:a16="http://schemas.microsoft.com/office/drawing/2014/main" id="{015C239A-D10D-4709-A544-84EE6EBA854D}"/>
                  </a:ext>
                </a:extLst>
              </p:cNvPr>
              <p:cNvSpPr/>
              <p:nvPr/>
            </p:nvSpPr>
            <p:spPr>
              <a:xfrm>
                <a:off x="15166" y="9513"/>
                <a:ext cx="1132" cy="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Map Task</a:t>
                </a:r>
              </a:p>
            </p:txBody>
          </p:sp>
          <p:sp>
            <p:nvSpPr>
              <p:cNvPr id="45" name="矩形 44">
                <a:extLst>
                  <a:ext uri="{FF2B5EF4-FFF2-40B4-BE49-F238E27FC236}">
                    <a16:creationId xmlns:a16="http://schemas.microsoft.com/office/drawing/2014/main" id="{FBDD6D2E-5798-42A5-A357-214E89F0DE0F}"/>
                  </a:ext>
                </a:extLst>
              </p:cNvPr>
              <p:cNvSpPr/>
              <p:nvPr/>
            </p:nvSpPr>
            <p:spPr>
              <a:xfrm>
                <a:off x="14205" y="10051"/>
                <a:ext cx="1418" cy="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Reduec Task</a:t>
                </a:r>
              </a:p>
            </p:txBody>
          </p:sp>
          <p:cxnSp>
            <p:nvCxnSpPr>
              <p:cNvPr id="46" name="直接箭头连接符 45">
                <a:extLst>
                  <a:ext uri="{FF2B5EF4-FFF2-40B4-BE49-F238E27FC236}">
                    <a16:creationId xmlns:a16="http://schemas.microsoft.com/office/drawing/2014/main" id="{3BEAA5E4-2157-44F2-9B07-0A0AA67EB322}"/>
                  </a:ext>
                </a:extLst>
              </p:cNvPr>
              <p:cNvCxnSpPr>
                <a:stCxn id="42" idx="2"/>
                <a:endCxn id="45" idx="0"/>
              </p:cNvCxnSpPr>
              <p:nvPr/>
            </p:nvCxnSpPr>
            <p:spPr>
              <a:xfrm flipH="1">
                <a:off x="14914" y="9153"/>
                <a:ext cx="5" cy="898"/>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244CCC3-4DC2-429F-B011-A52B64ABA649}"/>
                  </a:ext>
                </a:extLst>
              </p:cNvPr>
              <p:cNvCxnSpPr>
                <a:stCxn id="42" idx="2"/>
                <a:endCxn id="43" idx="0"/>
              </p:cNvCxnSpPr>
              <p:nvPr/>
            </p:nvCxnSpPr>
            <p:spPr>
              <a:xfrm flipH="1">
                <a:off x="14122" y="9153"/>
                <a:ext cx="797" cy="34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C6B756D-9EDD-4F82-B0DB-06A7AC2816ED}"/>
                  </a:ext>
                </a:extLst>
              </p:cNvPr>
              <p:cNvCxnSpPr>
                <a:stCxn id="42" idx="2"/>
                <a:endCxn id="44" idx="0"/>
              </p:cNvCxnSpPr>
              <p:nvPr/>
            </p:nvCxnSpPr>
            <p:spPr>
              <a:xfrm>
                <a:off x="14919" y="9153"/>
                <a:ext cx="813" cy="360"/>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 name="直接箭头连接符 17">
              <a:extLst>
                <a:ext uri="{FF2B5EF4-FFF2-40B4-BE49-F238E27FC236}">
                  <a16:creationId xmlns:a16="http://schemas.microsoft.com/office/drawing/2014/main" id="{1FE27ADD-9DCC-4E5E-B902-8B7B0DF53BF1}"/>
                </a:ext>
              </a:extLst>
            </p:cNvPr>
            <p:cNvCxnSpPr>
              <a:stCxn id="7" idx="2"/>
              <a:endCxn id="33" idx="0"/>
            </p:cNvCxnSpPr>
            <p:nvPr/>
          </p:nvCxnSpPr>
          <p:spPr>
            <a:xfrm flipH="1">
              <a:off x="10049" y="5857"/>
              <a:ext cx="12"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EB0D1DD-5674-4A9A-9035-76055C081B4A}"/>
                </a:ext>
              </a:extLst>
            </p:cNvPr>
            <p:cNvCxnSpPr>
              <a:stCxn id="7" idx="2"/>
              <a:endCxn id="41" idx="0"/>
            </p:cNvCxnSpPr>
            <p:nvPr/>
          </p:nvCxnSpPr>
          <p:spPr>
            <a:xfrm>
              <a:off x="10061" y="5857"/>
              <a:ext cx="4711" cy="1799"/>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467DE7C-9B2B-4A11-9E1D-F8C24799B692}"/>
                </a:ext>
              </a:extLst>
            </p:cNvPr>
            <p:cNvSpPr/>
            <p:nvPr/>
          </p:nvSpPr>
          <p:spPr>
            <a:xfrm>
              <a:off x="13830" y="4176"/>
              <a:ext cx="2180" cy="1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Task Scheduler</a:t>
              </a:r>
              <a:endParaRPr lang="en-US" altLang="zh-CN">
                <a:solidFill>
                  <a:schemeClr val="tx1"/>
                </a:solidFill>
              </a:endParaRPr>
            </a:p>
          </p:txBody>
        </p:sp>
        <p:sp>
          <p:nvSpPr>
            <p:cNvPr id="21" name="文本框 20">
              <a:extLst>
                <a:ext uri="{FF2B5EF4-FFF2-40B4-BE49-F238E27FC236}">
                  <a16:creationId xmlns:a16="http://schemas.microsoft.com/office/drawing/2014/main" id="{307ADC1C-6DA3-4CE1-A9A6-6398365E03C9}"/>
                </a:ext>
              </a:extLst>
            </p:cNvPr>
            <p:cNvSpPr txBox="1"/>
            <p:nvPr/>
          </p:nvSpPr>
          <p:spPr>
            <a:xfrm>
              <a:off x="9422" y="6666"/>
              <a:ext cx="1337" cy="483"/>
            </a:xfrm>
            <a:prstGeom prst="rect">
              <a:avLst/>
            </a:prstGeom>
            <a:noFill/>
          </p:spPr>
          <p:txBody>
            <a:bodyPr wrap="none" rtlCol="0">
              <a:spAutoFit/>
            </a:bodyPr>
            <a:lstStyle/>
            <a:p>
              <a:r>
                <a:rPr lang="en-US" altLang="zh-CN" sz="1400"/>
                <a:t>Heatbeat</a:t>
              </a:r>
            </a:p>
          </p:txBody>
        </p:sp>
        <p:sp>
          <p:nvSpPr>
            <p:cNvPr id="22" name="文本框 21">
              <a:extLst>
                <a:ext uri="{FF2B5EF4-FFF2-40B4-BE49-F238E27FC236}">
                  <a16:creationId xmlns:a16="http://schemas.microsoft.com/office/drawing/2014/main" id="{42121746-C3A1-491A-AC47-36C25B6D76FD}"/>
                </a:ext>
              </a:extLst>
            </p:cNvPr>
            <p:cNvSpPr txBox="1"/>
            <p:nvPr/>
          </p:nvSpPr>
          <p:spPr>
            <a:xfrm>
              <a:off x="11951" y="6666"/>
              <a:ext cx="1337" cy="483"/>
            </a:xfrm>
            <a:prstGeom prst="rect">
              <a:avLst/>
            </a:prstGeom>
            <a:noFill/>
          </p:spPr>
          <p:txBody>
            <a:bodyPr wrap="none" rtlCol="0">
              <a:spAutoFit/>
            </a:bodyPr>
            <a:lstStyle/>
            <a:p>
              <a:r>
                <a:rPr lang="en-US" altLang="zh-CN" sz="1400"/>
                <a:t>Heatbeat</a:t>
              </a:r>
            </a:p>
          </p:txBody>
        </p:sp>
        <p:sp>
          <p:nvSpPr>
            <p:cNvPr id="23" name="文本框 22">
              <a:extLst>
                <a:ext uri="{FF2B5EF4-FFF2-40B4-BE49-F238E27FC236}">
                  <a16:creationId xmlns:a16="http://schemas.microsoft.com/office/drawing/2014/main" id="{742501C5-4845-4F60-BF58-1174AB3E6ECB}"/>
                </a:ext>
              </a:extLst>
            </p:cNvPr>
            <p:cNvSpPr txBox="1"/>
            <p:nvPr/>
          </p:nvSpPr>
          <p:spPr>
            <a:xfrm>
              <a:off x="6304" y="6666"/>
              <a:ext cx="1337" cy="483"/>
            </a:xfrm>
            <a:prstGeom prst="rect">
              <a:avLst/>
            </a:prstGeom>
            <a:noFill/>
          </p:spPr>
          <p:txBody>
            <a:bodyPr wrap="none" rtlCol="0">
              <a:spAutoFit/>
            </a:bodyPr>
            <a:lstStyle/>
            <a:p>
              <a:r>
                <a:rPr lang="en-US" altLang="zh-CN" sz="1400"/>
                <a:t>Heatbeat</a:t>
              </a:r>
            </a:p>
          </p:txBody>
        </p:sp>
        <p:sp>
          <p:nvSpPr>
            <p:cNvPr id="24" name="矩形 23">
              <a:extLst>
                <a:ext uri="{FF2B5EF4-FFF2-40B4-BE49-F238E27FC236}">
                  <a16:creationId xmlns:a16="http://schemas.microsoft.com/office/drawing/2014/main" id="{C07DD97A-D1BB-42A6-B86E-6194EA7695BE}"/>
                </a:ext>
              </a:extLst>
            </p:cNvPr>
            <p:cNvSpPr/>
            <p:nvPr/>
          </p:nvSpPr>
          <p:spPr>
            <a:xfrm>
              <a:off x="2368" y="3572"/>
              <a:ext cx="15019" cy="68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E9B27CF-77D5-C24A-82BE-0AB8B24EC0A3}"/>
              </a:ext>
            </a:extLst>
          </p:cNvPr>
          <p:cNvSpPr>
            <a:spLocks noGrp="1"/>
          </p:cNvSpPr>
          <p:nvPr>
            <p:ph type="sldNum" sz="quarter" idx="12"/>
          </p:nvPr>
        </p:nvSpPr>
        <p:spPr/>
        <p:txBody>
          <a:bodyPr/>
          <a:lstStyle/>
          <a:p>
            <a:fld id="{B13F0FA4-29F4-4B1D-A16B-0D7169EBD889}" type="slidenum">
              <a:rPr lang="en-US" smtClean="0"/>
              <a:t>58</a:t>
            </a:fld>
            <a:endParaRPr lang="en-US"/>
          </a:p>
        </p:txBody>
      </p:sp>
    </p:spTree>
    <p:extLst>
      <p:ext uri="{BB962C8B-B14F-4D97-AF65-F5344CB8AC3E}">
        <p14:creationId xmlns:p14="http://schemas.microsoft.com/office/powerpoint/2010/main" val="30908004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en-US" altLang="zh-CN" dirty="0" err="1" smtClean="0"/>
              <a:t>MapReduce</a:t>
            </a:r>
            <a:r>
              <a:rPr lang="zh-CN" altLang="en-US" dirty="0" smtClean="0"/>
              <a:t>优点和缺点</a:t>
            </a:r>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59</a:t>
            </a:fld>
            <a:endParaRPr lang="en-US"/>
          </a:p>
        </p:txBody>
      </p:sp>
      <p:pic>
        <p:nvPicPr>
          <p:cNvPr id="5" name="Picture 4"/>
          <p:cNvPicPr>
            <a:picLocks noChangeAspect="1" noChangeArrowheads="1"/>
          </p:cNvPicPr>
          <p:nvPr/>
        </p:nvPicPr>
        <p:blipFill>
          <a:blip r:embed="rId2"/>
          <a:srcRect/>
          <a:stretch>
            <a:fillRect/>
          </a:stretch>
        </p:blipFill>
        <p:spPr bwMode="auto">
          <a:xfrm>
            <a:off x="2954785" y="3252769"/>
            <a:ext cx="5867400" cy="2894012"/>
          </a:xfrm>
          <a:prstGeom prst="rect">
            <a:avLst/>
          </a:prstGeom>
          <a:noFill/>
          <a:ln w="9525">
            <a:noFill/>
            <a:miter lim="800000"/>
            <a:headEnd/>
            <a:tailEnd/>
          </a:ln>
        </p:spPr>
      </p:pic>
      <p:sp>
        <p:nvSpPr>
          <p:cNvPr id="6" name="Rectangle 5"/>
          <p:cNvSpPr>
            <a:spLocks noChangeArrowheads="1"/>
          </p:cNvSpPr>
          <p:nvPr/>
        </p:nvSpPr>
        <p:spPr bwMode="auto">
          <a:xfrm>
            <a:off x="4564501" y="6199187"/>
            <a:ext cx="2432050" cy="339725"/>
          </a:xfrm>
          <a:prstGeom prst="rect">
            <a:avLst/>
          </a:prstGeom>
          <a:noFill/>
          <a:ln w="9525">
            <a:noFill/>
            <a:miter lim="800000"/>
            <a:headEnd/>
            <a:tailEnd/>
          </a:ln>
        </p:spPr>
        <p:txBody>
          <a:bodyPr wrap="none" anchor="ctr">
            <a:spAutoFit/>
          </a:bodyPr>
          <a:lstStyle/>
          <a:p>
            <a:pPr algn="ctr" eaLnBrk="0" hangingPunct="0"/>
            <a:r>
              <a:rPr lang="zh-CN" altLang="en-US" sz="1600" dirty="0"/>
              <a:t>图 </a:t>
            </a:r>
            <a:r>
              <a:rPr lang="en-US" altLang="zh-CN" sz="1600" dirty="0"/>
              <a:t> </a:t>
            </a:r>
            <a:r>
              <a:rPr lang="en-US" altLang="zh-CN" sz="1600" dirty="0" err="1"/>
              <a:t>MapReduce</a:t>
            </a:r>
            <a:r>
              <a:rPr lang="zh-CN" altLang="en-US" sz="1600" dirty="0"/>
              <a:t>工作流程</a:t>
            </a:r>
          </a:p>
        </p:txBody>
      </p:sp>
      <p:sp>
        <p:nvSpPr>
          <p:cNvPr id="7" name="Rectangle 4"/>
          <p:cNvSpPr>
            <a:spLocks noChangeArrowheads="1"/>
          </p:cNvSpPr>
          <p:nvPr/>
        </p:nvSpPr>
        <p:spPr bwMode="auto">
          <a:xfrm>
            <a:off x="647562" y="1030600"/>
            <a:ext cx="11176247" cy="1938992"/>
          </a:xfrm>
          <a:prstGeom prst="rect">
            <a:avLst/>
          </a:prstGeom>
          <a:noFill/>
          <a:ln w="9525">
            <a:noFill/>
            <a:miter lim="800000"/>
            <a:headEnd/>
            <a:tailEnd/>
          </a:ln>
        </p:spPr>
        <p:txBody>
          <a:bodyPr wrap="square" anchor="ctr">
            <a:spAutoFit/>
          </a:bodyPr>
          <a:lstStyle/>
          <a:p>
            <a:pPr eaLnBrk="0" hangingPunct="0">
              <a:buFontTx/>
              <a:buChar char="•"/>
            </a:pPr>
            <a:r>
              <a:rPr lang="en-US" altLang="zh-CN" sz="2000" dirty="0" err="1"/>
              <a:t>MapReduce</a:t>
            </a:r>
            <a:r>
              <a:rPr lang="zh-CN" altLang="en-US" sz="2000" dirty="0"/>
              <a:t>将复杂的、运行于大规模集群上的并行计算过程高度地抽象到了两个函数：</a:t>
            </a:r>
            <a:r>
              <a:rPr lang="en-US" altLang="zh-CN" sz="2000" dirty="0"/>
              <a:t>Map</a:t>
            </a:r>
            <a:r>
              <a:rPr lang="zh-CN" altLang="en-US" sz="2000" dirty="0"/>
              <a:t>和</a:t>
            </a:r>
            <a:r>
              <a:rPr lang="en-US" altLang="zh-CN" sz="2000" dirty="0"/>
              <a:t>Reduce</a:t>
            </a:r>
          </a:p>
          <a:p>
            <a:pPr eaLnBrk="0" hangingPunct="0">
              <a:buFontTx/>
              <a:buChar char="•"/>
            </a:pPr>
            <a:r>
              <a:rPr lang="zh-CN" altLang="en-US" sz="2000" dirty="0"/>
              <a:t>编程容易，不需要掌握分布式并行编程细节，也可以很容易把自己的程序运行在分布式系统上，完成海量数据的计算</a:t>
            </a:r>
            <a:endParaRPr lang="en-US" altLang="zh-CN" sz="2000" dirty="0"/>
          </a:p>
          <a:p>
            <a:pPr eaLnBrk="0" hangingPunct="0">
              <a:buFontTx/>
              <a:buChar char="•"/>
            </a:pPr>
            <a:r>
              <a:rPr lang="en-US" altLang="zh-CN" sz="2000" dirty="0" err="1"/>
              <a:t>MapReduce</a:t>
            </a:r>
            <a:r>
              <a:rPr lang="zh-CN" altLang="en-US" sz="2000" dirty="0"/>
              <a:t>采用“</a:t>
            </a:r>
            <a:r>
              <a:rPr lang="zh-CN" altLang="en-US" sz="2000" b="1" dirty="0">
                <a:solidFill>
                  <a:srgbClr val="FF0000"/>
                </a:solidFill>
              </a:rPr>
              <a:t>分而治之</a:t>
            </a:r>
            <a:r>
              <a:rPr lang="zh-CN" altLang="en-US" sz="2000" dirty="0"/>
              <a:t>”策略，一个存储在分布式文件系统中的大规模数据集，会被切分成许多独立的分片（</a:t>
            </a:r>
            <a:r>
              <a:rPr lang="en-US" altLang="zh-CN" sz="2000" dirty="0"/>
              <a:t>split</a:t>
            </a:r>
            <a:r>
              <a:rPr lang="zh-CN" altLang="en-US" sz="2000" dirty="0"/>
              <a:t>），这些分片可以被多个</a:t>
            </a:r>
            <a:r>
              <a:rPr lang="en-US" altLang="zh-CN" sz="2000" dirty="0"/>
              <a:t>Map</a:t>
            </a:r>
            <a:r>
              <a:rPr lang="zh-CN" altLang="en-US" sz="2000" dirty="0"/>
              <a:t>任务并行处理</a:t>
            </a:r>
          </a:p>
        </p:txBody>
      </p:sp>
    </p:spTree>
    <p:extLst>
      <p:ext uri="{BB962C8B-B14F-4D97-AF65-F5344CB8AC3E}">
        <p14:creationId xmlns:p14="http://schemas.microsoft.com/office/powerpoint/2010/main" val="31703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79D68-570A-4CCB-9729-AD84623DFC66}"/>
              </a:ext>
            </a:extLst>
          </p:cNvPr>
          <p:cNvSpPr>
            <a:spLocks noGrp="1"/>
          </p:cNvSpPr>
          <p:nvPr>
            <p:ph type="title"/>
          </p:nvPr>
        </p:nvSpPr>
        <p:spPr/>
        <p:txBody>
          <a:bodyPr/>
          <a:lstStyle/>
          <a:p>
            <a:r>
              <a:rPr lang="zh-CN" altLang="en-US" dirty="0"/>
              <a:t>大数据</a:t>
            </a:r>
            <a:r>
              <a:rPr lang="zh-CN" altLang="en-US" dirty="0" smtClean="0"/>
              <a:t>文件系统</a:t>
            </a:r>
            <a:r>
              <a:rPr lang="zh-CN" altLang="en-US" dirty="0"/>
              <a:t>二</a:t>
            </a:r>
            <a:r>
              <a:rPr lang="zh-CN" altLang="en-US" dirty="0" smtClean="0"/>
              <a:t>： </a:t>
            </a:r>
            <a:r>
              <a:rPr lang="en-US" altLang="zh-CN" dirty="0" smtClean="0"/>
              <a:t>GFS</a:t>
            </a:r>
            <a:r>
              <a:rPr lang="zh-CN" altLang="en-US" dirty="0"/>
              <a:t>架构</a:t>
            </a:r>
          </a:p>
        </p:txBody>
      </p:sp>
      <p:sp>
        <p:nvSpPr>
          <p:cNvPr id="5" name="Content Placeholder 2">
            <a:extLst>
              <a:ext uri="{FF2B5EF4-FFF2-40B4-BE49-F238E27FC236}">
                <a16:creationId xmlns:a16="http://schemas.microsoft.com/office/drawing/2014/main" id="{AA13D7CF-0A4B-444B-88FF-7FF9024DB69E}"/>
              </a:ext>
            </a:extLst>
          </p:cNvPr>
          <p:cNvSpPr>
            <a:spLocks noGrp="1"/>
          </p:cNvSpPr>
          <p:nvPr>
            <p:ph idx="1"/>
          </p:nvPr>
        </p:nvSpPr>
        <p:spPr>
          <a:xfrm>
            <a:off x="680483" y="1160756"/>
            <a:ext cx="10930269" cy="5016207"/>
          </a:xfrm>
        </p:spPr>
        <p:txBody>
          <a:bodyPr/>
          <a:lstStyle/>
          <a:p>
            <a:r>
              <a:rPr lang="en-US" altLang="zh-CN"/>
              <a:t>GFS</a:t>
            </a:r>
            <a:r>
              <a:rPr lang="zh-CN" altLang="en-US"/>
              <a:t>将整个系统分为三类角色：</a:t>
            </a:r>
            <a:r>
              <a:rPr lang="en-US" altLang="zh-CN"/>
              <a:t>Client</a:t>
            </a:r>
            <a:r>
              <a:rPr lang="zh-CN" altLang="en-US"/>
              <a:t> </a:t>
            </a:r>
            <a:r>
              <a:rPr lang="en-US" altLang="zh-CN"/>
              <a:t>(</a:t>
            </a:r>
            <a:r>
              <a:rPr lang="zh-CN" altLang="en-US"/>
              <a:t>客户端</a:t>
            </a:r>
            <a:r>
              <a:rPr lang="en-US" altLang="zh-CN"/>
              <a:t>)</a:t>
            </a:r>
            <a:r>
              <a:rPr lang="zh-CN" altLang="en-US"/>
              <a:t>、</a:t>
            </a:r>
            <a:r>
              <a:rPr lang="en-US" altLang="zh-CN"/>
              <a:t>Master (</a:t>
            </a:r>
            <a:r>
              <a:rPr lang="zh-CN" altLang="en-US"/>
              <a:t>主服务器</a:t>
            </a:r>
            <a:r>
              <a:rPr lang="en-US" altLang="zh-CN"/>
              <a:t>)</a:t>
            </a:r>
            <a:r>
              <a:rPr lang="zh-CN" altLang="en-US"/>
              <a:t>、</a:t>
            </a:r>
            <a:r>
              <a:rPr lang="en-US" altLang="zh-CN"/>
              <a:t>Chunk Server (</a:t>
            </a:r>
            <a:r>
              <a:rPr lang="zh-CN" altLang="en-US"/>
              <a:t>数据块服务器</a:t>
            </a:r>
            <a:r>
              <a:rPr lang="en-US" altLang="zh-CN"/>
              <a:t>)</a:t>
            </a:r>
            <a:endParaRPr lang="zh-CN" altLang="en-US"/>
          </a:p>
        </p:txBody>
      </p:sp>
      <p:pic>
        <p:nvPicPr>
          <p:cNvPr id="6" name="Picture 5">
            <a:extLst>
              <a:ext uri="{FF2B5EF4-FFF2-40B4-BE49-F238E27FC236}">
                <a16:creationId xmlns:a16="http://schemas.microsoft.com/office/drawing/2014/main" id="{CE14BE81-E8E2-4B65-BDE5-4BC744B46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053" y="2171936"/>
            <a:ext cx="8833831" cy="3898664"/>
          </a:xfrm>
          <a:prstGeom prst="rect">
            <a:avLst/>
          </a:prstGeom>
        </p:spPr>
      </p:pic>
    </p:spTree>
    <p:extLst>
      <p:ext uri="{BB962C8B-B14F-4D97-AF65-F5344CB8AC3E}">
        <p14:creationId xmlns:p14="http://schemas.microsoft.com/office/powerpoint/2010/main" val="2618441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4.4 </a:t>
            </a:r>
            <a:r>
              <a:rPr lang="en-US" altLang="zh-CN" dirty="0" err="1"/>
              <a:t>MapReduce</a:t>
            </a:r>
            <a:r>
              <a:rPr lang="zh-CN" altLang="en-US" dirty="0"/>
              <a:t>优点和缺点</a:t>
            </a:r>
          </a:p>
        </p:txBody>
      </p:sp>
      <p:sp>
        <p:nvSpPr>
          <p:cNvPr id="4" name="灯片编号占位符 3"/>
          <p:cNvSpPr>
            <a:spLocks noGrp="1"/>
          </p:cNvSpPr>
          <p:nvPr>
            <p:ph type="sldNum" sz="quarter" idx="12"/>
          </p:nvPr>
        </p:nvSpPr>
        <p:spPr/>
        <p:txBody>
          <a:bodyPr/>
          <a:lstStyle/>
          <a:p>
            <a:fld id="{B13F0FA4-29F4-4B1D-A16B-0D7169EBD889}" type="slidenum">
              <a:rPr lang="en-US" smtClean="0"/>
              <a:t>60</a:t>
            </a:fld>
            <a:endParaRPr lang="en-US"/>
          </a:p>
        </p:txBody>
      </p:sp>
      <p:sp>
        <p:nvSpPr>
          <p:cNvPr id="5" name="Rectangle 1"/>
          <p:cNvSpPr>
            <a:spLocks noGrp="1" noChangeArrowheads="1"/>
          </p:cNvSpPr>
          <p:nvPr>
            <p:ph idx="1"/>
          </p:nvPr>
        </p:nvSpPr>
        <p:spPr bwMode="auto">
          <a:xfrm>
            <a:off x="751504" y="1349756"/>
            <a:ext cx="10930269" cy="3059812"/>
          </a:xfrm>
          <a:prstGeom prst="rect">
            <a:avLst/>
          </a:prstGeom>
          <a:noFill/>
          <a:ln w="9525" cmpd="sng">
            <a:noFill/>
            <a:miter lim="800000"/>
            <a:headEnd/>
            <a:tailEnd/>
          </a:ln>
          <a:effectLst/>
        </p:spPr>
        <p:txBody>
          <a:bodyPr wrap="square" anchor="ctr">
            <a:spAutoFit/>
          </a:bodyPr>
          <a:lstStyle/>
          <a:p>
            <a:pPr eaLnBrk="0" hangingPunct="0">
              <a:defRPr/>
            </a:pPr>
            <a:r>
              <a:rPr lang="en-US" altLang="zh-CN" sz="2800" b="1" dirty="0" err="1">
                <a:latin typeface="Times New Roman" pitchFamily="18" charset="0"/>
                <a:cs typeface="Times New Roman" pitchFamily="18" charset="0"/>
              </a:rPr>
              <a:t>Hadoop</a:t>
            </a:r>
            <a:r>
              <a:rPr lang="zh-CN" altLang="en-US" sz="2800" b="1" dirty="0">
                <a:latin typeface="Times New Roman" pitchFamily="18" charset="0"/>
                <a:cs typeface="Times New Roman" pitchFamily="18" charset="0"/>
              </a:rPr>
              <a:t>存在如下一些缺点：</a:t>
            </a:r>
            <a:endParaRPr lang="en-US" altLang="zh-CN" sz="2800" b="1" dirty="0">
              <a:latin typeface="Times New Roman" pitchFamily="18" charset="0"/>
              <a:cs typeface="Times New Roman" pitchFamily="18" charset="0"/>
            </a:endParaRPr>
          </a:p>
          <a:p>
            <a:pPr lvl="1" eaLnBrk="0" hangingPunct="0">
              <a:buFontTx/>
              <a:buChar char="•"/>
              <a:defRPr/>
            </a:pPr>
            <a:r>
              <a:rPr lang="zh-CN" altLang="en-US" dirty="0" smtClean="0">
                <a:latin typeface="Times New Roman" pitchFamily="18" charset="0"/>
                <a:cs typeface="Times New Roman" pitchFamily="18" charset="0"/>
              </a:rPr>
              <a:t>表达</a:t>
            </a:r>
            <a:r>
              <a:rPr lang="zh-CN" altLang="en-US" dirty="0">
                <a:latin typeface="Times New Roman" pitchFamily="18" charset="0"/>
                <a:cs typeface="Times New Roman" pitchFamily="18" charset="0"/>
              </a:rPr>
              <a:t>能力有限</a:t>
            </a:r>
            <a:endParaRPr lang="zh-CN" altLang="en-US" dirty="0"/>
          </a:p>
          <a:p>
            <a:pPr lvl="1" eaLnBrk="0" hangingPunct="0">
              <a:buFontTx/>
              <a:buChar char="•"/>
              <a:defRPr/>
            </a:pPr>
            <a:r>
              <a:rPr lang="zh-CN" altLang="en-US" dirty="0">
                <a:latin typeface="Times New Roman" pitchFamily="18" charset="0"/>
                <a:cs typeface="Times New Roman" pitchFamily="18" charset="0"/>
              </a:rPr>
              <a:t>磁盘</a:t>
            </a:r>
            <a:r>
              <a:rPr lang="en-US" altLang="zh-CN" dirty="0" smtClean="0">
                <a:latin typeface="Times New Roman" pitchFamily="18" charset="0"/>
                <a:cs typeface="Times New Roman" pitchFamily="18" charset="0"/>
              </a:rPr>
              <a:t>I/O</a:t>
            </a:r>
            <a:r>
              <a:rPr lang="zh-CN" altLang="en-US" dirty="0">
                <a:latin typeface="Times New Roman" pitchFamily="18" charset="0"/>
                <a:cs typeface="Times New Roman" pitchFamily="18" charset="0"/>
              </a:rPr>
              <a:t>开销大</a:t>
            </a:r>
            <a:endParaRPr lang="en-US" altLang="zh-CN" dirty="0">
              <a:latin typeface="Times New Roman" pitchFamily="18" charset="0"/>
              <a:cs typeface="Times New Roman" pitchFamily="18" charset="0"/>
            </a:endParaRPr>
          </a:p>
          <a:p>
            <a:pPr lvl="1" eaLnBrk="0" hangingPunct="0">
              <a:buFontTx/>
              <a:buChar char="•"/>
              <a:defRPr/>
            </a:pPr>
            <a:r>
              <a:rPr lang="zh-CN" altLang="en-US" dirty="0">
                <a:latin typeface="Times New Roman" pitchFamily="18" charset="0"/>
                <a:cs typeface="Times New Roman" pitchFamily="18" charset="0"/>
              </a:rPr>
              <a:t>延迟高</a:t>
            </a:r>
            <a:endParaRPr lang="en-US" altLang="zh-CN"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任务之间的衔接涉及</a:t>
            </a:r>
            <a:r>
              <a:rPr lang="en-US" altLang="zh-CN" sz="2400" dirty="0" smtClean="0">
                <a:latin typeface="Times New Roman" pitchFamily="18" charset="0"/>
                <a:cs typeface="Times New Roman" pitchFamily="18" charset="0"/>
              </a:rPr>
              <a:t>I/O</a:t>
            </a:r>
            <a:r>
              <a:rPr lang="zh-CN" altLang="en-US" sz="2400" dirty="0">
                <a:latin typeface="Times New Roman" pitchFamily="18" charset="0"/>
                <a:cs typeface="Times New Roman" pitchFamily="18" charset="0"/>
              </a:rPr>
              <a:t>开销</a:t>
            </a:r>
            <a:endParaRPr lang="en-US" altLang="zh-CN" sz="2400" dirty="0">
              <a:latin typeface="Times New Roman" pitchFamily="18" charset="0"/>
              <a:cs typeface="Times New Roman" pitchFamily="18" charset="0"/>
            </a:endParaRPr>
          </a:p>
          <a:p>
            <a:pPr lvl="2" eaLnBrk="0" hangingPunct="0">
              <a:buFontTx/>
              <a:buChar char="•"/>
              <a:defRPr/>
            </a:pPr>
            <a:r>
              <a:rPr lang="zh-CN" altLang="en-US" sz="2400" dirty="0">
                <a:latin typeface="Times New Roman" pitchFamily="18" charset="0"/>
                <a:cs typeface="Times New Roman" pitchFamily="18" charset="0"/>
              </a:rPr>
              <a:t>在前一个任务执行完成之前，其他任务就无法开始，难以胜任复杂、多阶段的计算任务</a:t>
            </a:r>
            <a:r>
              <a:rPr lang="zh-CN" altLang="en-US" sz="2400" dirty="0"/>
              <a:t> </a:t>
            </a:r>
            <a:endParaRPr lang="zh-CN" altLang="en-US" dirty="0"/>
          </a:p>
        </p:txBody>
      </p:sp>
    </p:spTree>
    <p:extLst>
      <p:ext uri="{BB962C8B-B14F-4D97-AF65-F5344CB8AC3E}">
        <p14:creationId xmlns:p14="http://schemas.microsoft.com/office/powerpoint/2010/main" val="4064399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61</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pic>
        <p:nvPicPr>
          <p:cNvPr id="5" name="Picture 2"/>
          <p:cNvPicPr>
            <a:picLocks noGrp="1" noChangeAspect="1" noChangeArrowheads="1"/>
          </p:cNvPicPr>
          <p:nvPr>
            <p:ph idx="1"/>
          </p:nvPr>
        </p:nvPicPr>
        <p:blipFill>
          <a:blip r:embed="rId2"/>
          <a:srcRect/>
          <a:stretch>
            <a:fillRect/>
          </a:stretch>
        </p:blipFill>
        <p:spPr bwMode="auto">
          <a:xfrm>
            <a:off x="92192" y="1439754"/>
            <a:ext cx="5989012" cy="3050021"/>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6560598" y="1220303"/>
            <a:ext cx="5515992" cy="3304735"/>
          </a:xfrm>
          <a:prstGeom prst="rect">
            <a:avLst/>
          </a:prstGeom>
          <a:noFill/>
          <a:ln w="9525">
            <a:noFill/>
            <a:miter lim="800000"/>
            <a:headEnd/>
            <a:tailEnd/>
          </a:ln>
          <a:effectLst/>
        </p:spPr>
      </p:pic>
      <p:sp>
        <p:nvSpPr>
          <p:cNvPr id="8" name="Rectangle 1"/>
          <p:cNvSpPr>
            <a:spLocks noChangeArrowheads="1"/>
          </p:cNvSpPr>
          <p:nvPr/>
        </p:nvSpPr>
        <p:spPr bwMode="auto">
          <a:xfrm>
            <a:off x="1070502" y="4639613"/>
            <a:ext cx="10935067" cy="1938992"/>
          </a:xfrm>
          <a:prstGeom prst="rect">
            <a:avLst/>
          </a:prstGeom>
          <a:noFill/>
          <a:ln w="9525" cmpd="sng">
            <a:noFill/>
            <a:miter lim="800000"/>
            <a:headEnd/>
            <a:tailEnd/>
          </a:ln>
          <a:effectLst/>
        </p:spPr>
        <p:txBody>
          <a:bodyPr wrap="square" anchor="ctr">
            <a:spAutoFit/>
          </a:bodyPr>
          <a:lstStyle/>
          <a:p>
            <a:pPr eaLnBrk="0" hangingPunct="0">
              <a:buFont typeface="Arial" pitchFamily="34" charset="0"/>
              <a:buNone/>
              <a:defRPr/>
            </a:pPr>
            <a:r>
              <a:rPr lang="en-US" altLang="zh-CN" sz="2000" dirty="0"/>
              <a:t>Spark</a:t>
            </a:r>
            <a:r>
              <a:rPr lang="zh-CN" altLang="zh-CN" sz="2000" dirty="0"/>
              <a:t>在借鉴</a:t>
            </a:r>
            <a:r>
              <a:rPr lang="en-US" altLang="zh-CN" sz="2000" dirty="0" err="1"/>
              <a:t>Hadoop</a:t>
            </a:r>
            <a:r>
              <a:rPr lang="en-US" altLang="zh-CN" sz="2000" dirty="0"/>
              <a:t> </a:t>
            </a:r>
            <a:r>
              <a:rPr lang="en-US" altLang="zh-CN" sz="2000" dirty="0" err="1"/>
              <a:t>MapReduce</a:t>
            </a:r>
            <a:r>
              <a:rPr lang="zh-CN" altLang="zh-CN" sz="2000" dirty="0"/>
              <a:t>优点的同时，很好地解决了</a:t>
            </a:r>
            <a:r>
              <a:rPr lang="en-US" altLang="zh-CN" sz="2000" dirty="0" err="1"/>
              <a:t>MapReduce</a:t>
            </a:r>
            <a:r>
              <a:rPr lang="zh-CN" altLang="zh-CN" sz="2000" dirty="0"/>
              <a:t>所面临的</a:t>
            </a:r>
            <a:r>
              <a:rPr lang="zh-CN" altLang="zh-CN" sz="2000" dirty="0" smtClean="0"/>
              <a:t>问题</a:t>
            </a:r>
            <a:r>
              <a:rPr lang="zh-CN" altLang="en-US" sz="2000" dirty="0"/>
              <a:t>，</a:t>
            </a:r>
            <a:r>
              <a:rPr lang="zh-CN" sz="2000" dirty="0" smtClean="0">
                <a:latin typeface="Times New Roman" pitchFamily="18" charset="0"/>
                <a:cs typeface="Times New Roman" pitchFamily="18" charset="0"/>
              </a:rPr>
              <a:t>相比</a:t>
            </a:r>
            <a:r>
              <a:rPr lang="zh-CN" sz="2000" dirty="0">
                <a:latin typeface="Times New Roman" pitchFamily="18" charset="0"/>
                <a:cs typeface="Times New Roman" pitchFamily="18" charset="0"/>
              </a:rPr>
              <a:t>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a:t>
            </a: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主要具有如下优点：</a:t>
            </a:r>
            <a:endParaRPr lang="en-US" altLang="zh-CN" sz="2000" dirty="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的计算模式也属于</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，但不局限于</a:t>
            </a:r>
            <a:r>
              <a:rPr lang="en-US" altLang="zh-CN" sz="2000" dirty="0">
                <a:latin typeface="Times New Roman" pitchFamily="18" charset="0"/>
                <a:cs typeface="Times New Roman" pitchFamily="18" charset="0"/>
              </a:rPr>
              <a:t>Map</a:t>
            </a:r>
            <a:r>
              <a:rPr lang="zh-CN" altLang="en-US" sz="2000" dirty="0">
                <a:latin typeface="Times New Roman" pitchFamily="18" charset="0"/>
                <a:cs typeface="Times New Roman" pitchFamily="18" charset="0"/>
              </a:rPr>
              <a:t>和</a:t>
            </a:r>
            <a:r>
              <a:rPr lang="en-US" altLang="zh-CN" sz="2000" dirty="0">
                <a:latin typeface="Times New Roman" pitchFamily="18" charset="0"/>
                <a:cs typeface="Times New Roman" pitchFamily="18" charset="0"/>
              </a:rPr>
              <a:t>Reduce</a:t>
            </a:r>
            <a:r>
              <a:rPr lang="zh-CN" altLang="en-US" sz="2000" dirty="0">
                <a:latin typeface="Times New Roman" pitchFamily="18" charset="0"/>
                <a:cs typeface="Times New Roman" pitchFamily="18" charset="0"/>
              </a:rPr>
              <a:t>操作，还提供了多种数据集操作类型</a:t>
            </a:r>
            <a:r>
              <a:rPr lang="zh-CN" altLang="en-US" sz="2000" dirty="0" smtClean="0">
                <a:latin typeface="Times New Roman" pitchFamily="18" charset="0"/>
                <a:cs typeface="Times New Roman" pitchFamily="18" charset="0"/>
              </a:rPr>
              <a:t>，如流处理、图等，编程</a:t>
            </a:r>
            <a:r>
              <a:rPr lang="zh-CN" altLang="en-US" sz="2000" dirty="0">
                <a:latin typeface="Times New Roman" pitchFamily="18" charset="0"/>
                <a:cs typeface="Times New Roman" pitchFamily="18" charset="0"/>
              </a:rPr>
              <a:t>模型比</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a:latin typeface="Times New Roman" pitchFamily="18" charset="0"/>
                <a:cs typeface="Times New Roman" pitchFamily="18" charset="0"/>
              </a:rPr>
              <a:t>更灵活</a:t>
            </a:r>
            <a:endParaRPr lang="zh-CN" altLang="en-US" sz="2000" dirty="0">
              <a:latin typeface="Arial" pitchFamily="34" charset="0"/>
            </a:endParaRPr>
          </a:p>
          <a:p>
            <a:pPr eaLnBrk="0" hangingPunct="0">
              <a:buFontTx/>
              <a:buChar char="•"/>
              <a:defRPr/>
            </a:pPr>
            <a:r>
              <a:rPr lang="en-US" altLang="zh-CN" sz="2000" dirty="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提供了内存计算，可将中间结果放到内存中，对于迭代运算效率更</a:t>
            </a:r>
            <a:r>
              <a:rPr lang="zh-CN" altLang="en-US" sz="2000" dirty="0" smtClean="0">
                <a:latin typeface="Times New Roman" pitchFamily="18" charset="0"/>
                <a:cs typeface="Times New Roman" pitchFamily="18" charset="0"/>
              </a:rPr>
              <a:t>高</a:t>
            </a:r>
            <a:endParaRPr lang="en-US" altLang="zh-CN" sz="2000" dirty="0" smtClean="0">
              <a:latin typeface="Times New Roman" pitchFamily="18" charset="0"/>
              <a:cs typeface="Times New Roman" pitchFamily="18" charset="0"/>
            </a:endParaRPr>
          </a:p>
          <a:p>
            <a:pPr eaLnBrk="0" hangingPunct="0">
              <a:buFontTx/>
              <a:buChar char="•"/>
              <a:defRPr/>
            </a:pPr>
            <a:r>
              <a:rPr lang="en-US" altLang="zh-CN" sz="2000" dirty="0" smtClean="0">
                <a:latin typeface="Times New Roman" pitchFamily="18" charset="0"/>
                <a:cs typeface="Times New Roman" pitchFamily="18" charset="0"/>
              </a:rPr>
              <a:t>Spark</a:t>
            </a:r>
            <a:r>
              <a:rPr lang="zh-CN" altLang="en-US" sz="2000" dirty="0">
                <a:latin typeface="Times New Roman" pitchFamily="18" charset="0"/>
                <a:cs typeface="Times New Roman" pitchFamily="18" charset="0"/>
              </a:rPr>
              <a:t>基于</a:t>
            </a:r>
            <a:r>
              <a:rPr lang="en-US" altLang="zh-CN" sz="2000" dirty="0">
                <a:latin typeface="Times New Roman" pitchFamily="18" charset="0"/>
                <a:cs typeface="Times New Roman" pitchFamily="18" charset="0"/>
              </a:rPr>
              <a:t>DAG</a:t>
            </a:r>
            <a:r>
              <a:rPr lang="zh-CN" altLang="en-US" sz="2000" dirty="0">
                <a:latin typeface="Times New Roman" pitchFamily="18" charset="0"/>
                <a:cs typeface="Times New Roman" pitchFamily="18" charset="0"/>
              </a:rPr>
              <a:t>的任务调度执行机制，要优于</a:t>
            </a:r>
            <a:r>
              <a:rPr lang="en-US" altLang="zh-CN" sz="2000" dirty="0" err="1">
                <a:latin typeface="Times New Roman" pitchFamily="18" charset="0"/>
                <a:cs typeface="Times New Roman" pitchFamily="18" charset="0"/>
              </a:rPr>
              <a:t>Hadoop</a:t>
            </a:r>
            <a:r>
              <a:rPr lang="en-US" altLang="zh-CN" sz="2000" dirty="0">
                <a:latin typeface="Times New Roman" pitchFamily="18" charset="0"/>
                <a:cs typeface="Times New Roman" pitchFamily="18" charset="0"/>
              </a:rPr>
              <a:t> </a:t>
            </a:r>
            <a:r>
              <a:rPr lang="en-US" altLang="zh-CN" sz="2000" dirty="0" err="1">
                <a:latin typeface="Times New Roman" pitchFamily="18" charset="0"/>
                <a:cs typeface="Times New Roman" pitchFamily="18" charset="0"/>
              </a:rPr>
              <a:t>MapReduce</a:t>
            </a:r>
            <a:r>
              <a:rPr lang="zh-CN" altLang="en-US" sz="2000" dirty="0" smtClean="0">
                <a:latin typeface="Times New Roman" pitchFamily="18" charset="0"/>
                <a:cs typeface="Times New Roman" pitchFamily="18" charset="0"/>
              </a:rPr>
              <a:t>的批处理执行</a:t>
            </a:r>
            <a:r>
              <a:rPr lang="zh-CN" altLang="en-US" sz="2000" dirty="0">
                <a:latin typeface="Times New Roman" pitchFamily="18" charset="0"/>
                <a:cs typeface="Times New Roman" pitchFamily="18" charset="0"/>
              </a:rPr>
              <a:t>机制</a:t>
            </a:r>
            <a:r>
              <a:rPr lang="zh-CN" altLang="en-US" sz="2000" dirty="0">
                <a:latin typeface="Arial" pitchFamily="34" charset="0"/>
              </a:rPr>
              <a:t> </a:t>
            </a:r>
          </a:p>
        </p:txBody>
      </p:sp>
      <p:sp>
        <p:nvSpPr>
          <p:cNvPr id="9" name="TextBox 3"/>
          <p:cNvSpPr txBox="1">
            <a:spLocks noChangeArrowheads="1"/>
          </p:cNvSpPr>
          <p:nvPr/>
        </p:nvSpPr>
        <p:spPr bwMode="auto">
          <a:xfrm>
            <a:off x="4411747" y="977791"/>
            <a:ext cx="3849092" cy="461963"/>
          </a:xfrm>
          <a:prstGeom prst="rect">
            <a:avLst/>
          </a:prstGeom>
          <a:noFill/>
          <a:ln w="9525">
            <a:noFill/>
            <a:miter lim="800000"/>
            <a:headEnd/>
            <a:tailEnd/>
          </a:ln>
        </p:spPr>
        <p:txBody>
          <a:bodyPr wrap="square">
            <a:spAutoFit/>
          </a:bodyPr>
          <a:lstStyle/>
          <a:p>
            <a:r>
              <a:rPr lang="en-US" altLang="zh-CN" sz="2400" dirty="0">
                <a:solidFill>
                  <a:srgbClr val="FF0000"/>
                </a:solidFill>
              </a:rPr>
              <a:t>Hadoop</a:t>
            </a:r>
            <a:r>
              <a:rPr lang="zh-CN" altLang="en-US" sz="2400" dirty="0">
                <a:solidFill>
                  <a:srgbClr val="FF0000"/>
                </a:solidFill>
              </a:rPr>
              <a:t>与</a:t>
            </a:r>
            <a:r>
              <a:rPr lang="en-US" altLang="zh-CN" sz="2400" dirty="0">
                <a:solidFill>
                  <a:srgbClr val="FF0000"/>
                </a:solidFill>
              </a:rPr>
              <a:t>Spark</a:t>
            </a:r>
            <a:r>
              <a:rPr lang="zh-CN" altLang="en-US" sz="2400" dirty="0">
                <a:solidFill>
                  <a:srgbClr val="FF0000"/>
                </a:solidFill>
              </a:rPr>
              <a:t>的对比</a:t>
            </a:r>
          </a:p>
        </p:txBody>
      </p:sp>
    </p:spTree>
    <p:extLst>
      <p:ext uri="{BB962C8B-B14F-4D97-AF65-F5344CB8AC3E}">
        <p14:creationId xmlns:p14="http://schemas.microsoft.com/office/powerpoint/2010/main" val="747644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62</a:t>
            </a:fld>
            <a:endParaRPr lang="en-US"/>
          </a:p>
        </p:txBody>
      </p:sp>
      <p:sp>
        <p:nvSpPr>
          <p:cNvPr id="6" name="标题 1"/>
          <p:cNvSpPr>
            <a:spLocks noGrp="1"/>
          </p:cNvSpPr>
          <p:nvPr>
            <p:ph type="title"/>
          </p:nvPr>
        </p:nvSpPr>
        <p:spPr/>
        <p:txBody>
          <a:bodyPr/>
          <a:lstStyle/>
          <a:p>
            <a:r>
              <a:rPr lang="en-US" altLang="zh-CN" dirty="0" smtClean="0"/>
              <a:t>4.5 Spark</a:t>
            </a:r>
            <a:r>
              <a:rPr lang="zh-CN" altLang="zh-CN" dirty="0"/>
              <a:t>运行基本流程</a:t>
            </a:r>
            <a:endParaRPr lang="zh-CN" altLang="en-US" dirty="0"/>
          </a:p>
        </p:txBody>
      </p:sp>
      <p:sp>
        <p:nvSpPr>
          <p:cNvPr id="5" name="矩形 3"/>
          <p:cNvSpPr>
            <a:spLocks noChangeArrowheads="1"/>
          </p:cNvSpPr>
          <p:nvPr/>
        </p:nvSpPr>
        <p:spPr bwMode="auto">
          <a:xfrm>
            <a:off x="2059870" y="5410199"/>
            <a:ext cx="2403222" cy="369332"/>
          </a:xfrm>
          <a:prstGeom prst="rect">
            <a:avLst/>
          </a:prstGeom>
          <a:noFill/>
          <a:ln w="9525">
            <a:noFill/>
            <a:miter lim="800000"/>
            <a:headEnd/>
            <a:tailEnd/>
          </a:ln>
        </p:spPr>
        <p:txBody>
          <a:bodyPr wrap="none">
            <a:spAutoFit/>
          </a:bodyPr>
          <a:lstStyle/>
          <a:p>
            <a:r>
              <a:rPr lang="en-US" altLang="zh-CN" dirty="0" smtClean="0"/>
              <a:t>Spark</a:t>
            </a:r>
            <a:r>
              <a:rPr lang="zh-CN" altLang="zh-CN" dirty="0"/>
              <a:t>运行基本流程图</a:t>
            </a:r>
            <a:endParaRPr lang="zh-CN" altLang="en-US" dirty="0"/>
          </a:p>
        </p:txBody>
      </p:sp>
      <p:pic>
        <p:nvPicPr>
          <p:cNvPr id="7" name="Picture 5"/>
          <p:cNvPicPr>
            <a:picLocks noChangeAspect="1" noChangeArrowheads="1"/>
          </p:cNvPicPr>
          <p:nvPr/>
        </p:nvPicPr>
        <p:blipFill>
          <a:blip r:embed="rId2"/>
          <a:srcRect/>
          <a:stretch>
            <a:fillRect/>
          </a:stretch>
        </p:blipFill>
        <p:spPr bwMode="auto">
          <a:xfrm>
            <a:off x="680483" y="1291699"/>
            <a:ext cx="5705766" cy="4118500"/>
          </a:xfrm>
          <a:prstGeom prst="rect">
            <a:avLst/>
          </a:prstGeom>
          <a:noFill/>
          <a:ln w="9525">
            <a:noFill/>
            <a:miter lim="800000"/>
            <a:headEnd/>
            <a:tailEnd/>
          </a:ln>
        </p:spPr>
      </p:pic>
      <p:sp>
        <p:nvSpPr>
          <p:cNvPr id="8" name="Rectangle 6"/>
          <p:cNvSpPr>
            <a:spLocks noChangeArrowheads="1"/>
          </p:cNvSpPr>
          <p:nvPr/>
        </p:nvSpPr>
        <p:spPr bwMode="auto">
          <a:xfrm>
            <a:off x="6538654" y="1773394"/>
            <a:ext cx="5179130" cy="3970318"/>
          </a:xfrm>
          <a:prstGeom prst="rect">
            <a:avLst/>
          </a:prstGeom>
          <a:noFill/>
          <a:ln w="9525">
            <a:noFill/>
            <a:miter lim="800000"/>
            <a:headEnd/>
            <a:tailEnd/>
          </a:ln>
        </p:spPr>
        <p:txBody>
          <a:bodyPr wrap="square" anchor="ctr">
            <a:spAutoFit/>
          </a:bodyPr>
          <a:lstStyle/>
          <a:p>
            <a:pPr eaLnBrk="0" hangingPunct="0"/>
            <a:r>
              <a:rPr lang="zh-CN"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1</a:t>
            </a:r>
            <a:r>
              <a:rPr lang="zh-CN" altLang="en-US" dirty="0">
                <a:solidFill>
                  <a:srgbClr val="000000"/>
                </a:solidFill>
                <a:latin typeface="Times New Roman" pitchFamily="18" charset="0"/>
                <a:cs typeface="Times New Roman" pitchFamily="18" charset="0"/>
              </a:rPr>
              <a:t>）首先为应用构建起基本的运行环境，即由</a:t>
            </a:r>
            <a:r>
              <a:rPr lang="en-US" altLang="zh-CN" dirty="0">
                <a:solidFill>
                  <a:srgbClr val="000000"/>
                </a:solidFill>
                <a:latin typeface="Times New Roman" pitchFamily="18" charset="0"/>
                <a:cs typeface="Times New Roman" pitchFamily="18" charset="0"/>
              </a:rPr>
              <a:t>Driver</a:t>
            </a:r>
            <a:r>
              <a:rPr lang="zh-CN" altLang="en-US" dirty="0">
                <a:solidFill>
                  <a:srgbClr val="000000"/>
                </a:solidFill>
                <a:latin typeface="Times New Roman" pitchFamily="18" charset="0"/>
                <a:cs typeface="Times New Roman" pitchFamily="18" charset="0"/>
              </a:rPr>
              <a:t>创建一个</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，进行资源的申请、任务的分配和监控</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2</a:t>
            </a:r>
            <a:r>
              <a:rPr lang="zh-CN" altLang="en-US" dirty="0">
                <a:solidFill>
                  <a:srgbClr val="000000"/>
                </a:solidFill>
                <a:latin typeface="Times New Roman" pitchFamily="18" charset="0"/>
                <a:cs typeface="Times New Roman" pitchFamily="18" charset="0"/>
              </a:rPr>
              <a:t>）资源管理器为</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分配资源，并启动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进程</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3</a:t>
            </a:r>
            <a:r>
              <a:rPr lang="zh-CN" altLang="en-US" dirty="0">
                <a:solidFill>
                  <a:srgbClr val="000000"/>
                </a:solidFill>
                <a:latin typeface="Times New Roman" pitchFamily="18" charset="0"/>
                <a:cs typeface="Times New Roman" pitchFamily="18" charset="0"/>
              </a:rPr>
              <a:t>）</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根据</a:t>
            </a:r>
            <a:r>
              <a:rPr lang="en-US" altLang="zh-CN" dirty="0">
                <a:solidFill>
                  <a:srgbClr val="000000"/>
                </a:solidFill>
                <a:latin typeface="Times New Roman" pitchFamily="18" charset="0"/>
                <a:cs typeface="Times New Roman" pitchFamily="18" charset="0"/>
              </a:rPr>
              <a:t>RDD</a:t>
            </a:r>
            <a:r>
              <a:rPr lang="zh-CN" altLang="en-US" dirty="0">
                <a:solidFill>
                  <a:srgbClr val="000000"/>
                </a:solidFill>
                <a:latin typeface="Times New Roman" pitchFamily="18" charset="0"/>
                <a:cs typeface="Times New Roman" pitchFamily="18" charset="0"/>
              </a:rPr>
              <a:t>的依赖关系构建</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a:t>
            </a:r>
            <a:r>
              <a:rPr lang="en-US" altLang="zh-CN" dirty="0">
                <a:solidFill>
                  <a:srgbClr val="000000"/>
                </a:solidFill>
                <a:latin typeface="Times New Roman" pitchFamily="18" charset="0"/>
                <a:cs typeface="Times New Roman" pitchFamily="18" charset="0"/>
              </a:rPr>
              <a:t>DAG</a:t>
            </a:r>
            <a:r>
              <a:rPr lang="zh-CN" altLang="en-US" dirty="0">
                <a:solidFill>
                  <a:srgbClr val="000000"/>
                </a:solidFill>
                <a:latin typeface="Times New Roman" pitchFamily="18" charset="0"/>
                <a:cs typeface="Times New Roman" pitchFamily="18" charset="0"/>
              </a:rPr>
              <a:t>图提交给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解析成</a:t>
            </a:r>
            <a:r>
              <a:rPr lang="en-US" altLang="zh-CN" dirty="0">
                <a:solidFill>
                  <a:srgbClr val="000000"/>
                </a:solidFill>
                <a:latin typeface="Times New Roman" pitchFamily="18" charset="0"/>
                <a:cs typeface="Times New Roman" pitchFamily="18" charset="0"/>
              </a:rPr>
              <a:t>Stage</a:t>
            </a:r>
            <a:r>
              <a:rPr lang="zh-CN" altLang="en-US" dirty="0">
                <a:solidFill>
                  <a:srgbClr val="000000"/>
                </a:solidFill>
                <a:latin typeface="Times New Roman" pitchFamily="18" charset="0"/>
                <a:cs typeface="Times New Roman" pitchFamily="18" charset="0"/>
              </a:rPr>
              <a:t>，然后把一个个</a:t>
            </a:r>
            <a:r>
              <a:rPr lang="en-US" altLang="zh-CN" dirty="0" err="1">
                <a:solidFill>
                  <a:srgbClr val="000000"/>
                </a:solidFill>
                <a:latin typeface="Times New Roman" pitchFamily="18" charset="0"/>
                <a:cs typeface="Times New Roman" pitchFamily="18" charset="0"/>
              </a:rPr>
              <a:t>TaskSet</a:t>
            </a:r>
            <a:r>
              <a:rPr lang="zh-CN" altLang="en-US" dirty="0">
                <a:solidFill>
                  <a:srgbClr val="000000"/>
                </a:solidFill>
                <a:latin typeface="Times New Roman" pitchFamily="18" charset="0"/>
                <a:cs typeface="Times New Roman" pitchFamily="18" charset="0"/>
              </a:rPr>
              <a:t>提交给底层调度器</a:t>
            </a:r>
            <a:r>
              <a:rPr lang="en-US" altLang="zh-CN" dirty="0" err="1">
                <a:solidFill>
                  <a:srgbClr val="000000"/>
                </a:solidFill>
                <a:latin typeface="Times New Roman" pitchFamily="18" charset="0"/>
                <a:cs typeface="Times New Roman" pitchFamily="18" charset="0"/>
              </a:rPr>
              <a:t>TaskScheduler</a:t>
            </a:r>
            <a:r>
              <a:rPr lang="zh-CN" altLang="en-US" dirty="0">
                <a:solidFill>
                  <a:srgbClr val="000000"/>
                </a:solidFill>
                <a:latin typeface="Times New Roman" pitchFamily="18" charset="0"/>
                <a:cs typeface="Times New Roman" pitchFamily="18" charset="0"/>
              </a:rPr>
              <a:t>处理；</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向</a:t>
            </a:r>
            <a:r>
              <a:rPr lang="en-US" altLang="zh-CN" dirty="0" err="1">
                <a:solidFill>
                  <a:srgbClr val="000000"/>
                </a:solidFill>
                <a:latin typeface="Times New Roman" pitchFamily="18" charset="0"/>
                <a:cs typeface="Times New Roman" pitchFamily="18" charset="0"/>
              </a:rPr>
              <a:t>SparkContext</a:t>
            </a:r>
            <a:r>
              <a:rPr lang="zh-CN" altLang="en-US" dirty="0">
                <a:solidFill>
                  <a:srgbClr val="000000"/>
                </a:solidFill>
                <a:latin typeface="Times New Roman" pitchFamily="18" charset="0"/>
                <a:cs typeface="Times New Roman" pitchFamily="18" charset="0"/>
              </a:rPr>
              <a:t>申请</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将</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发放给</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运行，并提供应用程序代码</a:t>
            </a:r>
            <a:endParaRPr lang="en-US" altLang="zh-CN" dirty="0">
              <a:solidFill>
                <a:srgbClr val="000000"/>
              </a:solidFill>
              <a:latin typeface="Times New Roman" pitchFamily="18" charset="0"/>
              <a:cs typeface="Times New Roman" pitchFamily="18" charset="0"/>
            </a:endParaRPr>
          </a:p>
          <a:p>
            <a:pPr eaLnBrk="0" hangingPunct="0"/>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4</a:t>
            </a:r>
            <a:r>
              <a:rPr lang="zh-CN" altLang="en-US" dirty="0">
                <a:solidFill>
                  <a:srgbClr val="000000"/>
                </a:solidFill>
                <a:latin typeface="Times New Roman" pitchFamily="18" charset="0"/>
                <a:cs typeface="Times New Roman" pitchFamily="18" charset="0"/>
              </a:rPr>
              <a:t>）</a:t>
            </a:r>
            <a:r>
              <a:rPr lang="en-US" altLang="zh-CN" dirty="0">
                <a:solidFill>
                  <a:srgbClr val="000000"/>
                </a:solidFill>
                <a:latin typeface="Times New Roman" pitchFamily="18" charset="0"/>
                <a:cs typeface="Times New Roman" pitchFamily="18" charset="0"/>
              </a:rPr>
              <a:t>Task</a:t>
            </a:r>
            <a:r>
              <a:rPr lang="zh-CN" altLang="en-US" dirty="0">
                <a:solidFill>
                  <a:srgbClr val="000000"/>
                </a:solidFill>
                <a:latin typeface="Times New Roman" pitchFamily="18" charset="0"/>
                <a:cs typeface="Times New Roman" pitchFamily="18" charset="0"/>
              </a:rPr>
              <a:t>在</a:t>
            </a:r>
            <a:r>
              <a:rPr lang="en-US" altLang="zh-CN" dirty="0">
                <a:solidFill>
                  <a:srgbClr val="000000"/>
                </a:solidFill>
                <a:latin typeface="Times New Roman" pitchFamily="18" charset="0"/>
                <a:cs typeface="Times New Roman" pitchFamily="18" charset="0"/>
              </a:rPr>
              <a:t>Executor</a:t>
            </a:r>
            <a:r>
              <a:rPr lang="zh-CN" altLang="en-US" dirty="0">
                <a:solidFill>
                  <a:srgbClr val="000000"/>
                </a:solidFill>
                <a:latin typeface="Times New Roman" pitchFamily="18" charset="0"/>
                <a:cs typeface="Times New Roman" pitchFamily="18" charset="0"/>
              </a:rPr>
              <a:t>上运行，把执行结果反馈给</a:t>
            </a:r>
            <a:r>
              <a:rPr lang="en-US" altLang="zh-CN" dirty="0" smtClean="0">
                <a:solidFill>
                  <a:srgbClr val="000000"/>
                </a:solidFill>
                <a:latin typeface="Times New Roman" pitchFamily="18" charset="0"/>
                <a:cs typeface="Times New Roman" pitchFamily="18" charset="0"/>
              </a:rPr>
              <a:t>Task Scheduler</a:t>
            </a:r>
            <a:r>
              <a:rPr lang="zh-CN" altLang="en-US" dirty="0">
                <a:solidFill>
                  <a:srgbClr val="000000"/>
                </a:solidFill>
                <a:latin typeface="Times New Roman" pitchFamily="18" charset="0"/>
                <a:cs typeface="Times New Roman" pitchFamily="18" charset="0"/>
              </a:rPr>
              <a:t>，然后反馈给</a:t>
            </a:r>
            <a:r>
              <a:rPr lang="en-US" altLang="zh-CN" dirty="0" smtClean="0">
                <a:solidFill>
                  <a:srgbClr val="000000"/>
                </a:solidFill>
                <a:latin typeface="Times New Roman" pitchFamily="18" charset="0"/>
                <a:cs typeface="Times New Roman" pitchFamily="18" charset="0"/>
              </a:rPr>
              <a:t>DAG Scheduler</a:t>
            </a:r>
            <a:r>
              <a:rPr lang="zh-CN" altLang="en-US" dirty="0">
                <a:solidFill>
                  <a:srgbClr val="000000"/>
                </a:solidFill>
                <a:latin typeface="Times New Roman" pitchFamily="18" charset="0"/>
                <a:cs typeface="Times New Roman" pitchFamily="18" charset="0"/>
              </a:rPr>
              <a:t>，运行完毕后写入数据并释放所有资源</a:t>
            </a:r>
            <a:r>
              <a:rPr lang="zh-CN" altLang="en-US" dirty="0"/>
              <a:t> </a:t>
            </a:r>
          </a:p>
        </p:txBody>
      </p:sp>
      <p:sp>
        <p:nvSpPr>
          <p:cNvPr id="9" name="TextBox 5"/>
          <p:cNvSpPr txBox="1">
            <a:spLocks noChangeArrowheads="1"/>
          </p:cNvSpPr>
          <p:nvPr/>
        </p:nvSpPr>
        <p:spPr bwMode="auto">
          <a:xfrm>
            <a:off x="1297870" y="6019799"/>
            <a:ext cx="4583113" cy="369888"/>
          </a:xfrm>
          <a:prstGeom prst="rect">
            <a:avLst/>
          </a:prstGeom>
          <a:noFill/>
          <a:ln w="9525">
            <a:noFill/>
            <a:miter lim="800000"/>
            <a:headEnd/>
            <a:tailEnd/>
          </a:ln>
        </p:spPr>
        <p:txBody>
          <a:bodyPr wrap="none">
            <a:spAutoFit/>
          </a:bodyPr>
          <a:lstStyle/>
          <a:p>
            <a:r>
              <a:rPr lang="en-US" altLang="zh-CN" dirty="0" err="1"/>
              <a:t>SparkContext</a:t>
            </a:r>
            <a:r>
              <a:rPr lang="zh-CN" altLang="en-US" dirty="0"/>
              <a:t>对象代表了和一个集群的连接</a:t>
            </a:r>
          </a:p>
        </p:txBody>
      </p:sp>
    </p:spTree>
    <p:extLst>
      <p:ext uri="{BB962C8B-B14F-4D97-AF65-F5344CB8AC3E}">
        <p14:creationId xmlns:p14="http://schemas.microsoft.com/office/powerpoint/2010/main" val="2115382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63</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Rectangle 1"/>
          <p:cNvSpPr>
            <a:spLocks noChangeArrowheads="1"/>
          </p:cNvSpPr>
          <p:nvPr/>
        </p:nvSpPr>
        <p:spPr bwMode="auto">
          <a:xfrm>
            <a:off x="1535096" y="1273946"/>
            <a:ext cx="9925975" cy="1754326"/>
          </a:xfrm>
          <a:prstGeom prst="rect">
            <a:avLst/>
          </a:prstGeom>
          <a:noFill/>
          <a:ln w="9525">
            <a:noFill/>
            <a:miter lim="800000"/>
            <a:headEnd/>
            <a:tailEnd/>
          </a:ln>
        </p:spPr>
        <p:txBody>
          <a:bodyPr wrap="square" anchor="ctr">
            <a:spAutoFit/>
          </a:bodyPr>
          <a:lstStyle/>
          <a:p>
            <a:pPr eaLnBrk="0" hangingPunct="0"/>
            <a:r>
              <a:rPr lang="en-US" altLang="zh-CN" sz="2400" b="1" dirty="0">
                <a:latin typeface="Times New Roman" pitchFamily="18" charset="0"/>
                <a:cs typeface="Times New Roman" pitchFamily="18" charset="0"/>
              </a:rPr>
              <a:t>RDD</a:t>
            </a:r>
            <a:r>
              <a:rPr lang="zh-CN" altLang="en-US" sz="2400" b="1" dirty="0">
                <a:latin typeface="Times New Roman" pitchFamily="18" charset="0"/>
                <a:cs typeface="Times New Roman" pitchFamily="18" charset="0"/>
              </a:rPr>
              <a:t>典型的执行过程如下：</a:t>
            </a:r>
            <a:endParaRPr lang="zh-CN" altLang="en-US" sz="2400" b="1"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读入外部数据源进行创建</a:t>
            </a:r>
            <a:endParaRPr lang="zh-CN" altLang="en-US" sz="2000" dirty="0"/>
          </a:p>
          <a:p>
            <a:pPr marL="342900" indent="-342900" eaLnBrk="0" hangingPunct="0">
              <a:buFont typeface="Arial" panose="020B0604020202020204" pitchFamily="34" charset="0"/>
              <a:buChar char="•"/>
            </a:pP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经过一系列的转换（</a:t>
            </a:r>
            <a:r>
              <a:rPr lang="en-US" altLang="zh-CN" sz="2000" dirty="0">
                <a:latin typeface="Times New Roman" pitchFamily="18" charset="0"/>
                <a:cs typeface="Times New Roman" pitchFamily="18" charset="0"/>
              </a:rPr>
              <a:t>Transformation</a:t>
            </a:r>
            <a:r>
              <a:rPr lang="zh-CN" altLang="en-US" sz="2000" dirty="0">
                <a:latin typeface="Times New Roman" pitchFamily="18" charset="0"/>
                <a:cs typeface="Times New Roman" pitchFamily="18" charset="0"/>
              </a:rPr>
              <a:t>）操作，每一次都会产生不同的</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，供给下一个转换操作使用</a:t>
            </a:r>
            <a:endParaRPr lang="en-US" altLang="zh-CN" sz="2000" dirty="0">
              <a:latin typeface="Times New Roman" pitchFamily="18" charset="0"/>
              <a:cs typeface="Times New Roman" pitchFamily="18" charset="0"/>
            </a:endParaRPr>
          </a:p>
          <a:p>
            <a:pPr marL="342900" indent="-342900" eaLnBrk="0" hangingPunct="0">
              <a:buFont typeface="Arial" panose="020B0604020202020204" pitchFamily="34" charset="0"/>
              <a:buChar char="•"/>
            </a:pPr>
            <a:r>
              <a:rPr lang="zh-CN" altLang="en-US" sz="2000" dirty="0">
                <a:latin typeface="Times New Roman" pitchFamily="18" charset="0"/>
                <a:cs typeface="Times New Roman" pitchFamily="18" charset="0"/>
              </a:rPr>
              <a:t>最后一个</a:t>
            </a:r>
            <a:r>
              <a:rPr lang="en-US" altLang="zh-CN" sz="2000" dirty="0">
                <a:latin typeface="Times New Roman" pitchFamily="18" charset="0"/>
                <a:cs typeface="Times New Roman" pitchFamily="18" charset="0"/>
              </a:rPr>
              <a:t>RDD</a:t>
            </a:r>
            <a:r>
              <a:rPr lang="zh-CN" altLang="en-US" sz="2000" dirty="0">
                <a:latin typeface="Times New Roman" pitchFamily="18" charset="0"/>
                <a:cs typeface="Times New Roman" pitchFamily="18" charset="0"/>
              </a:rPr>
              <a:t>经过“动作”操作进行转换，并输出到外部数据源</a:t>
            </a:r>
            <a:r>
              <a:rPr lang="zh-CN" altLang="en-US" sz="2000" dirty="0"/>
              <a:t> </a:t>
            </a:r>
          </a:p>
        </p:txBody>
      </p:sp>
      <p:sp>
        <p:nvSpPr>
          <p:cNvPr id="7" name="矩形 4"/>
          <p:cNvSpPr>
            <a:spLocks noChangeArrowheads="1"/>
          </p:cNvSpPr>
          <p:nvPr/>
        </p:nvSpPr>
        <p:spPr bwMode="auto">
          <a:xfrm>
            <a:off x="3897297" y="5998346"/>
            <a:ext cx="2762295" cy="369332"/>
          </a:xfrm>
          <a:prstGeom prst="rect">
            <a:avLst/>
          </a:prstGeom>
          <a:noFill/>
          <a:ln w="9525">
            <a:noFill/>
            <a:miter lim="800000"/>
            <a:headEnd/>
            <a:tailEnd/>
          </a:ln>
        </p:spPr>
        <p:txBody>
          <a:bodyPr wrap="none">
            <a:spAutoFit/>
          </a:bodyPr>
          <a:lstStyle/>
          <a:p>
            <a:r>
              <a:rPr lang="en-US" altLang="zh-CN" dirty="0" smtClean="0"/>
              <a:t>RDD</a:t>
            </a:r>
            <a:r>
              <a:rPr lang="zh-CN" altLang="zh-CN" dirty="0"/>
              <a:t>执行过程的一个实例</a:t>
            </a:r>
            <a:endParaRPr lang="zh-CN" altLang="en-US" dirty="0"/>
          </a:p>
        </p:txBody>
      </p:sp>
      <p:sp>
        <p:nvSpPr>
          <p:cNvPr id="8" name="矩形 6"/>
          <p:cNvSpPr>
            <a:spLocks noChangeArrowheads="1"/>
          </p:cNvSpPr>
          <p:nvPr/>
        </p:nvSpPr>
        <p:spPr bwMode="auto">
          <a:xfrm>
            <a:off x="1535096" y="3129811"/>
            <a:ext cx="9818703" cy="707886"/>
          </a:xfrm>
          <a:prstGeom prst="rect">
            <a:avLst/>
          </a:prstGeom>
          <a:noFill/>
          <a:ln w="9525">
            <a:noFill/>
            <a:miter lim="800000"/>
            <a:headEnd/>
            <a:tailEnd/>
          </a:ln>
        </p:spPr>
        <p:txBody>
          <a:bodyPr wrap="square">
            <a:spAutoFit/>
          </a:bodyPr>
          <a:lstStyle/>
          <a:p>
            <a:r>
              <a:rPr lang="zh-CN" altLang="en-US" sz="2000" dirty="0"/>
              <a:t>这一系列处理称为一个</a:t>
            </a:r>
            <a:r>
              <a:rPr lang="en-US" altLang="zh-CN" sz="2000" dirty="0"/>
              <a:t>Lineage</a:t>
            </a:r>
            <a:r>
              <a:rPr lang="zh-CN" altLang="en-US" sz="2000" dirty="0"/>
              <a:t>（血缘关系），即</a:t>
            </a:r>
            <a:r>
              <a:rPr lang="en-US" altLang="zh-CN" sz="2000" dirty="0"/>
              <a:t>DAG</a:t>
            </a:r>
            <a:r>
              <a:rPr lang="zh-CN" altLang="en-US" sz="2000" dirty="0"/>
              <a:t>拓扑排序的结果</a:t>
            </a:r>
            <a:endParaRPr lang="en-US" altLang="zh-CN" sz="2000" dirty="0"/>
          </a:p>
          <a:p>
            <a:r>
              <a:rPr lang="zh-CN" altLang="en-US" sz="2000" dirty="0"/>
              <a:t>优点：惰性调用、管道化、避免同步等待、不需要保存中间结果、每次操作变得简单</a:t>
            </a:r>
          </a:p>
        </p:txBody>
      </p:sp>
      <p:grpSp>
        <p:nvGrpSpPr>
          <p:cNvPr id="9" name="组合 15"/>
          <p:cNvGrpSpPr>
            <a:grpSpLocks/>
          </p:cNvGrpSpPr>
          <p:nvPr/>
        </p:nvGrpSpPr>
        <p:grpSpPr bwMode="auto">
          <a:xfrm>
            <a:off x="2449497" y="4017146"/>
            <a:ext cx="6805613" cy="1828800"/>
            <a:chOff x="1295400" y="4114800"/>
            <a:chExt cx="6805613" cy="1828800"/>
          </a:xfrm>
        </p:grpSpPr>
        <p:pic>
          <p:nvPicPr>
            <p:cNvPr id="10" name="Picture 6"/>
            <p:cNvPicPr>
              <a:picLocks noChangeAspect="1" noChangeArrowheads="1"/>
            </p:cNvPicPr>
            <p:nvPr/>
          </p:nvPicPr>
          <p:blipFill>
            <a:blip r:embed="rId2"/>
            <a:srcRect/>
            <a:stretch>
              <a:fillRect/>
            </a:stretch>
          </p:blipFill>
          <p:spPr bwMode="auto">
            <a:xfrm>
              <a:off x="1295400" y="4191005"/>
              <a:ext cx="6805613" cy="1752595"/>
            </a:xfrm>
            <a:prstGeom prst="rect">
              <a:avLst/>
            </a:prstGeom>
            <a:noFill/>
            <a:ln w="9525">
              <a:noFill/>
              <a:miter lim="800000"/>
              <a:headEnd/>
              <a:tailEnd/>
            </a:ln>
          </p:spPr>
        </p:pic>
        <p:sp>
          <p:nvSpPr>
            <p:cNvPr id="11" name="TextBox 6"/>
            <p:cNvSpPr txBox="1">
              <a:spLocks noChangeArrowheads="1"/>
            </p:cNvSpPr>
            <p:nvPr/>
          </p:nvSpPr>
          <p:spPr bwMode="auto">
            <a:xfrm>
              <a:off x="6705600" y="4800600"/>
              <a:ext cx="646331" cy="369331"/>
            </a:xfrm>
            <a:prstGeom prst="rect">
              <a:avLst/>
            </a:prstGeom>
            <a:noFill/>
            <a:ln w="9525">
              <a:noFill/>
              <a:miter lim="800000"/>
              <a:headEnd/>
              <a:tailEnd/>
            </a:ln>
          </p:spPr>
          <p:txBody>
            <a:bodyPr wrap="none">
              <a:spAutoFit/>
            </a:bodyPr>
            <a:lstStyle/>
            <a:p>
              <a:r>
                <a:rPr lang="zh-CN" altLang="en-US"/>
                <a:t>动作</a:t>
              </a:r>
            </a:p>
          </p:txBody>
        </p:sp>
        <p:sp>
          <p:nvSpPr>
            <p:cNvPr id="12" name="TextBox 7"/>
            <p:cNvSpPr txBox="1">
              <a:spLocks noChangeArrowheads="1"/>
            </p:cNvSpPr>
            <p:nvPr/>
          </p:nvSpPr>
          <p:spPr bwMode="auto">
            <a:xfrm>
              <a:off x="3163669" y="4114800"/>
              <a:ext cx="646331" cy="369331"/>
            </a:xfrm>
            <a:prstGeom prst="rect">
              <a:avLst/>
            </a:prstGeom>
            <a:noFill/>
            <a:ln w="9525">
              <a:noFill/>
              <a:miter lim="800000"/>
              <a:headEnd/>
              <a:tailEnd/>
            </a:ln>
          </p:spPr>
          <p:txBody>
            <a:bodyPr wrap="none">
              <a:spAutoFit/>
            </a:bodyPr>
            <a:lstStyle/>
            <a:p>
              <a:r>
                <a:rPr lang="zh-CN" altLang="en-US"/>
                <a:t>转换</a:t>
              </a:r>
            </a:p>
          </p:txBody>
        </p:sp>
        <p:sp>
          <p:nvSpPr>
            <p:cNvPr id="13" name="TextBox 8"/>
            <p:cNvSpPr txBox="1">
              <a:spLocks noChangeArrowheads="1"/>
            </p:cNvSpPr>
            <p:nvPr/>
          </p:nvSpPr>
          <p:spPr bwMode="auto">
            <a:xfrm>
              <a:off x="3163669" y="5257800"/>
              <a:ext cx="646331" cy="369331"/>
            </a:xfrm>
            <a:prstGeom prst="rect">
              <a:avLst/>
            </a:prstGeom>
            <a:noFill/>
            <a:ln w="9525">
              <a:noFill/>
              <a:miter lim="800000"/>
              <a:headEnd/>
              <a:tailEnd/>
            </a:ln>
          </p:spPr>
          <p:txBody>
            <a:bodyPr wrap="none">
              <a:spAutoFit/>
            </a:bodyPr>
            <a:lstStyle/>
            <a:p>
              <a:r>
                <a:rPr lang="zh-CN" altLang="en-US"/>
                <a:t>转换</a:t>
              </a:r>
            </a:p>
          </p:txBody>
        </p:sp>
        <p:sp>
          <p:nvSpPr>
            <p:cNvPr id="14" name="TextBox 9"/>
            <p:cNvSpPr txBox="1">
              <a:spLocks noChangeArrowheads="1"/>
            </p:cNvSpPr>
            <p:nvPr/>
          </p:nvSpPr>
          <p:spPr bwMode="auto">
            <a:xfrm>
              <a:off x="4419600" y="4495800"/>
              <a:ext cx="646331" cy="369331"/>
            </a:xfrm>
            <a:prstGeom prst="rect">
              <a:avLst/>
            </a:prstGeom>
            <a:noFill/>
            <a:ln w="9525">
              <a:noFill/>
              <a:miter lim="800000"/>
              <a:headEnd/>
              <a:tailEnd/>
            </a:ln>
          </p:spPr>
          <p:txBody>
            <a:bodyPr wrap="none">
              <a:spAutoFit/>
            </a:bodyPr>
            <a:lstStyle/>
            <a:p>
              <a:r>
                <a:rPr lang="zh-CN" altLang="en-US"/>
                <a:t>转换</a:t>
              </a:r>
            </a:p>
          </p:txBody>
        </p:sp>
        <p:sp>
          <p:nvSpPr>
            <p:cNvPr id="15" name="TextBox 10"/>
            <p:cNvSpPr txBox="1">
              <a:spLocks noChangeArrowheads="1"/>
            </p:cNvSpPr>
            <p:nvPr/>
          </p:nvSpPr>
          <p:spPr bwMode="auto">
            <a:xfrm>
              <a:off x="4459069" y="5345669"/>
              <a:ext cx="646331" cy="369331"/>
            </a:xfrm>
            <a:prstGeom prst="rect">
              <a:avLst/>
            </a:prstGeom>
            <a:noFill/>
            <a:ln w="9525">
              <a:noFill/>
              <a:miter lim="800000"/>
              <a:headEnd/>
              <a:tailEnd/>
            </a:ln>
          </p:spPr>
          <p:txBody>
            <a:bodyPr wrap="none">
              <a:spAutoFit/>
            </a:bodyPr>
            <a:lstStyle/>
            <a:p>
              <a:r>
                <a:rPr lang="zh-CN" altLang="en-US"/>
                <a:t>转换</a:t>
              </a:r>
            </a:p>
          </p:txBody>
        </p:sp>
        <p:sp>
          <p:nvSpPr>
            <p:cNvPr id="16" name="TextBox 11"/>
            <p:cNvSpPr txBox="1">
              <a:spLocks noChangeArrowheads="1"/>
            </p:cNvSpPr>
            <p:nvPr/>
          </p:nvSpPr>
          <p:spPr bwMode="auto">
            <a:xfrm>
              <a:off x="5562600" y="4800600"/>
              <a:ext cx="646331" cy="369331"/>
            </a:xfrm>
            <a:prstGeom prst="rect">
              <a:avLst/>
            </a:prstGeom>
            <a:noFill/>
            <a:ln w="9525">
              <a:noFill/>
              <a:miter lim="800000"/>
              <a:headEnd/>
              <a:tailEnd/>
            </a:ln>
          </p:spPr>
          <p:txBody>
            <a:bodyPr wrap="none">
              <a:spAutoFit/>
            </a:bodyPr>
            <a:lstStyle/>
            <a:p>
              <a:r>
                <a:rPr lang="zh-CN" altLang="en-US"/>
                <a:t>转换</a:t>
              </a:r>
            </a:p>
          </p:txBody>
        </p:sp>
        <p:sp>
          <p:nvSpPr>
            <p:cNvPr id="17" name="TextBox 7"/>
            <p:cNvSpPr txBox="1">
              <a:spLocks noChangeArrowheads="1"/>
            </p:cNvSpPr>
            <p:nvPr/>
          </p:nvSpPr>
          <p:spPr bwMode="auto">
            <a:xfrm>
              <a:off x="1905000" y="4419600"/>
              <a:ext cx="646331" cy="369332"/>
            </a:xfrm>
            <a:prstGeom prst="rect">
              <a:avLst/>
            </a:prstGeom>
            <a:noFill/>
            <a:ln w="9525">
              <a:noFill/>
              <a:miter lim="800000"/>
              <a:headEnd/>
              <a:tailEnd/>
            </a:ln>
          </p:spPr>
          <p:txBody>
            <a:bodyPr wrap="none">
              <a:spAutoFit/>
            </a:bodyPr>
            <a:lstStyle/>
            <a:p>
              <a:r>
                <a:rPr lang="zh-CN" altLang="en-US"/>
                <a:t>创建</a:t>
              </a:r>
            </a:p>
          </p:txBody>
        </p:sp>
        <p:sp>
          <p:nvSpPr>
            <p:cNvPr id="18" name="TextBox 7"/>
            <p:cNvSpPr txBox="1">
              <a:spLocks noChangeArrowheads="1"/>
            </p:cNvSpPr>
            <p:nvPr/>
          </p:nvSpPr>
          <p:spPr bwMode="auto">
            <a:xfrm>
              <a:off x="1944469" y="5410200"/>
              <a:ext cx="646331" cy="369332"/>
            </a:xfrm>
            <a:prstGeom prst="rect">
              <a:avLst/>
            </a:prstGeom>
            <a:noFill/>
            <a:ln w="9525">
              <a:noFill/>
              <a:miter lim="800000"/>
              <a:headEnd/>
              <a:tailEnd/>
            </a:ln>
          </p:spPr>
          <p:txBody>
            <a:bodyPr wrap="none">
              <a:spAutoFit/>
            </a:bodyPr>
            <a:lstStyle/>
            <a:p>
              <a:r>
                <a:rPr lang="zh-CN" altLang="en-US"/>
                <a:t>创建</a:t>
              </a:r>
            </a:p>
          </p:txBody>
        </p:sp>
      </p:grpSp>
    </p:spTree>
    <p:extLst>
      <p:ext uri="{BB962C8B-B14F-4D97-AF65-F5344CB8AC3E}">
        <p14:creationId xmlns:p14="http://schemas.microsoft.com/office/powerpoint/2010/main" val="1256171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64</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680482" y="1696105"/>
            <a:ext cx="10496503" cy="3046988"/>
          </a:xfrm>
          <a:prstGeom prst="rect">
            <a:avLst/>
          </a:prstGeom>
          <a:noFill/>
          <a:ln w="9525">
            <a:noFill/>
            <a:miter lim="800000"/>
            <a:headEnd/>
            <a:tailEnd/>
          </a:ln>
        </p:spPr>
        <p:txBody>
          <a:bodyPr wrap="square">
            <a:spAutoFit/>
          </a:bodyPr>
          <a:lstStyle/>
          <a:p>
            <a:r>
              <a:rPr lang="en-US" altLang="zh-CN" sz="2400" dirty="0"/>
              <a:t>Spark</a:t>
            </a:r>
            <a:r>
              <a:rPr lang="zh-CN" altLang="en-US" sz="2400" dirty="0"/>
              <a:t>采用</a:t>
            </a:r>
            <a:r>
              <a:rPr lang="en-US" altLang="zh-CN" sz="2400" dirty="0"/>
              <a:t>RDD</a:t>
            </a:r>
            <a:r>
              <a:rPr lang="zh-CN" altLang="en-US" sz="2400" dirty="0"/>
              <a:t>以后能够实现高效计算的原因主要在于：</a:t>
            </a:r>
            <a:endParaRPr lang="en-US" altLang="zh-CN" sz="2400" dirty="0"/>
          </a:p>
          <a:p>
            <a:r>
              <a:rPr lang="zh-CN" altLang="en-US" sz="2400" dirty="0"/>
              <a:t>（</a:t>
            </a:r>
            <a:r>
              <a:rPr lang="en-US" altLang="zh-CN" sz="2400" dirty="0"/>
              <a:t>1</a:t>
            </a:r>
            <a:r>
              <a:rPr lang="zh-CN" altLang="en-US" sz="2400" dirty="0"/>
              <a:t>）</a:t>
            </a:r>
            <a:r>
              <a:rPr lang="zh-CN" altLang="zh-CN" sz="2400" dirty="0"/>
              <a:t>高效的容错性</a:t>
            </a:r>
            <a:endParaRPr lang="en-US" altLang="zh-CN" sz="2400" dirty="0"/>
          </a:p>
          <a:p>
            <a:pPr lvl="2">
              <a:buFont typeface="Arial" pitchFamily="34" charset="0"/>
              <a:buChar char="•"/>
            </a:pPr>
            <a:r>
              <a:rPr lang="zh-CN" altLang="en-US" sz="2400" dirty="0"/>
              <a:t>现有容错机制：</a:t>
            </a:r>
            <a:r>
              <a:rPr lang="zh-CN" altLang="zh-CN" sz="2400" dirty="0"/>
              <a:t>数据复制或者记录日志</a:t>
            </a:r>
            <a:endParaRPr lang="en-US" altLang="zh-CN" sz="2400" dirty="0"/>
          </a:p>
          <a:p>
            <a:pPr lvl="2">
              <a:buFont typeface="Arial" pitchFamily="34" charset="0"/>
              <a:buChar char="•"/>
            </a:pPr>
            <a:r>
              <a:rPr lang="en-US" altLang="zh-CN" sz="2400" dirty="0"/>
              <a:t>RDD</a:t>
            </a:r>
            <a:r>
              <a:rPr lang="zh-CN" altLang="en-US" sz="2400" dirty="0"/>
              <a:t>：血缘关系、重新计算丢失分区、无需回滚系统、重算过程在不同节点之间并行、只记录粗粒度的操作</a:t>
            </a:r>
            <a:endParaRPr lang="en-US" altLang="zh-CN" sz="2400" dirty="0"/>
          </a:p>
          <a:p>
            <a:r>
              <a:rPr lang="zh-CN" altLang="en-US" sz="2400" dirty="0"/>
              <a:t>（</a:t>
            </a:r>
            <a:r>
              <a:rPr lang="en-US" altLang="zh-CN" sz="2400" dirty="0"/>
              <a:t>2</a:t>
            </a:r>
            <a:r>
              <a:rPr lang="zh-CN" altLang="en-US" sz="2400" dirty="0"/>
              <a:t>）</a:t>
            </a:r>
            <a:r>
              <a:rPr lang="zh-CN" altLang="zh-CN" sz="2400" dirty="0"/>
              <a:t>中间结果持久化到内存</a:t>
            </a:r>
            <a:r>
              <a:rPr lang="zh-CN" altLang="en-US" sz="2400" dirty="0"/>
              <a:t>，</a:t>
            </a:r>
            <a:r>
              <a:rPr lang="zh-CN" altLang="zh-CN" sz="2400" dirty="0"/>
              <a:t>数据在内存中的多个</a:t>
            </a:r>
            <a:r>
              <a:rPr lang="en-US" altLang="zh-CN" sz="2400" dirty="0"/>
              <a:t>RDD</a:t>
            </a:r>
            <a:r>
              <a:rPr lang="zh-CN" altLang="zh-CN" sz="2400" dirty="0"/>
              <a:t>操作之间进行传递</a:t>
            </a:r>
            <a:r>
              <a:rPr lang="zh-CN" altLang="en-US" sz="2400" dirty="0"/>
              <a:t>，</a:t>
            </a:r>
            <a:r>
              <a:rPr lang="zh-CN" altLang="zh-CN" sz="2400" dirty="0"/>
              <a:t>避免了不必要的读写磁盘开销</a:t>
            </a:r>
            <a:endParaRPr lang="en-US" altLang="zh-CN" sz="2400" dirty="0"/>
          </a:p>
          <a:p>
            <a:r>
              <a:rPr lang="zh-CN" altLang="en-US" sz="2400" dirty="0"/>
              <a:t>（</a:t>
            </a:r>
            <a:r>
              <a:rPr lang="en-US" altLang="zh-CN" sz="2400" dirty="0"/>
              <a:t>3</a:t>
            </a:r>
            <a:r>
              <a:rPr lang="zh-CN" altLang="en-US" sz="2400" dirty="0"/>
              <a:t>）存放的数据可以是</a:t>
            </a:r>
            <a:r>
              <a:rPr lang="en-US" altLang="zh-CN" sz="2400" dirty="0"/>
              <a:t>Java</a:t>
            </a:r>
            <a:r>
              <a:rPr lang="zh-CN" altLang="en-US" sz="2400" dirty="0"/>
              <a:t>对象，避免了不必要的对象序列化和反序列化</a:t>
            </a:r>
          </a:p>
        </p:txBody>
      </p:sp>
      <p:sp>
        <p:nvSpPr>
          <p:cNvPr id="7" name="TextBox 4"/>
          <p:cNvSpPr txBox="1">
            <a:spLocks noChangeArrowheads="1"/>
          </p:cNvSpPr>
          <p:nvPr/>
        </p:nvSpPr>
        <p:spPr bwMode="auto">
          <a:xfrm>
            <a:off x="680483" y="1154906"/>
            <a:ext cx="2514600" cy="738188"/>
          </a:xfrm>
          <a:prstGeom prst="rect">
            <a:avLst/>
          </a:prstGeom>
          <a:noFill/>
          <a:ln w="9525">
            <a:noFill/>
            <a:miter lim="800000"/>
            <a:headEnd/>
            <a:tailEnd/>
          </a:ln>
        </p:spPr>
        <p:txBody>
          <a:bodyPr>
            <a:spAutoFit/>
          </a:bodyPr>
          <a:lstStyle/>
          <a:p>
            <a:r>
              <a:rPr lang="en-US" altLang="zh-CN" sz="2400" b="1" dirty="0"/>
              <a:t>3.RDD</a:t>
            </a:r>
            <a:r>
              <a:rPr lang="zh-CN" altLang="zh-CN" sz="2400" b="1" dirty="0"/>
              <a:t>特性</a:t>
            </a:r>
            <a:endParaRPr lang="zh-CN" altLang="zh-CN" sz="2400" dirty="0"/>
          </a:p>
          <a:p>
            <a:endParaRPr lang="zh-CN" altLang="en-US" dirty="0"/>
          </a:p>
        </p:txBody>
      </p:sp>
    </p:spTree>
    <p:extLst>
      <p:ext uri="{BB962C8B-B14F-4D97-AF65-F5344CB8AC3E}">
        <p14:creationId xmlns:p14="http://schemas.microsoft.com/office/powerpoint/2010/main" val="3021066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65</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2"/>
          <p:cNvSpPr>
            <a:spLocks noChangeArrowheads="1"/>
          </p:cNvSpPr>
          <p:nvPr/>
        </p:nvSpPr>
        <p:spPr bwMode="auto">
          <a:xfrm>
            <a:off x="8912441" y="2033466"/>
            <a:ext cx="2133600" cy="3693319"/>
          </a:xfrm>
          <a:prstGeom prst="rect">
            <a:avLst/>
          </a:prstGeom>
          <a:noFill/>
          <a:ln w="9525">
            <a:noFill/>
            <a:miter lim="800000"/>
            <a:headEnd/>
            <a:tailEnd/>
          </a:ln>
        </p:spPr>
        <p:txBody>
          <a:bodyPr>
            <a:spAutoFit/>
          </a:bodyPr>
          <a:lstStyle/>
          <a:p>
            <a:pPr>
              <a:buFont typeface="Arial" pitchFamily="34" charset="0"/>
              <a:buChar char="•"/>
            </a:pPr>
            <a:r>
              <a:rPr lang="zh-CN" altLang="zh-CN" dirty="0"/>
              <a:t>窄依赖表现为一个父</a:t>
            </a:r>
            <a:r>
              <a:rPr lang="en-US" altLang="zh-CN" dirty="0"/>
              <a:t>RDD</a:t>
            </a:r>
            <a:r>
              <a:rPr lang="zh-CN" altLang="zh-CN" dirty="0"/>
              <a:t>的分区对应于一个子</a:t>
            </a:r>
            <a:r>
              <a:rPr lang="en-US" altLang="zh-CN" dirty="0"/>
              <a:t>RDD</a:t>
            </a:r>
            <a:r>
              <a:rPr lang="zh-CN" altLang="zh-CN" dirty="0"/>
              <a:t>的分区或多个父</a:t>
            </a:r>
            <a:r>
              <a:rPr lang="en-US" altLang="zh-CN" dirty="0"/>
              <a:t>RDD</a:t>
            </a:r>
            <a:r>
              <a:rPr lang="zh-CN" altLang="zh-CN" dirty="0"/>
              <a:t>的分区对应于一个子</a:t>
            </a:r>
            <a:r>
              <a:rPr lang="en-US" altLang="zh-CN" dirty="0"/>
              <a:t>RDD</a:t>
            </a:r>
            <a:r>
              <a:rPr lang="zh-CN" altLang="zh-CN" dirty="0"/>
              <a:t>的</a:t>
            </a:r>
            <a:r>
              <a:rPr lang="zh-CN" altLang="zh-CN" dirty="0" smtClean="0"/>
              <a:t>分区</a:t>
            </a:r>
            <a:r>
              <a:rPr lang="zh-CN" altLang="en-US" dirty="0" smtClean="0"/>
              <a:t>，即子</a:t>
            </a:r>
            <a:r>
              <a:rPr lang="en-US" altLang="zh-CN" dirty="0" smtClean="0"/>
              <a:t>RDD</a:t>
            </a:r>
            <a:r>
              <a:rPr lang="zh-CN" altLang="en-US" dirty="0" smtClean="0"/>
              <a:t>只依赖父</a:t>
            </a:r>
            <a:r>
              <a:rPr lang="en-US" altLang="zh-CN" dirty="0" smtClean="0"/>
              <a:t>RDD</a:t>
            </a:r>
            <a:r>
              <a:rPr lang="zh-CN" altLang="en-US" dirty="0" smtClean="0"/>
              <a:t>中的一个分区</a:t>
            </a:r>
            <a:endParaRPr lang="en-US" altLang="zh-CN" dirty="0"/>
          </a:p>
          <a:p>
            <a:pPr>
              <a:buFont typeface="Arial" pitchFamily="34" charset="0"/>
              <a:buChar char="•"/>
            </a:pPr>
            <a:endParaRPr lang="en-US" altLang="zh-CN" dirty="0" smtClean="0"/>
          </a:p>
          <a:p>
            <a:pPr>
              <a:buFont typeface="Arial" pitchFamily="34" charset="0"/>
              <a:buChar char="•"/>
            </a:pPr>
            <a:r>
              <a:rPr lang="zh-CN" altLang="zh-CN" dirty="0" smtClean="0"/>
              <a:t>宽</a:t>
            </a:r>
            <a:r>
              <a:rPr lang="zh-CN" altLang="zh-CN" dirty="0"/>
              <a:t>依赖则表现为存在一个父</a:t>
            </a:r>
            <a:r>
              <a:rPr lang="en-US" altLang="zh-CN" dirty="0"/>
              <a:t>RDD</a:t>
            </a:r>
            <a:r>
              <a:rPr lang="zh-CN" altLang="zh-CN" dirty="0"/>
              <a:t>的一个分区对应一个子</a:t>
            </a:r>
            <a:r>
              <a:rPr lang="en-US" altLang="zh-CN" dirty="0"/>
              <a:t>RDD</a:t>
            </a:r>
            <a:r>
              <a:rPr lang="zh-CN" altLang="zh-CN" dirty="0"/>
              <a:t>的多个分区</a:t>
            </a:r>
            <a:endParaRPr lang="zh-CN" altLang="en-US" dirty="0"/>
          </a:p>
        </p:txBody>
      </p:sp>
      <p:pic>
        <p:nvPicPr>
          <p:cNvPr id="7" name="图片 3"/>
          <p:cNvPicPr>
            <a:picLocks noChangeAspect="1" noChangeArrowheads="1"/>
          </p:cNvPicPr>
          <p:nvPr/>
        </p:nvPicPr>
        <p:blipFill>
          <a:blip r:embed="rId2"/>
          <a:srcRect/>
          <a:stretch>
            <a:fillRect/>
          </a:stretch>
        </p:blipFill>
        <p:spPr bwMode="auto">
          <a:xfrm>
            <a:off x="1262109" y="1507006"/>
            <a:ext cx="6553200" cy="4746237"/>
          </a:xfrm>
          <a:prstGeom prst="rect">
            <a:avLst/>
          </a:prstGeom>
          <a:noFill/>
          <a:ln w="9525">
            <a:noFill/>
            <a:miter lim="800000"/>
            <a:headEnd/>
            <a:tailEnd/>
          </a:ln>
        </p:spPr>
      </p:pic>
      <p:sp>
        <p:nvSpPr>
          <p:cNvPr id="8" name="矩形 4"/>
          <p:cNvSpPr>
            <a:spLocks noChangeArrowheads="1"/>
          </p:cNvSpPr>
          <p:nvPr/>
        </p:nvSpPr>
        <p:spPr bwMode="auto">
          <a:xfrm>
            <a:off x="3252817" y="6229664"/>
            <a:ext cx="2492990" cy="369332"/>
          </a:xfrm>
          <a:prstGeom prst="rect">
            <a:avLst/>
          </a:prstGeom>
          <a:noFill/>
          <a:ln w="9525">
            <a:noFill/>
            <a:miter lim="800000"/>
            <a:headEnd/>
            <a:tailEnd/>
          </a:ln>
        </p:spPr>
        <p:txBody>
          <a:bodyPr wrap="none">
            <a:spAutoFit/>
          </a:bodyPr>
          <a:lstStyle/>
          <a:p>
            <a:r>
              <a:rPr lang="zh-CN" altLang="zh-CN" dirty="0" smtClean="0"/>
              <a:t>窄</a:t>
            </a:r>
            <a:r>
              <a:rPr lang="zh-CN" altLang="zh-CN" dirty="0"/>
              <a:t>依赖与宽依赖的区别</a:t>
            </a:r>
            <a:endParaRPr lang="zh-CN" altLang="en-US" dirty="0"/>
          </a:p>
        </p:txBody>
      </p:sp>
      <p:sp>
        <p:nvSpPr>
          <p:cNvPr id="9" name="TextBox 6"/>
          <p:cNvSpPr txBox="1">
            <a:spLocks noChangeArrowheads="1"/>
          </p:cNvSpPr>
          <p:nvPr/>
        </p:nvSpPr>
        <p:spPr bwMode="auto">
          <a:xfrm>
            <a:off x="1262109" y="978194"/>
            <a:ext cx="4348578" cy="830997"/>
          </a:xfrm>
          <a:prstGeom prst="rect">
            <a:avLst/>
          </a:prstGeom>
          <a:noFill/>
          <a:ln w="9525">
            <a:noFill/>
            <a:miter lim="800000"/>
            <a:headEnd/>
            <a:tailEnd/>
          </a:ln>
        </p:spPr>
        <p:txBody>
          <a:bodyPr wrap="square">
            <a:spAutoFit/>
          </a:bodyPr>
          <a:lstStyle/>
          <a:p>
            <a:r>
              <a:rPr lang="en-US" altLang="zh-CN" sz="2800" b="1" dirty="0"/>
              <a:t>4. RDD</a:t>
            </a:r>
            <a:r>
              <a:rPr lang="zh-CN" altLang="zh-CN" sz="2800" b="1" dirty="0"/>
              <a:t>之间的依赖关系</a:t>
            </a:r>
          </a:p>
          <a:p>
            <a:endParaRPr lang="zh-CN" altLang="en-US" sz="2000" dirty="0"/>
          </a:p>
        </p:txBody>
      </p:sp>
    </p:spTree>
    <p:extLst>
      <p:ext uri="{BB962C8B-B14F-4D97-AF65-F5344CB8AC3E}">
        <p14:creationId xmlns:p14="http://schemas.microsoft.com/office/powerpoint/2010/main" val="2683524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13F0FA4-29F4-4B1D-A16B-0D7169EBD889}" type="slidenum">
              <a:rPr lang="en-US" smtClean="0"/>
              <a:t>66</a:t>
            </a:fld>
            <a:endParaRPr lang="en-US"/>
          </a:p>
        </p:txBody>
      </p:sp>
      <p:sp>
        <p:nvSpPr>
          <p:cNvPr id="6" name="标题 1"/>
          <p:cNvSpPr>
            <a:spLocks noGrp="1"/>
          </p:cNvSpPr>
          <p:nvPr>
            <p:ph type="title"/>
          </p:nvPr>
        </p:nvSpPr>
        <p:spPr/>
        <p:txBody>
          <a:bodyPr/>
          <a:lstStyle/>
          <a:p>
            <a:r>
              <a:rPr lang="en-US" altLang="zh-CN" dirty="0" smtClean="0"/>
              <a:t>4.5 Spark</a:t>
            </a:r>
            <a:endParaRPr lang="zh-CN" altLang="en-US" dirty="0"/>
          </a:p>
        </p:txBody>
      </p:sp>
      <p:sp>
        <p:nvSpPr>
          <p:cNvPr id="5" name="矩形 3"/>
          <p:cNvSpPr>
            <a:spLocks noChangeArrowheads="1"/>
          </p:cNvSpPr>
          <p:nvPr/>
        </p:nvSpPr>
        <p:spPr bwMode="auto">
          <a:xfrm>
            <a:off x="3116062" y="6169025"/>
            <a:ext cx="5257800" cy="369887"/>
          </a:xfrm>
          <a:prstGeom prst="rect">
            <a:avLst/>
          </a:prstGeom>
          <a:noFill/>
          <a:ln w="9525">
            <a:noFill/>
            <a:miter lim="800000"/>
            <a:headEnd/>
            <a:tailEnd/>
          </a:ln>
        </p:spPr>
        <p:txBody>
          <a:bodyPr>
            <a:spAutoFit/>
          </a:bodyPr>
          <a:lstStyle/>
          <a:p>
            <a:r>
              <a:rPr lang="zh-CN" altLang="zh-CN" dirty="0" smtClean="0"/>
              <a:t>根据</a:t>
            </a:r>
            <a:r>
              <a:rPr lang="en-US" altLang="zh-CN" dirty="0"/>
              <a:t>RDD</a:t>
            </a:r>
            <a:r>
              <a:rPr lang="zh-CN" altLang="zh-CN" dirty="0"/>
              <a:t>分区的依赖关系划分</a:t>
            </a:r>
            <a:r>
              <a:rPr lang="en-US" altLang="zh-CN" dirty="0"/>
              <a:t>Stage</a:t>
            </a:r>
            <a:endParaRPr lang="zh-CN" altLang="en-US" dirty="0"/>
          </a:p>
        </p:txBody>
      </p:sp>
      <p:sp>
        <p:nvSpPr>
          <p:cNvPr id="7" name="TextBox 4"/>
          <p:cNvSpPr txBox="1">
            <a:spLocks noChangeArrowheads="1"/>
          </p:cNvSpPr>
          <p:nvPr/>
        </p:nvSpPr>
        <p:spPr bwMode="auto">
          <a:xfrm>
            <a:off x="890726" y="1092200"/>
            <a:ext cx="4191000" cy="584775"/>
          </a:xfrm>
          <a:prstGeom prst="rect">
            <a:avLst/>
          </a:prstGeom>
          <a:noFill/>
          <a:ln w="9525">
            <a:noFill/>
            <a:miter lim="800000"/>
            <a:headEnd/>
            <a:tailEnd/>
          </a:ln>
        </p:spPr>
        <p:txBody>
          <a:bodyPr>
            <a:spAutoFit/>
          </a:bodyPr>
          <a:lstStyle/>
          <a:p>
            <a:r>
              <a:rPr lang="en-US" altLang="zh-CN" sz="3200" b="1" dirty="0"/>
              <a:t>5.Stage</a:t>
            </a:r>
            <a:r>
              <a:rPr lang="zh-CN" altLang="en-US" sz="3200" b="1" dirty="0"/>
              <a:t>的划分</a:t>
            </a:r>
            <a:endParaRPr lang="zh-CN" altLang="en-US" sz="2400" dirty="0"/>
          </a:p>
        </p:txBody>
      </p:sp>
      <p:sp>
        <p:nvSpPr>
          <p:cNvPr id="8" name="矩形 5"/>
          <p:cNvSpPr>
            <a:spLocks noChangeArrowheads="1"/>
          </p:cNvSpPr>
          <p:nvPr/>
        </p:nvSpPr>
        <p:spPr bwMode="auto">
          <a:xfrm>
            <a:off x="4463988" y="1117895"/>
            <a:ext cx="6096000" cy="646112"/>
          </a:xfrm>
          <a:prstGeom prst="rect">
            <a:avLst/>
          </a:prstGeom>
          <a:noFill/>
          <a:ln w="9525">
            <a:noFill/>
            <a:miter lim="800000"/>
            <a:headEnd/>
            <a:tailEnd/>
          </a:ln>
        </p:spPr>
        <p:txBody>
          <a:bodyPr>
            <a:spAutoFit/>
          </a:bodyPr>
          <a:lstStyle/>
          <a:p>
            <a:r>
              <a:rPr lang="zh-CN" altLang="en-US" dirty="0"/>
              <a:t>被分成三个</a:t>
            </a:r>
            <a:r>
              <a:rPr lang="en-US" altLang="zh-CN" dirty="0"/>
              <a:t>Stage</a:t>
            </a:r>
            <a:r>
              <a:rPr lang="zh-CN" altLang="en-US" dirty="0"/>
              <a:t>，</a:t>
            </a:r>
            <a:r>
              <a:rPr lang="zh-CN" altLang="zh-CN" dirty="0"/>
              <a:t>在</a:t>
            </a:r>
            <a:r>
              <a:rPr lang="en-US" altLang="zh-CN" dirty="0"/>
              <a:t>Stage2</a:t>
            </a:r>
            <a:r>
              <a:rPr lang="zh-CN" altLang="zh-CN" dirty="0"/>
              <a:t>中，从</a:t>
            </a:r>
            <a:r>
              <a:rPr lang="en-US" altLang="zh-CN" dirty="0"/>
              <a:t>map</a:t>
            </a:r>
            <a:r>
              <a:rPr lang="zh-CN" altLang="zh-CN" dirty="0"/>
              <a:t>到</a:t>
            </a:r>
            <a:r>
              <a:rPr lang="en-US" altLang="zh-CN" dirty="0"/>
              <a:t>union</a:t>
            </a:r>
            <a:r>
              <a:rPr lang="zh-CN" altLang="zh-CN" dirty="0"/>
              <a:t>都是窄依赖，这两步操作可以形成一个流水线操作</a:t>
            </a:r>
            <a:endParaRPr lang="en-US" altLang="zh-CN" dirty="0"/>
          </a:p>
        </p:txBody>
      </p:sp>
      <p:pic>
        <p:nvPicPr>
          <p:cNvPr id="9" name="Picture 7"/>
          <p:cNvPicPr>
            <a:picLocks noChangeAspect="1" noChangeArrowheads="1"/>
          </p:cNvPicPr>
          <p:nvPr/>
        </p:nvPicPr>
        <p:blipFill>
          <a:blip r:embed="rId2"/>
          <a:srcRect/>
          <a:stretch>
            <a:fillRect/>
          </a:stretch>
        </p:blipFill>
        <p:spPr bwMode="auto">
          <a:xfrm>
            <a:off x="1515862" y="1890712"/>
            <a:ext cx="6553200" cy="3986213"/>
          </a:xfrm>
          <a:prstGeom prst="rect">
            <a:avLst/>
          </a:prstGeom>
          <a:noFill/>
          <a:ln w="9525">
            <a:noFill/>
            <a:miter lim="800000"/>
            <a:headEnd/>
            <a:tailEnd/>
          </a:ln>
        </p:spPr>
      </p:pic>
      <p:sp>
        <p:nvSpPr>
          <p:cNvPr id="10" name="矩形 7"/>
          <p:cNvSpPr>
            <a:spLocks noChangeArrowheads="1"/>
          </p:cNvSpPr>
          <p:nvPr/>
        </p:nvSpPr>
        <p:spPr bwMode="auto">
          <a:xfrm>
            <a:off x="8771877" y="2175668"/>
            <a:ext cx="2502764" cy="2585323"/>
          </a:xfrm>
          <a:prstGeom prst="rect">
            <a:avLst/>
          </a:prstGeom>
          <a:noFill/>
          <a:ln w="9525">
            <a:noFill/>
            <a:miter lim="800000"/>
            <a:headEnd/>
            <a:tailEnd/>
          </a:ln>
        </p:spPr>
        <p:txBody>
          <a:bodyPr wrap="square">
            <a:spAutoFit/>
          </a:bodyPr>
          <a:lstStyle/>
          <a:p>
            <a:r>
              <a:rPr lang="zh-CN" altLang="en-US" b="1" dirty="0"/>
              <a:t>流水线操作实例</a:t>
            </a:r>
            <a:endParaRPr lang="en-US" altLang="zh-CN" b="1" dirty="0"/>
          </a:p>
          <a:p>
            <a:r>
              <a:rPr lang="zh-CN" altLang="en-US" dirty="0"/>
              <a:t>分区</a:t>
            </a:r>
            <a:r>
              <a:rPr lang="en-US" altLang="zh-CN" dirty="0"/>
              <a:t>7</a:t>
            </a:r>
            <a:r>
              <a:rPr lang="zh-CN" altLang="en-US" dirty="0"/>
              <a:t>通过</a:t>
            </a:r>
            <a:r>
              <a:rPr lang="en-US" altLang="zh-CN" dirty="0"/>
              <a:t>map</a:t>
            </a:r>
            <a:r>
              <a:rPr lang="zh-CN" altLang="en-US" dirty="0"/>
              <a:t>操作生成的分区</a:t>
            </a:r>
            <a:r>
              <a:rPr lang="en-US" altLang="zh-CN" dirty="0"/>
              <a:t>9</a:t>
            </a:r>
            <a:r>
              <a:rPr lang="zh-CN" altLang="en-US" dirty="0"/>
              <a:t>，可以不用等待分区</a:t>
            </a:r>
            <a:r>
              <a:rPr lang="en-US" altLang="zh-CN" dirty="0"/>
              <a:t>8</a:t>
            </a:r>
            <a:r>
              <a:rPr lang="zh-CN" altLang="en-US" dirty="0"/>
              <a:t>到分区</a:t>
            </a:r>
            <a:r>
              <a:rPr lang="en-US" altLang="zh-CN" dirty="0"/>
              <a:t>10</a:t>
            </a:r>
            <a:r>
              <a:rPr lang="zh-CN" altLang="en-US" dirty="0"/>
              <a:t>这个</a:t>
            </a:r>
            <a:r>
              <a:rPr lang="en-US" altLang="zh-CN" dirty="0"/>
              <a:t>map</a:t>
            </a:r>
            <a:r>
              <a:rPr lang="zh-CN" altLang="en-US" dirty="0"/>
              <a:t>操作的计算结束，而是继续进行</a:t>
            </a:r>
            <a:r>
              <a:rPr lang="en-US" altLang="zh-CN" dirty="0"/>
              <a:t>union</a:t>
            </a:r>
            <a:r>
              <a:rPr lang="zh-CN" altLang="en-US" dirty="0"/>
              <a:t>操作，得到分区</a:t>
            </a:r>
            <a:r>
              <a:rPr lang="en-US" altLang="zh-CN" dirty="0"/>
              <a:t>13</a:t>
            </a:r>
            <a:r>
              <a:rPr lang="zh-CN" altLang="en-US" dirty="0"/>
              <a:t>，这样流水线执行大大提高了计算的效率</a:t>
            </a:r>
          </a:p>
        </p:txBody>
      </p:sp>
    </p:spTree>
    <p:extLst>
      <p:ext uri="{BB962C8B-B14F-4D97-AF65-F5344CB8AC3E}">
        <p14:creationId xmlns:p14="http://schemas.microsoft.com/office/powerpoint/2010/main" val="3278685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B13F0FA4-29F4-4B1D-A16B-0D7169EBD889}" type="slidenum">
              <a:rPr lang="en-US" smtClean="0"/>
              <a:t>67</a:t>
            </a:fld>
            <a:endParaRPr lang="en-US"/>
          </a:p>
        </p:txBody>
      </p:sp>
      <p:sp>
        <p:nvSpPr>
          <p:cNvPr id="6" name="标题 1"/>
          <p:cNvSpPr>
            <a:spLocks noGrp="1"/>
          </p:cNvSpPr>
          <p:nvPr>
            <p:ph type="title"/>
          </p:nvPr>
        </p:nvSpPr>
        <p:spPr/>
        <p:txBody>
          <a:bodyPr/>
          <a:lstStyle/>
          <a:p>
            <a:r>
              <a:rPr lang="en-US" altLang="zh-CN" dirty="0" smtClean="0"/>
              <a:t>4.5 Spark</a:t>
            </a:r>
            <a:r>
              <a:rPr lang="zh-CN" altLang="en-US" dirty="0" smtClean="0"/>
              <a:t>实现</a:t>
            </a:r>
            <a:r>
              <a:rPr lang="en-US" altLang="zh-CN" dirty="0" err="1" smtClean="0"/>
              <a:t>wordcount</a:t>
            </a:r>
            <a:endParaRPr lang="zh-CN" altLang="en-US" dirty="0"/>
          </a:p>
        </p:txBody>
      </p:sp>
      <p:sp>
        <p:nvSpPr>
          <p:cNvPr id="5" name="矩形 2"/>
          <p:cNvSpPr>
            <a:spLocks noChangeArrowheads="1"/>
          </p:cNvSpPr>
          <p:nvPr/>
        </p:nvSpPr>
        <p:spPr bwMode="auto">
          <a:xfrm>
            <a:off x="941083" y="1096818"/>
            <a:ext cx="10804074" cy="230832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err="1">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textFile</a:t>
            </a:r>
            <a:r>
              <a:rPr lang="en-US" altLang="zh-CN" sz="2400" dirty="0">
                <a:solidFill>
                  <a:schemeClr val="bg1"/>
                </a:solidFill>
              </a:rPr>
              <a:t> = </a:t>
            </a:r>
            <a:r>
              <a:rPr lang="en-US" altLang="zh-CN" sz="2400" dirty="0" err="1">
                <a:solidFill>
                  <a:schemeClr val="bg1"/>
                </a:solidFill>
              </a:rPr>
              <a:t>sc.textFile</a:t>
            </a:r>
            <a:r>
              <a:rPr lang="en-US" altLang="zh-CN" sz="2400" dirty="0">
                <a:solidFill>
                  <a:schemeClr val="bg1"/>
                </a:solidFill>
              </a:rPr>
              <a:t>("file:///usr/local/spark/mycode/wordcount/word.txt")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val</a:t>
            </a:r>
            <a:r>
              <a:rPr lang="en-US" altLang="zh-CN" sz="2400" dirty="0">
                <a:solidFill>
                  <a:schemeClr val="bg1"/>
                </a:solidFill>
              </a:rPr>
              <a:t> </a:t>
            </a:r>
            <a:r>
              <a:rPr lang="en-US" altLang="zh-CN" sz="2400" dirty="0" err="1">
                <a:solidFill>
                  <a:schemeClr val="bg1"/>
                </a:solidFill>
              </a:rPr>
              <a:t>wordCount</a:t>
            </a:r>
            <a:r>
              <a:rPr lang="en-US" altLang="zh-CN" sz="2400" dirty="0">
                <a:solidFill>
                  <a:schemeClr val="bg1"/>
                </a:solidFill>
              </a:rPr>
              <a:t> = </a:t>
            </a:r>
            <a:r>
              <a:rPr lang="en-US" altLang="zh-CN" sz="2400" dirty="0" err="1">
                <a:solidFill>
                  <a:srgbClr val="FFFF00"/>
                </a:solidFill>
              </a:rPr>
              <a:t>textFile.flatMap</a:t>
            </a:r>
            <a:r>
              <a:rPr lang="en-US" altLang="zh-CN" sz="2400" dirty="0">
                <a:solidFill>
                  <a:srgbClr val="FFFF00"/>
                </a:solidFill>
              </a:rPr>
              <a:t>(line =&gt; </a:t>
            </a:r>
            <a:r>
              <a:rPr lang="en-US" altLang="zh-CN" sz="2400" dirty="0" err="1">
                <a:solidFill>
                  <a:srgbClr val="FFFF00"/>
                </a:solidFill>
              </a:rPr>
              <a:t>line.split</a:t>
            </a:r>
            <a:r>
              <a:rPr lang="en-US" altLang="zh-CN" sz="2400" dirty="0">
                <a:solidFill>
                  <a:srgbClr val="FFFF00"/>
                </a:solidFill>
              </a:rPr>
              <a:t>(" ")).map(word =&gt; (word, 1)).</a:t>
            </a:r>
            <a:r>
              <a:rPr lang="en-US" altLang="zh-CN" sz="2400" dirty="0" err="1">
                <a:solidFill>
                  <a:srgbClr val="FFFF00"/>
                </a:solidFill>
              </a:rPr>
              <a:t>reduceByKey</a:t>
            </a:r>
            <a:r>
              <a:rPr lang="en-US" altLang="zh-CN" sz="2400" dirty="0">
                <a:solidFill>
                  <a:srgbClr val="FFFF00"/>
                </a:solidFill>
              </a:rPr>
              <a:t>((a, b) =&gt; a + b)</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wordCount.collect</a:t>
            </a:r>
            <a:r>
              <a:rPr lang="en-US" altLang="zh-CN" sz="2400" dirty="0">
                <a:solidFill>
                  <a:schemeClr val="bg1"/>
                </a:solidFill>
              </a:rPr>
              <a:t>()</a:t>
            </a:r>
          </a:p>
          <a:p>
            <a:pPr eaLnBrk="1" hangingPunct="1">
              <a:spcBef>
                <a:spcPct val="0"/>
              </a:spcBef>
              <a:buFontTx/>
              <a:buNone/>
            </a:pPr>
            <a:r>
              <a:rPr lang="en-US" altLang="zh-CN" sz="2400" dirty="0" err="1" smtClean="0">
                <a:solidFill>
                  <a:schemeClr val="bg1"/>
                </a:solidFill>
              </a:rPr>
              <a:t>scala</a:t>
            </a:r>
            <a:r>
              <a:rPr lang="en-US" altLang="zh-CN" sz="2400" dirty="0">
                <a:solidFill>
                  <a:schemeClr val="bg1"/>
                </a:solidFill>
              </a:rPr>
              <a:t>&gt; </a:t>
            </a:r>
            <a:r>
              <a:rPr lang="en-US" altLang="zh-CN" sz="2400" dirty="0" err="1">
                <a:solidFill>
                  <a:schemeClr val="bg1"/>
                </a:solidFill>
              </a:rPr>
              <a:t>wordCount.foreach</a:t>
            </a:r>
            <a:r>
              <a:rPr lang="en-US" altLang="zh-CN" sz="2400" dirty="0">
                <a:solidFill>
                  <a:schemeClr val="bg1"/>
                </a:solidFill>
              </a:rPr>
              <a:t>(</a:t>
            </a:r>
            <a:r>
              <a:rPr lang="en-US" altLang="zh-CN" sz="2400" dirty="0" err="1">
                <a:solidFill>
                  <a:schemeClr val="bg1"/>
                </a:solidFill>
              </a:rPr>
              <a:t>println</a:t>
            </a:r>
            <a:r>
              <a:rPr lang="en-US" altLang="zh-CN" sz="2400" dirty="0">
                <a:solidFill>
                  <a:schemeClr val="bg1"/>
                </a:solidFill>
              </a:rPr>
              <a:t>)</a:t>
            </a:r>
          </a:p>
        </p:txBody>
      </p:sp>
      <p:pic>
        <p:nvPicPr>
          <p:cNvPr id="7" name="Picture 2" descr="https://imgsa.baidu.com/forum/pic/item/d21fd9c451da81cbe33ec05a5566d016082431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806" y="3587704"/>
            <a:ext cx="10702351" cy="297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833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dirty="0" smtClean="0"/>
              <a:t>第五章</a:t>
            </a:r>
            <a:endParaRPr lang="en-US" dirty="0"/>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lstStyle/>
          <a:p>
            <a:r>
              <a:rPr lang="en-US" altLang="zh-CN"/>
              <a:t>5</a:t>
            </a:r>
            <a:r>
              <a:rPr lang="en-US"/>
              <a:t>.1 </a:t>
            </a:r>
            <a:r>
              <a:rPr lang="zh-CN" altLang="en-US"/>
              <a:t>流处理基础和应用</a:t>
            </a:r>
            <a:endParaRPr lang="en-US" altLang="zh-CN"/>
          </a:p>
          <a:p>
            <a:r>
              <a:rPr lang="en-US" altLang="zh-CN"/>
              <a:t>5.2 </a:t>
            </a:r>
            <a:r>
              <a:rPr lang="zh-CN" altLang="en-US"/>
              <a:t>分布式流计算</a:t>
            </a:r>
            <a:endParaRPr lang="en-US" altLang="zh-CN"/>
          </a:p>
          <a:p>
            <a:r>
              <a:rPr lang="en-US" altLang="zh-CN"/>
              <a:t>5.3 </a:t>
            </a:r>
            <a:r>
              <a:rPr lang="zh-CN" altLang="en-US"/>
              <a:t>开源系统及编程思想</a:t>
            </a:r>
            <a:endParaRPr lang="en-US" altLang="zh-CN"/>
          </a:p>
          <a:p>
            <a:r>
              <a:rPr lang="en-US" altLang="zh-CN"/>
              <a:t>5.4 </a:t>
            </a:r>
            <a:r>
              <a:rPr lang="zh-CN" altLang="en-US"/>
              <a:t>流处理系统机制及优化</a:t>
            </a:r>
            <a:endParaRPr lang="en-US"/>
          </a:p>
        </p:txBody>
      </p:sp>
      <p:sp>
        <p:nvSpPr>
          <p:cNvPr id="4" name="灯片编号占位符 3">
            <a:extLst>
              <a:ext uri="{FF2B5EF4-FFF2-40B4-BE49-F238E27FC236}">
                <a16:creationId xmlns:a16="http://schemas.microsoft.com/office/drawing/2014/main" id="{41E6A994-414B-5041-8F0E-D013AA85A39E}"/>
              </a:ext>
            </a:extLst>
          </p:cNvPr>
          <p:cNvSpPr>
            <a:spLocks noGrp="1"/>
          </p:cNvSpPr>
          <p:nvPr>
            <p:ph type="sldNum" sz="quarter" idx="12"/>
          </p:nvPr>
        </p:nvSpPr>
        <p:spPr/>
        <p:txBody>
          <a:bodyPr/>
          <a:lstStyle/>
          <a:p>
            <a:fld id="{B13F0FA4-29F4-4B1D-A16B-0D7169EBD889}" type="slidenum">
              <a:rPr lang="en-US" smtClean="0"/>
              <a:t>68</a:t>
            </a:fld>
            <a:endParaRPr lang="en-US"/>
          </a:p>
        </p:txBody>
      </p:sp>
    </p:spTree>
    <p:extLst>
      <p:ext uri="{BB962C8B-B14F-4D97-AF65-F5344CB8AC3E}">
        <p14:creationId xmlns:p14="http://schemas.microsoft.com/office/powerpoint/2010/main" val="1412916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1889-9020-472E-8368-282C4BAF7930}"/>
              </a:ext>
            </a:extLst>
          </p:cNvPr>
          <p:cNvSpPr>
            <a:spLocks noGrp="1"/>
          </p:cNvSpPr>
          <p:nvPr>
            <p:ph type="title"/>
          </p:nvPr>
        </p:nvSpPr>
        <p:spPr/>
        <p:txBody>
          <a:bodyPr/>
          <a:lstStyle/>
          <a:p>
            <a:r>
              <a:rPr lang="en-US" altLang="zh-CN"/>
              <a:t>5.1 </a:t>
            </a:r>
            <a:r>
              <a:rPr lang="zh-CN" altLang="en-US"/>
              <a:t>流处理基础</a:t>
            </a:r>
          </a:p>
        </p:txBody>
      </p:sp>
      <p:sp>
        <p:nvSpPr>
          <p:cNvPr id="3" name="Content Placeholder 2">
            <a:extLst>
              <a:ext uri="{FF2B5EF4-FFF2-40B4-BE49-F238E27FC236}">
                <a16:creationId xmlns:a16="http://schemas.microsoft.com/office/drawing/2014/main" id="{77439C1E-4431-4CA4-BD86-93BC8A08CDC5}"/>
              </a:ext>
            </a:extLst>
          </p:cNvPr>
          <p:cNvSpPr>
            <a:spLocks noGrp="1"/>
          </p:cNvSpPr>
          <p:nvPr>
            <p:ph idx="1"/>
          </p:nvPr>
        </p:nvSpPr>
        <p:spPr>
          <a:xfrm>
            <a:off x="680483" y="1160756"/>
            <a:ext cx="10930269" cy="2890739"/>
          </a:xfrm>
        </p:spPr>
        <p:txBody>
          <a:bodyPr/>
          <a:lstStyle/>
          <a:p>
            <a:r>
              <a:rPr lang="zh-CN" altLang="en-US"/>
              <a:t>流处理概述</a:t>
            </a:r>
            <a:endParaRPr lang="en-US" altLang="zh-CN"/>
          </a:p>
          <a:p>
            <a:pPr lvl="1"/>
            <a:r>
              <a:rPr lang="zh-CN" altLang="en-US" b="1"/>
              <a:t>数据流</a:t>
            </a:r>
            <a:r>
              <a:rPr lang="zh-CN" altLang="en-US"/>
              <a:t>：数据流是一个无序的数据序列。在现实生活中，数据流无处不在，人们平常生活相关的所有信息都是随着时间推移不断产生的，它们即构成不同数据流。</a:t>
            </a:r>
            <a:endParaRPr lang="en-US" altLang="zh-CN"/>
          </a:p>
          <a:p>
            <a:pPr lvl="1"/>
            <a:r>
              <a:rPr lang="zh-CN" altLang="en-US" b="1"/>
              <a:t>流处理</a:t>
            </a:r>
            <a:r>
              <a:rPr lang="zh-CN" altLang="en-US"/>
              <a:t>：流处理技术是一门用于对数据流进行分析处理的技术，它以一个或多个数据流为输入，通过计算机技术分析产生有用信息。</a:t>
            </a:r>
          </a:p>
        </p:txBody>
      </p:sp>
      <p:sp>
        <p:nvSpPr>
          <p:cNvPr id="5" name="TextBox 1">
            <a:extLst>
              <a:ext uri="{FF2B5EF4-FFF2-40B4-BE49-F238E27FC236}">
                <a16:creationId xmlns:a16="http://schemas.microsoft.com/office/drawing/2014/main" id="{B13DCC6F-F67F-4BA3-BC6C-51083B2E1B59}"/>
              </a:ext>
            </a:extLst>
          </p:cNvPr>
          <p:cNvSpPr txBox="1"/>
          <p:nvPr/>
        </p:nvSpPr>
        <p:spPr>
          <a:xfrm>
            <a:off x="5298242" y="4538110"/>
            <a:ext cx="442159" cy="266227"/>
          </a:xfrm>
          <a:prstGeom prst="rect">
            <a:avLst/>
          </a:prstGeom>
          <a:noFill/>
        </p:spPr>
        <p:txBody>
          <a:bodyPr wrap="square" lIns="0" tIns="0" rIns="0" rtlCol="0">
            <a:spAutoFit/>
          </a:bodyPr>
          <a:lstStyle/>
          <a:p>
            <a:pPr>
              <a:lnSpc>
                <a:spcPts val="1800"/>
              </a:lnSpc>
              <a:tabLst/>
            </a:pPr>
            <a:r>
              <a:rPr lang="en-US" altLang="zh-CN" sz="1403">
                <a:solidFill>
                  <a:srgbClr val="FFFFFF"/>
                </a:solidFill>
                <a:latin typeface="微软雅黑" pitchFamily="18" charset="0"/>
                <a:cs typeface="微软雅黑" pitchFamily="18" charset="0"/>
              </a:rPr>
              <a:t>算子</a:t>
            </a:r>
          </a:p>
        </p:txBody>
      </p:sp>
      <p:sp>
        <p:nvSpPr>
          <p:cNvPr id="6" name="TextBox 1">
            <a:extLst>
              <a:ext uri="{FF2B5EF4-FFF2-40B4-BE49-F238E27FC236}">
                <a16:creationId xmlns:a16="http://schemas.microsoft.com/office/drawing/2014/main" id="{E2E63E98-D0C8-4F1A-95D0-03B435E0F775}"/>
              </a:ext>
            </a:extLst>
          </p:cNvPr>
          <p:cNvSpPr txBox="1"/>
          <p:nvPr/>
        </p:nvSpPr>
        <p:spPr>
          <a:xfrm>
            <a:off x="5393490" y="6211529"/>
            <a:ext cx="442159" cy="266291"/>
          </a:xfrm>
          <a:prstGeom prst="rect">
            <a:avLst/>
          </a:prstGeom>
          <a:noFill/>
        </p:spPr>
        <p:txBody>
          <a:bodyPr wrap="square" lIns="0" tIns="0" rIns="0" rtlCol="0">
            <a:spAutoFit/>
          </a:bodyPr>
          <a:lstStyle/>
          <a:p>
            <a:pPr>
              <a:lnSpc>
                <a:spcPts val="1800"/>
              </a:lnSpc>
              <a:tabLst/>
            </a:pPr>
            <a:r>
              <a:rPr lang="en-US" altLang="zh-CN" sz="1406">
                <a:solidFill>
                  <a:srgbClr val="FFFFFF"/>
                </a:solidFill>
                <a:latin typeface="微软雅黑" pitchFamily="18" charset="0"/>
                <a:cs typeface="微软雅黑" pitchFamily="18" charset="0"/>
              </a:rPr>
              <a:t>算子</a:t>
            </a:r>
          </a:p>
        </p:txBody>
      </p:sp>
      <p:sp>
        <p:nvSpPr>
          <p:cNvPr id="8" name="TextBox 1">
            <a:extLst>
              <a:ext uri="{FF2B5EF4-FFF2-40B4-BE49-F238E27FC236}">
                <a16:creationId xmlns:a16="http://schemas.microsoft.com/office/drawing/2014/main" id="{6D4A9FE6-A99E-4A9B-9583-48A19BE6DD9C}"/>
              </a:ext>
            </a:extLst>
          </p:cNvPr>
          <p:cNvSpPr txBox="1"/>
          <p:nvPr/>
        </p:nvSpPr>
        <p:spPr>
          <a:xfrm>
            <a:off x="7529208" y="3914244"/>
            <a:ext cx="412525" cy="266227"/>
          </a:xfrm>
          <a:prstGeom prst="rect">
            <a:avLst/>
          </a:prstGeom>
          <a:noFill/>
        </p:spPr>
        <p:txBody>
          <a:bodyPr wrap="square" lIns="0" tIns="0" rIns="0" rtlCol="0">
            <a:spAutoFit/>
          </a:bodyPr>
          <a:lstStyle/>
          <a:p>
            <a:pPr>
              <a:lnSpc>
                <a:spcPts val="1800"/>
              </a:lnSpc>
              <a:tabLst/>
            </a:pPr>
            <a:r>
              <a:rPr lang="en-US" altLang="zh-CN" sz="1403">
                <a:solidFill>
                  <a:srgbClr val="FFFFFF"/>
                </a:solidFill>
                <a:latin typeface="微软雅黑" pitchFamily="18" charset="0"/>
                <a:cs typeface="微软雅黑" pitchFamily="18" charset="0"/>
              </a:rPr>
              <a:t>算子</a:t>
            </a:r>
          </a:p>
        </p:txBody>
      </p:sp>
      <p:sp>
        <p:nvSpPr>
          <p:cNvPr id="9" name="TextBox 1">
            <a:extLst>
              <a:ext uri="{FF2B5EF4-FFF2-40B4-BE49-F238E27FC236}">
                <a16:creationId xmlns:a16="http://schemas.microsoft.com/office/drawing/2014/main" id="{AF01B52E-631C-4D32-A476-F91335AC25F2}"/>
              </a:ext>
            </a:extLst>
          </p:cNvPr>
          <p:cNvSpPr txBox="1"/>
          <p:nvPr/>
        </p:nvSpPr>
        <p:spPr>
          <a:xfrm>
            <a:off x="8557908" y="5894293"/>
            <a:ext cx="442159" cy="266227"/>
          </a:xfrm>
          <a:prstGeom prst="rect">
            <a:avLst/>
          </a:prstGeom>
          <a:noFill/>
        </p:spPr>
        <p:txBody>
          <a:bodyPr wrap="square" lIns="0" tIns="0" rIns="0" rtlCol="0">
            <a:spAutoFit/>
          </a:bodyPr>
          <a:lstStyle/>
          <a:p>
            <a:pPr>
              <a:lnSpc>
                <a:spcPts val="1800"/>
              </a:lnSpc>
              <a:tabLst/>
            </a:pPr>
            <a:r>
              <a:rPr lang="en-US" altLang="zh-CN" sz="1403">
                <a:solidFill>
                  <a:srgbClr val="FFFFFF"/>
                </a:solidFill>
                <a:latin typeface="微软雅黑" pitchFamily="18" charset="0"/>
                <a:cs typeface="微软雅黑" pitchFamily="18" charset="0"/>
              </a:rPr>
              <a:t>算子</a:t>
            </a:r>
          </a:p>
        </p:txBody>
      </p:sp>
      <p:grpSp>
        <p:nvGrpSpPr>
          <p:cNvPr id="53" name="组合 54">
            <a:extLst>
              <a:ext uri="{FF2B5EF4-FFF2-40B4-BE49-F238E27FC236}">
                <a16:creationId xmlns:a16="http://schemas.microsoft.com/office/drawing/2014/main" id="{38566995-6BC7-4B77-A540-9DFD68B77E46}"/>
              </a:ext>
            </a:extLst>
          </p:cNvPr>
          <p:cNvGrpSpPr/>
          <p:nvPr/>
        </p:nvGrpSpPr>
        <p:grpSpPr>
          <a:xfrm>
            <a:off x="4055745" y="4225925"/>
            <a:ext cx="1403350" cy="683260"/>
            <a:chOff x="6387" y="6655"/>
            <a:chExt cx="2210" cy="1076"/>
          </a:xfrm>
        </p:grpSpPr>
        <p:sp>
          <p:nvSpPr>
            <p:cNvPr id="54" name="右箭头 24">
              <a:extLst>
                <a:ext uri="{FF2B5EF4-FFF2-40B4-BE49-F238E27FC236}">
                  <a16:creationId xmlns:a16="http://schemas.microsoft.com/office/drawing/2014/main" id="{9A7D1549-942F-4327-892A-3D443CBFACA3}"/>
                </a:ext>
              </a:extLst>
            </p:cNvPr>
            <p:cNvSpPr/>
            <p:nvPr/>
          </p:nvSpPr>
          <p:spPr>
            <a:xfrm rot="20460000">
              <a:off x="6387" y="6655"/>
              <a:ext cx="2211" cy="1077"/>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7">
              <a:extLst>
                <a:ext uri="{FF2B5EF4-FFF2-40B4-BE49-F238E27FC236}">
                  <a16:creationId xmlns:a16="http://schemas.microsoft.com/office/drawing/2014/main" id="{8D01603D-12AD-44E1-A1E8-D0726F2A9135}"/>
                </a:ext>
              </a:extLst>
            </p:cNvPr>
            <p:cNvSpPr/>
            <p:nvPr/>
          </p:nvSpPr>
          <p:spPr>
            <a:xfrm rot="20400000">
              <a:off x="7482" y="691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0">
              <a:extLst>
                <a:ext uri="{FF2B5EF4-FFF2-40B4-BE49-F238E27FC236}">
                  <a16:creationId xmlns:a16="http://schemas.microsoft.com/office/drawing/2014/main" id="{ACC2990D-996D-4258-AD8E-07E9C253C70D}"/>
                </a:ext>
              </a:extLst>
            </p:cNvPr>
            <p:cNvSpPr/>
            <p:nvPr/>
          </p:nvSpPr>
          <p:spPr>
            <a:xfrm rot="20460000">
              <a:off x="6612" y="722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1">
              <a:extLst>
                <a:ext uri="{FF2B5EF4-FFF2-40B4-BE49-F238E27FC236}">
                  <a16:creationId xmlns:a16="http://schemas.microsoft.com/office/drawing/2014/main" id="{83B15A03-154D-420B-A0F8-9106B18C1F88}"/>
                </a:ext>
              </a:extLst>
            </p:cNvPr>
            <p:cNvSpPr/>
            <p:nvPr/>
          </p:nvSpPr>
          <p:spPr>
            <a:xfrm rot="20460000">
              <a:off x="7047" y="7066"/>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10">
            <a:extLst>
              <a:ext uri="{FF2B5EF4-FFF2-40B4-BE49-F238E27FC236}">
                <a16:creationId xmlns:a16="http://schemas.microsoft.com/office/drawing/2014/main" id="{7208F8DA-5455-477F-A4DE-A21462E6BF9E}"/>
              </a:ext>
            </a:extLst>
          </p:cNvPr>
          <p:cNvSpPr/>
          <p:nvPr/>
        </p:nvSpPr>
        <p:spPr>
          <a:xfrm>
            <a:off x="2880995" y="4563745"/>
            <a:ext cx="1189990" cy="1172845"/>
          </a:xfrm>
          <a:prstGeom prst="ellipse">
            <a:avLst/>
          </a:prstGeom>
          <a:gradFill>
            <a:gsLst>
              <a:gs pos="0">
                <a:srgbClr val="E99B9B"/>
              </a:gs>
              <a:gs pos="100000">
                <a:srgbClr val="760303"/>
              </a:gs>
            </a:gsLst>
            <a:lin ang="5400000" scaled="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18">
            <a:extLst>
              <a:ext uri="{FF2B5EF4-FFF2-40B4-BE49-F238E27FC236}">
                <a16:creationId xmlns:a16="http://schemas.microsoft.com/office/drawing/2014/main" id="{39ABC9AE-C63A-4EA2-BE28-E40AB11BFEC0}"/>
              </a:ext>
            </a:extLst>
          </p:cNvPr>
          <p:cNvCxnSpPr>
            <a:stCxn id="58" idx="2"/>
            <a:endCxn id="58" idx="6"/>
          </p:cNvCxnSpPr>
          <p:nvPr/>
        </p:nvCxnSpPr>
        <p:spPr>
          <a:xfrm>
            <a:off x="2880995" y="5150485"/>
            <a:ext cx="11899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直接连接符 19">
            <a:extLst>
              <a:ext uri="{FF2B5EF4-FFF2-40B4-BE49-F238E27FC236}">
                <a16:creationId xmlns:a16="http://schemas.microsoft.com/office/drawing/2014/main" id="{FDE12017-A9D2-434D-A25A-8B6BFF03548A}"/>
              </a:ext>
            </a:extLst>
          </p:cNvPr>
          <p:cNvCxnSpPr>
            <a:stCxn id="58" idx="0"/>
            <a:endCxn id="58" idx="4"/>
          </p:cNvCxnSpPr>
          <p:nvPr/>
        </p:nvCxnSpPr>
        <p:spPr>
          <a:xfrm>
            <a:off x="3475990" y="4563745"/>
            <a:ext cx="0" cy="11728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文本框 52">
            <a:extLst>
              <a:ext uri="{FF2B5EF4-FFF2-40B4-BE49-F238E27FC236}">
                <a16:creationId xmlns:a16="http://schemas.microsoft.com/office/drawing/2014/main" id="{28853AE6-4A06-4177-9ED9-DBCCAE35925B}"/>
              </a:ext>
            </a:extLst>
          </p:cNvPr>
          <p:cNvSpPr txBox="1"/>
          <p:nvPr/>
        </p:nvSpPr>
        <p:spPr>
          <a:xfrm>
            <a:off x="3014345" y="5065395"/>
            <a:ext cx="1235075" cy="368300"/>
          </a:xfrm>
          <a:prstGeom prst="rect">
            <a:avLst/>
          </a:prstGeom>
          <a:noFill/>
        </p:spPr>
        <p:txBody>
          <a:bodyPr wrap="square" rtlCol="0">
            <a:spAutoFit/>
          </a:bodyPr>
          <a:lstStyle/>
          <a:p>
            <a:r>
              <a:rPr lang="zh-CN" altLang="zh-CN">
                <a:solidFill>
                  <a:schemeClr val="bg1"/>
                </a:solidFill>
              </a:rPr>
              <a:t>数据源</a:t>
            </a:r>
          </a:p>
        </p:txBody>
      </p:sp>
      <p:grpSp>
        <p:nvGrpSpPr>
          <p:cNvPr id="62" name="组合 60">
            <a:extLst>
              <a:ext uri="{FF2B5EF4-FFF2-40B4-BE49-F238E27FC236}">
                <a16:creationId xmlns:a16="http://schemas.microsoft.com/office/drawing/2014/main" id="{1064DCDF-1454-426F-A337-084EDCE6F52F}"/>
              </a:ext>
            </a:extLst>
          </p:cNvPr>
          <p:cNvGrpSpPr/>
          <p:nvPr/>
        </p:nvGrpSpPr>
        <p:grpSpPr>
          <a:xfrm>
            <a:off x="5472430" y="3822700"/>
            <a:ext cx="1346835" cy="845820"/>
            <a:chOff x="8529" y="5835"/>
            <a:chExt cx="2121" cy="1332"/>
          </a:xfrm>
        </p:grpSpPr>
        <p:sp>
          <p:nvSpPr>
            <p:cNvPr id="63" name="椭圆 15">
              <a:extLst>
                <a:ext uri="{FF2B5EF4-FFF2-40B4-BE49-F238E27FC236}">
                  <a16:creationId xmlns:a16="http://schemas.microsoft.com/office/drawing/2014/main" id="{247B5828-1E2F-42D0-8875-B50BC298AD7D}"/>
                </a:ext>
              </a:extLst>
            </p:cNvPr>
            <p:cNvSpPr/>
            <p:nvPr/>
          </p:nvSpPr>
          <p:spPr>
            <a:xfrm>
              <a:off x="8529" y="5835"/>
              <a:ext cx="1364" cy="1333"/>
            </a:xfrm>
            <a:prstGeom prst="ellipse">
              <a:avLst/>
            </a:prstGeom>
            <a:gradFill>
              <a:gsLst>
                <a:gs pos="0">
                  <a:srgbClr val="FFE9C8"/>
                </a:gs>
                <a:gs pos="81000">
                  <a:srgbClr val="F46D3D"/>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53">
              <a:extLst>
                <a:ext uri="{FF2B5EF4-FFF2-40B4-BE49-F238E27FC236}">
                  <a16:creationId xmlns:a16="http://schemas.microsoft.com/office/drawing/2014/main" id="{7F1BB1C6-19B4-49F5-BFF2-27589A031B74}"/>
                </a:ext>
              </a:extLst>
            </p:cNvPr>
            <p:cNvSpPr txBox="1"/>
            <p:nvPr/>
          </p:nvSpPr>
          <p:spPr>
            <a:xfrm>
              <a:off x="8706" y="6211"/>
              <a:ext cx="1945" cy="580"/>
            </a:xfrm>
            <a:prstGeom prst="rect">
              <a:avLst/>
            </a:prstGeom>
            <a:noFill/>
          </p:spPr>
          <p:txBody>
            <a:bodyPr wrap="square" rtlCol="0">
              <a:spAutoFit/>
            </a:bodyPr>
            <a:lstStyle/>
            <a:p>
              <a:r>
                <a:rPr lang="zh-CN" altLang="zh-CN">
                  <a:solidFill>
                    <a:schemeClr val="bg1"/>
                  </a:solidFill>
                </a:rPr>
                <a:t>算子</a:t>
              </a:r>
            </a:p>
          </p:txBody>
        </p:sp>
      </p:grpSp>
      <p:grpSp>
        <p:nvGrpSpPr>
          <p:cNvPr id="65" name="组合 55">
            <a:extLst>
              <a:ext uri="{FF2B5EF4-FFF2-40B4-BE49-F238E27FC236}">
                <a16:creationId xmlns:a16="http://schemas.microsoft.com/office/drawing/2014/main" id="{B7F5A399-15EF-4492-83D8-A2641ADF9842}"/>
              </a:ext>
            </a:extLst>
          </p:cNvPr>
          <p:cNvGrpSpPr/>
          <p:nvPr/>
        </p:nvGrpSpPr>
        <p:grpSpPr>
          <a:xfrm rot="900000">
            <a:off x="6425565" y="3698875"/>
            <a:ext cx="1403350" cy="683260"/>
            <a:chOff x="6387" y="6655"/>
            <a:chExt cx="2210" cy="1076"/>
          </a:xfrm>
        </p:grpSpPr>
        <p:sp>
          <p:nvSpPr>
            <p:cNvPr id="66" name="右箭头 56">
              <a:extLst>
                <a:ext uri="{FF2B5EF4-FFF2-40B4-BE49-F238E27FC236}">
                  <a16:creationId xmlns:a16="http://schemas.microsoft.com/office/drawing/2014/main" id="{8E6A3393-D7F2-410C-BAEF-ED5225D255CA}"/>
                </a:ext>
              </a:extLst>
            </p:cNvPr>
            <p:cNvSpPr/>
            <p:nvPr/>
          </p:nvSpPr>
          <p:spPr>
            <a:xfrm rot="20460000">
              <a:off x="6387" y="6655"/>
              <a:ext cx="2211" cy="1077"/>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57">
              <a:extLst>
                <a:ext uri="{FF2B5EF4-FFF2-40B4-BE49-F238E27FC236}">
                  <a16:creationId xmlns:a16="http://schemas.microsoft.com/office/drawing/2014/main" id="{4CC55287-0CA2-46CE-A243-F7EB58671E38}"/>
                </a:ext>
              </a:extLst>
            </p:cNvPr>
            <p:cNvSpPr/>
            <p:nvPr/>
          </p:nvSpPr>
          <p:spPr>
            <a:xfrm rot="20400000">
              <a:off x="7482" y="691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58">
              <a:extLst>
                <a:ext uri="{FF2B5EF4-FFF2-40B4-BE49-F238E27FC236}">
                  <a16:creationId xmlns:a16="http://schemas.microsoft.com/office/drawing/2014/main" id="{05FA1393-9CDD-46F6-9133-92472D562560}"/>
                </a:ext>
              </a:extLst>
            </p:cNvPr>
            <p:cNvSpPr/>
            <p:nvPr/>
          </p:nvSpPr>
          <p:spPr>
            <a:xfrm rot="20460000">
              <a:off x="6612" y="722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59">
              <a:extLst>
                <a:ext uri="{FF2B5EF4-FFF2-40B4-BE49-F238E27FC236}">
                  <a16:creationId xmlns:a16="http://schemas.microsoft.com/office/drawing/2014/main" id="{F601E152-1220-40F0-B9BB-964AE23BC2BF}"/>
                </a:ext>
              </a:extLst>
            </p:cNvPr>
            <p:cNvSpPr/>
            <p:nvPr/>
          </p:nvSpPr>
          <p:spPr>
            <a:xfrm rot="20460000">
              <a:off x="7047" y="7066"/>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2">
            <a:extLst>
              <a:ext uri="{FF2B5EF4-FFF2-40B4-BE49-F238E27FC236}">
                <a16:creationId xmlns:a16="http://schemas.microsoft.com/office/drawing/2014/main" id="{3D435800-8392-42BB-88FC-4F5454231F9B}"/>
              </a:ext>
            </a:extLst>
          </p:cNvPr>
          <p:cNvSpPr/>
          <p:nvPr/>
        </p:nvSpPr>
        <p:spPr>
          <a:xfrm>
            <a:off x="8048625" y="3585210"/>
            <a:ext cx="866140" cy="846455"/>
          </a:xfrm>
          <a:prstGeom prst="ellipse">
            <a:avLst/>
          </a:prstGeom>
          <a:gradFill>
            <a:gsLst>
              <a:gs pos="0">
                <a:srgbClr val="FFE9C8"/>
              </a:gs>
              <a:gs pos="81000">
                <a:srgbClr val="F46D3D"/>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64">
            <a:extLst>
              <a:ext uri="{FF2B5EF4-FFF2-40B4-BE49-F238E27FC236}">
                <a16:creationId xmlns:a16="http://schemas.microsoft.com/office/drawing/2014/main" id="{B14EEA21-7935-49BA-94AA-B1327EC029D8}"/>
              </a:ext>
            </a:extLst>
          </p:cNvPr>
          <p:cNvGrpSpPr/>
          <p:nvPr/>
        </p:nvGrpSpPr>
        <p:grpSpPr>
          <a:xfrm rot="4620000">
            <a:off x="8524240" y="4644390"/>
            <a:ext cx="1403350" cy="683260"/>
            <a:chOff x="6387" y="6655"/>
            <a:chExt cx="2210" cy="1076"/>
          </a:xfrm>
        </p:grpSpPr>
        <p:sp>
          <p:nvSpPr>
            <p:cNvPr id="72" name="右箭头 65">
              <a:extLst>
                <a:ext uri="{FF2B5EF4-FFF2-40B4-BE49-F238E27FC236}">
                  <a16:creationId xmlns:a16="http://schemas.microsoft.com/office/drawing/2014/main" id="{000DDD91-06DF-4B1D-BC51-E859B1807026}"/>
                </a:ext>
              </a:extLst>
            </p:cNvPr>
            <p:cNvSpPr/>
            <p:nvPr/>
          </p:nvSpPr>
          <p:spPr>
            <a:xfrm rot="20460000">
              <a:off x="6387" y="6655"/>
              <a:ext cx="2211" cy="1077"/>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66">
              <a:extLst>
                <a:ext uri="{FF2B5EF4-FFF2-40B4-BE49-F238E27FC236}">
                  <a16:creationId xmlns:a16="http://schemas.microsoft.com/office/drawing/2014/main" id="{5F6287B4-8CFA-48BF-B376-B735E8D6727E}"/>
                </a:ext>
              </a:extLst>
            </p:cNvPr>
            <p:cNvSpPr/>
            <p:nvPr/>
          </p:nvSpPr>
          <p:spPr>
            <a:xfrm rot="20400000">
              <a:off x="7482" y="691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67">
              <a:extLst>
                <a:ext uri="{FF2B5EF4-FFF2-40B4-BE49-F238E27FC236}">
                  <a16:creationId xmlns:a16="http://schemas.microsoft.com/office/drawing/2014/main" id="{81B9388D-1656-4DEE-A96D-1843531E94B8}"/>
                </a:ext>
              </a:extLst>
            </p:cNvPr>
            <p:cNvSpPr/>
            <p:nvPr/>
          </p:nvSpPr>
          <p:spPr>
            <a:xfrm rot="20460000">
              <a:off x="6612" y="722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68">
              <a:extLst>
                <a:ext uri="{FF2B5EF4-FFF2-40B4-BE49-F238E27FC236}">
                  <a16:creationId xmlns:a16="http://schemas.microsoft.com/office/drawing/2014/main" id="{64BEBA13-3381-4FCE-ACCE-5E7D65C0137D}"/>
                </a:ext>
              </a:extLst>
            </p:cNvPr>
            <p:cNvSpPr/>
            <p:nvPr/>
          </p:nvSpPr>
          <p:spPr>
            <a:xfrm rot="20460000">
              <a:off x="7047" y="7066"/>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69">
            <a:extLst>
              <a:ext uri="{FF2B5EF4-FFF2-40B4-BE49-F238E27FC236}">
                <a16:creationId xmlns:a16="http://schemas.microsoft.com/office/drawing/2014/main" id="{EA46E245-D98A-4F3B-99BC-59E0410704DF}"/>
              </a:ext>
            </a:extLst>
          </p:cNvPr>
          <p:cNvGrpSpPr/>
          <p:nvPr/>
        </p:nvGrpSpPr>
        <p:grpSpPr>
          <a:xfrm>
            <a:off x="9161780" y="5627370"/>
            <a:ext cx="1346835" cy="845820"/>
            <a:chOff x="8529" y="5835"/>
            <a:chExt cx="2121" cy="1332"/>
          </a:xfrm>
        </p:grpSpPr>
        <p:sp>
          <p:nvSpPr>
            <p:cNvPr id="77" name="椭圆 70">
              <a:extLst>
                <a:ext uri="{FF2B5EF4-FFF2-40B4-BE49-F238E27FC236}">
                  <a16:creationId xmlns:a16="http://schemas.microsoft.com/office/drawing/2014/main" id="{50973EF6-FC2C-4CA0-9C47-DA321BFD4884}"/>
                </a:ext>
              </a:extLst>
            </p:cNvPr>
            <p:cNvSpPr/>
            <p:nvPr/>
          </p:nvSpPr>
          <p:spPr>
            <a:xfrm>
              <a:off x="8529" y="5835"/>
              <a:ext cx="1364" cy="1333"/>
            </a:xfrm>
            <a:prstGeom prst="ellipse">
              <a:avLst/>
            </a:prstGeom>
            <a:gradFill>
              <a:gsLst>
                <a:gs pos="0">
                  <a:srgbClr val="FFE9C8"/>
                </a:gs>
                <a:gs pos="81000">
                  <a:srgbClr val="F46D3D"/>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1">
              <a:extLst>
                <a:ext uri="{FF2B5EF4-FFF2-40B4-BE49-F238E27FC236}">
                  <a16:creationId xmlns:a16="http://schemas.microsoft.com/office/drawing/2014/main" id="{EA31C1DC-EE5F-4A85-89C3-655FC39200E0}"/>
                </a:ext>
              </a:extLst>
            </p:cNvPr>
            <p:cNvSpPr txBox="1"/>
            <p:nvPr/>
          </p:nvSpPr>
          <p:spPr>
            <a:xfrm>
              <a:off x="8706" y="6211"/>
              <a:ext cx="1945" cy="580"/>
            </a:xfrm>
            <a:prstGeom prst="rect">
              <a:avLst/>
            </a:prstGeom>
            <a:noFill/>
          </p:spPr>
          <p:txBody>
            <a:bodyPr wrap="square" rtlCol="0">
              <a:spAutoFit/>
            </a:bodyPr>
            <a:lstStyle/>
            <a:p>
              <a:r>
                <a:rPr lang="zh-CN" altLang="zh-CN">
                  <a:solidFill>
                    <a:schemeClr val="bg1"/>
                  </a:solidFill>
                </a:rPr>
                <a:t>算子</a:t>
              </a:r>
            </a:p>
          </p:txBody>
        </p:sp>
      </p:grpSp>
      <p:grpSp>
        <p:nvGrpSpPr>
          <p:cNvPr id="79" name="组合 72">
            <a:extLst>
              <a:ext uri="{FF2B5EF4-FFF2-40B4-BE49-F238E27FC236}">
                <a16:creationId xmlns:a16="http://schemas.microsoft.com/office/drawing/2014/main" id="{0417E0B3-1FE2-45FC-A964-031DC58C915E}"/>
              </a:ext>
            </a:extLst>
          </p:cNvPr>
          <p:cNvGrpSpPr/>
          <p:nvPr/>
        </p:nvGrpSpPr>
        <p:grpSpPr>
          <a:xfrm rot="2220000">
            <a:off x="4142740" y="5220335"/>
            <a:ext cx="1403350" cy="683260"/>
            <a:chOff x="6387" y="6655"/>
            <a:chExt cx="2210" cy="1076"/>
          </a:xfrm>
        </p:grpSpPr>
        <p:sp>
          <p:nvSpPr>
            <p:cNvPr id="80" name="右箭头 73">
              <a:extLst>
                <a:ext uri="{FF2B5EF4-FFF2-40B4-BE49-F238E27FC236}">
                  <a16:creationId xmlns:a16="http://schemas.microsoft.com/office/drawing/2014/main" id="{D4B62D46-71E7-4022-9CBD-9764C0FD821C}"/>
                </a:ext>
              </a:extLst>
            </p:cNvPr>
            <p:cNvSpPr/>
            <p:nvPr/>
          </p:nvSpPr>
          <p:spPr>
            <a:xfrm rot="20460000">
              <a:off x="6387" y="6655"/>
              <a:ext cx="2211" cy="1077"/>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74">
              <a:extLst>
                <a:ext uri="{FF2B5EF4-FFF2-40B4-BE49-F238E27FC236}">
                  <a16:creationId xmlns:a16="http://schemas.microsoft.com/office/drawing/2014/main" id="{0F316ACF-D82A-4B78-954B-AEFAD42C0FE3}"/>
                </a:ext>
              </a:extLst>
            </p:cNvPr>
            <p:cNvSpPr/>
            <p:nvPr/>
          </p:nvSpPr>
          <p:spPr>
            <a:xfrm rot="20400000">
              <a:off x="7482" y="691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75">
              <a:extLst>
                <a:ext uri="{FF2B5EF4-FFF2-40B4-BE49-F238E27FC236}">
                  <a16:creationId xmlns:a16="http://schemas.microsoft.com/office/drawing/2014/main" id="{BF56858B-6F86-40F5-ACE1-BA954A6B2EF2}"/>
                </a:ext>
              </a:extLst>
            </p:cNvPr>
            <p:cNvSpPr/>
            <p:nvPr/>
          </p:nvSpPr>
          <p:spPr>
            <a:xfrm rot="20460000">
              <a:off x="6612" y="7221"/>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76">
              <a:extLst>
                <a:ext uri="{FF2B5EF4-FFF2-40B4-BE49-F238E27FC236}">
                  <a16:creationId xmlns:a16="http://schemas.microsoft.com/office/drawing/2014/main" id="{BE456E67-7551-4341-B97F-C9F0BA2BB2D1}"/>
                </a:ext>
              </a:extLst>
            </p:cNvPr>
            <p:cNvSpPr/>
            <p:nvPr/>
          </p:nvSpPr>
          <p:spPr>
            <a:xfrm rot="20460000">
              <a:off x="7047" y="7066"/>
              <a:ext cx="397" cy="41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77">
            <a:extLst>
              <a:ext uri="{FF2B5EF4-FFF2-40B4-BE49-F238E27FC236}">
                <a16:creationId xmlns:a16="http://schemas.microsoft.com/office/drawing/2014/main" id="{947FF8A0-D5AB-4719-B0B5-D08E2BE538A9}"/>
              </a:ext>
            </a:extLst>
          </p:cNvPr>
          <p:cNvGrpSpPr/>
          <p:nvPr/>
        </p:nvGrpSpPr>
        <p:grpSpPr>
          <a:xfrm>
            <a:off x="5617845" y="5344795"/>
            <a:ext cx="1346835" cy="845820"/>
            <a:chOff x="8529" y="5835"/>
            <a:chExt cx="2121" cy="1332"/>
          </a:xfrm>
        </p:grpSpPr>
        <p:sp>
          <p:nvSpPr>
            <p:cNvPr id="85" name="椭圆 78">
              <a:extLst>
                <a:ext uri="{FF2B5EF4-FFF2-40B4-BE49-F238E27FC236}">
                  <a16:creationId xmlns:a16="http://schemas.microsoft.com/office/drawing/2014/main" id="{989485BC-6264-4847-8DAA-7AEE08B6C714}"/>
                </a:ext>
              </a:extLst>
            </p:cNvPr>
            <p:cNvSpPr/>
            <p:nvPr/>
          </p:nvSpPr>
          <p:spPr>
            <a:xfrm>
              <a:off x="8529" y="5835"/>
              <a:ext cx="1364" cy="1333"/>
            </a:xfrm>
            <a:prstGeom prst="ellipse">
              <a:avLst/>
            </a:prstGeom>
            <a:gradFill>
              <a:gsLst>
                <a:gs pos="0">
                  <a:srgbClr val="FFE9C8"/>
                </a:gs>
                <a:gs pos="81000">
                  <a:srgbClr val="F46D3D"/>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79">
              <a:extLst>
                <a:ext uri="{FF2B5EF4-FFF2-40B4-BE49-F238E27FC236}">
                  <a16:creationId xmlns:a16="http://schemas.microsoft.com/office/drawing/2014/main" id="{DAF08A24-D4EF-4942-9ACA-F3B008AB0206}"/>
                </a:ext>
              </a:extLst>
            </p:cNvPr>
            <p:cNvSpPr txBox="1"/>
            <p:nvPr/>
          </p:nvSpPr>
          <p:spPr>
            <a:xfrm>
              <a:off x="8706" y="6211"/>
              <a:ext cx="1945" cy="580"/>
            </a:xfrm>
            <a:prstGeom prst="rect">
              <a:avLst/>
            </a:prstGeom>
            <a:noFill/>
          </p:spPr>
          <p:txBody>
            <a:bodyPr wrap="square" rtlCol="0">
              <a:spAutoFit/>
            </a:bodyPr>
            <a:lstStyle/>
            <a:p>
              <a:r>
                <a:rPr lang="zh-CN" altLang="zh-CN">
                  <a:solidFill>
                    <a:schemeClr val="bg1"/>
                  </a:solidFill>
                </a:rPr>
                <a:t>算子</a:t>
              </a:r>
            </a:p>
          </p:txBody>
        </p:sp>
      </p:grpSp>
      <p:sp>
        <p:nvSpPr>
          <p:cNvPr id="87" name="右箭头 81">
            <a:extLst>
              <a:ext uri="{FF2B5EF4-FFF2-40B4-BE49-F238E27FC236}">
                <a16:creationId xmlns:a16="http://schemas.microsoft.com/office/drawing/2014/main" id="{EC618F0C-E6B9-4DFD-88FC-36386BC109E7}"/>
              </a:ext>
            </a:extLst>
          </p:cNvPr>
          <p:cNvSpPr/>
          <p:nvPr/>
        </p:nvSpPr>
        <p:spPr>
          <a:xfrm>
            <a:off x="6664960" y="5420360"/>
            <a:ext cx="2450465" cy="683895"/>
          </a:xfrm>
          <a:prstGeom prst="right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2">
            <a:extLst>
              <a:ext uri="{FF2B5EF4-FFF2-40B4-BE49-F238E27FC236}">
                <a16:creationId xmlns:a16="http://schemas.microsoft.com/office/drawing/2014/main" id="{FE1478E4-5DC1-4BC6-BE6D-CF5F7DB31EDC}"/>
              </a:ext>
            </a:extLst>
          </p:cNvPr>
          <p:cNvSpPr/>
          <p:nvPr/>
        </p:nvSpPr>
        <p:spPr>
          <a:xfrm>
            <a:off x="7350760" y="563181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3">
            <a:extLst>
              <a:ext uri="{FF2B5EF4-FFF2-40B4-BE49-F238E27FC236}">
                <a16:creationId xmlns:a16="http://schemas.microsoft.com/office/drawing/2014/main" id="{AC5878A6-3772-4AC8-88E9-96AFFC7C21FD}"/>
              </a:ext>
            </a:extLst>
          </p:cNvPr>
          <p:cNvSpPr/>
          <p:nvPr/>
        </p:nvSpPr>
        <p:spPr>
          <a:xfrm rot="60000">
            <a:off x="6783070" y="562963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4">
            <a:extLst>
              <a:ext uri="{FF2B5EF4-FFF2-40B4-BE49-F238E27FC236}">
                <a16:creationId xmlns:a16="http://schemas.microsoft.com/office/drawing/2014/main" id="{DD3B71A6-1E37-45B4-AD3B-C3C1685A35CA}"/>
              </a:ext>
            </a:extLst>
          </p:cNvPr>
          <p:cNvSpPr/>
          <p:nvPr/>
        </p:nvSpPr>
        <p:spPr>
          <a:xfrm rot="60000">
            <a:off x="7066915" y="562963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85">
            <a:extLst>
              <a:ext uri="{FF2B5EF4-FFF2-40B4-BE49-F238E27FC236}">
                <a16:creationId xmlns:a16="http://schemas.microsoft.com/office/drawing/2014/main" id="{47E9AD52-75F2-4DE6-B7DC-9C8534D4677E}"/>
              </a:ext>
            </a:extLst>
          </p:cNvPr>
          <p:cNvSpPr/>
          <p:nvPr/>
        </p:nvSpPr>
        <p:spPr>
          <a:xfrm>
            <a:off x="7634605" y="563181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86">
            <a:extLst>
              <a:ext uri="{FF2B5EF4-FFF2-40B4-BE49-F238E27FC236}">
                <a16:creationId xmlns:a16="http://schemas.microsoft.com/office/drawing/2014/main" id="{61B4DA51-93BC-4274-8FDF-A9407EF4E361}"/>
              </a:ext>
            </a:extLst>
          </p:cNvPr>
          <p:cNvSpPr/>
          <p:nvPr/>
        </p:nvSpPr>
        <p:spPr>
          <a:xfrm>
            <a:off x="7918450" y="563181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87">
            <a:extLst>
              <a:ext uri="{FF2B5EF4-FFF2-40B4-BE49-F238E27FC236}">
                <a16:creationId xmlns:a16="http://schemas.microsoft.com/office/drawing/2014/main" id="{3D9FCBFB-2863-49E0-8CA5-402A41C0385B}"/>
              </a:ext>
            </a:extLst>
          </p:cNvPr>
          <p:cNvSpPr/>
          <p:nvPr/>
        </p:nvSpPr>
        <p:spPr>
          <a:xfrm>
            <a:off x="8202295" y="563181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89">
            <a:extLst>
              <a:ext uri="{FF2B5EF4-FFF2-40B4-BE49-F238E27FC236}">
                <a16:creationId xmlns:a16="http://schemas.microsoft.com/office/drawing/2014/main" id="{F85EC425-10E0-4718-A676-95772A3D641D}"/>
              </a:ext>
            </a:extLst>
          </p:cNvPr>
          <p:cNvSpPr/>
          <p:nvPr/>
        </p:nvSpPr>
        <p:spPr>
          <a:xfrm>
            <a:off x="8486140" y="5631815"/>
            <a:ext cx="252095" cy="26035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63">
            <a:extLst>
              <a:ext uri="{FF2B5EF4-FFF2-40B4-BE49-F238E27FC236}">
                <a16:creationId xmlns:a16="http://schemas.microsoft.com/office/drawing/2014/main" id="{16F758A1-C0F0-4683-9D6D-8AED972572F6}"/>
              </a:ext>
            </a:extLst>
          </p:cNvPr>
          <p:cNvSpPr txBox="1"/>
          <p:nvPr/>
        </p:nvSpPr>
        <p:spPr>
          <a:xfrm>
            <a:off x="8202295" y="3824605"/>
            <a:ext cx="1235075" cy="368300"/>
          </a:xfrm>
          <a:prstGeom prst="rect">
            <a:avLst/>
          </a:prstGeom>
          <a:noFill/>
        </p:spPr>
        <p:txBody>
          <a:bodyPr wrap="square" rtlCol="0">
            <a:spAutoFit/>
          </a:bodyPr>
          <a:lstStyle/>
          <a:p>
            <a:r>
              <a:rPr lang="zh-CN" altLang="zh-CN">
                <a:solidFill>
                  <a:schemeClr val="bg1"/>
                </a:solidFill>
              </a:rPr>
              <a:t>算子</a:t>
            </a:r>
          </a:p>
        </p:txBody>
      </p:sp>
      <p:sp>
        <p:nvSpPr>
          <p:cNvPr id="4" name="灯片编号占位符 3">
            <a:extLst>
              <a:ext uri="{FF2B5EF4-FFF2-40B4-BE49-F238E27FC236}">
                <a16:creationId xmlns:a16="http://schemas.microsoft.com/office/drawing/2014/main" id="{C84CADEE-FDE1-5B4C-8435-5A4E0B218BD0}"/>
              </a:ext>
            </a:extLst>
          </p:cNvPr>
          <p:cNvSpPr>
            <a:spLocks noGrp="1"/>
          </p:cNvSpPr>
          <p:nvPr>
            <p:ph type="sldNum" sz="quarter" idx="12"/>
          </p:nvPr>
        </p:nvSpPr>
        <p:spPr/>
        <p:txBody>
          <a:bodyPr/>
          <a:lstStyle/>
          <a:p>
            <a:fld id="{B13F0FA4-29F4-4B1D-A16B-0D7169EBD889}" type="slidenum">
              <a:rPr lang="en-US" smtClean="0"/>
              <a:t>69</a:t>
            </a:fld>
            <a:endParaRPr lang="en-US"/>
          </a:p>
        </p:txBody>
      </p:sp>
    </p:spTree>
    <p:extLst>
      <p:ext uri="{BB962C8B-B14F-4D97-AF65-F5344CB8AC3E}">
        <p14:creationId xmlns:p14="http://schemas.microsoft.com/office/powerpoint/2010/main" val="317402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DF22-9E9B-4C20-8784-E5B890AFC3F9}"/>
              </a:ext>
            </a:extLst>
          </p:cNvPr>
          <p:cNvSpPr>
            <a:spLocks noGrp="1"/>
          </p:cNvSpPr>
          <p:nvPr>
            <p:ph type="title"/>
          </p:nvPr>
        </p:nvSpPr>
        <p:spPr/>
        <p:txBody>
          <a:bodyPr/>
          <a:lstStyle/>
          <a:p>
            <a:r>
              <a:rPr lang="zh-CN" altLang="en-US"/>
              <a:t>大数据存储形式</a:t>
            </a:r>
          </a:p>
        </p:txBody>
      </p:sp>
      <p:sp>
        <p:nvSpPr>
          <p:cNvPr id="3" name="Content Placeholder 2">
            <a:extLst>
              <a:ext uri="{FF2B5EF4-FFF2-40B4-BE49-F238E27FC236}">
                <a16:creationId xmlns:a16="http://schemas.microsoft.com/office/drawing/2014/main" id="{2E2B47DE-33DB-4C32-B94D-C82221A24549}"/>
              </a:ext>
            </a:extLst>
          </p:cNvPr>
          <p:cNvSpPr>
            <a:spLocks noGrp="1"/>
          </p:cNvSpPr>
          <p:nvPr>
            <p:ph idx="1"/>
          </p:nvPr>
        </p:nvSpPr>
        <p:spPr/>
        <p:txBody>
          <a:bodyPr/>
          <a:lstStyle/>
          <a:p>
            <a:r>
              <a:rPr lang="zh-CN" altLang="en-US"/>
              <a:t>键值对存储模型</a:t>
            </a:r>
            <a:endParaRPr lang="en-US" altLang="zh-CN"/>
          </a:p>
          <a:p>
            <a:r>
              <a:rPr lang="zh-CN" altLang="en-US"/>
              <a:t>广泛应用于</a:t>
            </a:r>
            <a:r>
              <a:rPr lang="en-US" altLang="zh-CN"/>
              <a:t>Redis</a:t>
            </a:r>
            <a:r>
              <a:rPr lang="zh-CN" altLang="en-US"/>
              <a:t>、</a:t>
            </a:r>
            <a:r>
              <a:rPr lang="en-US" altLang="zh-CN"/>
              <a:t>MongoDB</a:t>
            </a:r>
            <a:r>
              <a:rPr lang="zh-CN" altLang="en-US"/>
              <a:t>、</a:t>
            </a:r>
            <a:r>
              <a:rPr lang="en-US" altLang="zh-CN" err="1"/>
              <a:t>memcached</a:t>
            </a:r>
            <a:r>
              <a:rPr lang="zh-CN" altLang="en-US"/>
              <a:t>、</a:t>
            </a:r>
            <a:r>
              <a:rPr lang="en-US" altLang="zh-CN" err="1"/>
              <a:t>BerkeleyDB</a:t>
            </a:r>
            <a:r>
              <a:rPr lang="zh-CN" altLang="en-US"/>
              <a:t>、</a:t>
            </a:r>
            <a:r>
              <a:rPr lang="en-US" altLang="zh-CN"/>
              <a:t>Kyoto Cabinet</a:t>
            </a:r>
            <a:r>
              <a:rPr lang="zh-CN" altLang="en-US"/>
              <a:t>及</a:t>
            </a:r>
            <a:r>
              <a:rPr lang="en-US" altLang="zh-CN" err="1"/>
              <a:t>LevelDB</a:t>
            </a:r>
            <a:endParaRPr lang="zh-CN" altLang="en-US"/>
          </a:p>
        </p:txBody>
      </p:sp>
      <p:graphicFrame>
        <p:nvGraphicFramePr>
          <p:cNvPr id="6" name="Table 5">
            <a:extLst>
              <a:ext uri="{FF2B5EF4-FFF2-40B4-BE49-F238E27FC236}">
                <a16:creationId xmlns:a16="http://schemas.microsoft.com/office/drawing/2014/main" id="{F2F05172-A63A-4E64-955B-3BD3E1D2AD62}"/>
              </a:ext>
            </a:extLst>
          </p:cNvPr>
          <p:cNvGraphicFramePr>
            <a:graphicFrameLocks noGrp="1"/>
          </p:cNvGraphicFramePr>
          <p:nvPr>
            <p:extLst>
              <p:ext uri="{D42A27DB-BD31-4B8C-83A1-F6EECF244321}">
                <p14:modId xmlns:p14="http://schemas.microsoft.com/office/powerpoint/2010/main" val="899245817"/>
              </p:ext>
            </p:extLst>
          </p:nvPr>
        </p:nvGraphicFramePr>
        <p:xfrm>
          <a:off x="1219340" y="3820442"/>
          <a:ext cx="3976914" cy="1112520"/>
        </p:xfrm>
        <a:graphic>
          <a:graphicData uri="http://schemas.openxmlformats.org/drawingml/2006/table">
            <a:tbl>
              <a:tblPr firstRow="1" bandRow="1">
                <a:tableStyleId>{5C22544A-7EE6-4342-B048-85BDC9FD1C3A}</a:tableStyleId>
              </a:tblPr>
              <a:tblGrid>
                <a:gridCol w="1049076">
                  <a:extLst>
                    <a:ext uri="{9D8B030D-6E8A-4147-A177-3AD203B41FA5}">
                      <a16:colId xmlns:a16="http://schemas.microsoft.com/office/drawing/2014/main" val="1206175581"/>
                    </a:ext>
                  </a:extLst>
                </a:gridCol>
                <a:gridCol w="2927838">
                  <a:extLst>
                    <a:ext uri="{9D8B030D-6E8A-4147-A177-3AD203B41FA5}">
                      <a16:colId xmlns:a16="http://schemas.microsoft.com/office/drawing/2014/main" val="3049574482"/>
                    </a:ext>
                  </a:extLst>
                </a:gridCol>
              </a:tblGrid>
              <a:tr h="370840">
                <a:tc>
                  <a:txBody>
                    <a:bodyPr/>
                    <a:lstStyle/>
                    <a:p>
                      <a:r>
                        <a:rPr lang="en-US" altLang="zh-CN"/>
                        <a:t>Key</a:t>
                      </a:r>
                      <a:endParaRPr lang="en-US"/>
                    </a:p>
                  </a:txBody>
                  <a:tcPr>
                    <a:solidFill>
                      <a:srgbClr val="00B0F0"/>
                    </a:solidFill>
                  </a:tcPr>
                </a:tc>
                <a:tc>
                  <a:txBody>
                    <a:bodyPr/>
                    <a:lstStyle/>
                    <a:p>
                      <a:r>
                        <a:rPr lang="en-US"/>
                        <a:t>Value</a:t>
                      </a:r>
                    </a:p>
                  </a:txBody>
                  <a:tcPr>
                    <a:solidFill>
                      <a:srgbClr val="FFC000"/>
                    </a:solidFill>
                  </a:tcPr>
                </a:tc>
                <a:extLst>
                  <a:ext uri="{0D108BD9-81ED-4DB2-BD59-A6C34878D82A}">
                    <a16:rowId xmlns:a16="http://schemas.microsoft.com/office/drawing/2014/main" val="3073263448"/>
                  </a:ext>
                </a:extLst>
              </a:tr>
              <a:tr h="370840">
                <a:tc>
                  <a:txBody>
                    <a:bodyPr/>
                    <a:lstStyle/>
                    <a:p>
                      <a:r>
                        <a:rPr lang="en-US"/>
                        <a:t>123</a:t>
                      </a:r>
                    </a:p>
                  </a:txBody>
                  <a:tcPr>
                    <a:solidFill>
                      <a:srgbClr val="00B0F0"/>
                    </a:solidFill>
                  </a:tcPr>
                </a:tc>
                <a:tc>
                  <a:txBody>
                    <a:bodyPr/>
                    <a:lstStyle/>
                    <a:p>
                      <a:r>
                        <a:rPr lang="en-US"/>
                        <a:t>123 Main St.</a:t>
                      </a:r>
                    </a:p>
                  </a:txBody>
                  <a:tcPr>
                    <a:solidFill>
                      <a:srgbClr val="FFC000"/>
                    </a:solidFill>
                  </a:tcPr>
                </a:tc>
                <a:extLst>
                  <a:ext uri="{0D108BD9-81ED-4DB2-BD59-A6C34878D82A}">
                    <a16:rowId xmlns:a16="http://schemas.microsoft.com/office/drawing/2014/main" val="2423132139"/>
                  </a:ext>
                </a:extLst>
              </a:tr>
              <a:tr h="370840">
                <a:tc>
                  <a:txBody>
                    <a:bodyPr/>
                    <a:lstStyle/>
                    <a:p>
                      <a:r>
                        <a:rPr lang="en-US"/>
                        <a:t>126</a:t>
                      </a:r>
                    </a:p>
                  </a:txBody>
                  <a:tcPr>
                    <a:solidFill>
                      <a:srgbClr val="00B0F0"/>
                    </a:solidFill>
                  </a:tcPr>
                </a:tc>
                <a:tc>
                  <a:txBody>
                    <a:bodyPr/>
                    <a:lstStyle/>
                    <a:p>
                      <a:r>
                        <a:rPr lang="en-US"/>
                        <a:t>(805) 477-3900</a:t>
                      </a:r>
                    </a:p>
                  </a:txBody>
                  <a:tcPr>
                    <a:solidFill>
                      <a:srgbClr val="FFC000"/>
                    </a:solidFill>
                  </a:tcPr>
                </a:tc>
                <a:extLst>
                  <a:ext uri="{0D108BD9-81ED-4DB2-BD59-A6C34878D82A}">
                    <a16:rowId xmlns:a16="http://schemas.microsoft.com/office/drawing/2014/main" val="562560995"/>
                  </a:ext>
                </a:extLst>
              </a:tr>
            </a:tbl>
          </a:graphicData>
        </a:graphic>
      </p:graphicFrame>
      <p:sp>
        <p:nvSpPr>
          <p:cNvPr id="7" name="Rectangle 6">
            <a:extLst>
              <a:ext uri="{FF2B5EF4-FFF2-40B4-BE49-F238E27FC236}">
                <a16:creationId xmlns:a16="http://schemas.microsoft.com/office/drawing/2014/main" id="{74299486-205C-4496-9392-6474663CF064}"/>
              </a:ext>
            </a:extLst>
          </p:cNvPr>
          <p:cNvSpPr/>
          <p:nvPr/>
        </p:nvSpPr>
        <p:spPr>
          <a:xfrm>
            <a:off x="6776357" y="2579914"/>
            <a:ext cx="3563397" cy="37796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&lt;Key = </a:t>
            </a:r>
            <a:r>
              <a:rPr lang="en-US" err="1">
                <a:solidFill>
                  <a:schemeClr val="tx1"/>
                </a:solidFill>
              </a:rPr>
              <a:t>CustomerID</a:t>
            </a:r>
            <a:r>
              <a:rPr lang="en-US">
                <a:solidFill>
                  <a:schemeClr val="tx1"/>
                </a:solidFill>
              </a:rPr>
              <a:t>&gt;</a:t>
            </a:r>
          </a:p>
        </p:txBody>
      </p:sp>
      <p:sp>
        <p:nvSpPr>
          <p:cNvPr id="8" name="Rectangle 7">
            <a:extLst>
              <a:ext uri="{FF2B5EF4-FFF2-40B4-BE49-F238E27FC236}">
                <a16:creationId xmlns:a16="http://schemas.microsoft.com/office/drawing/2014/main" id="{EF323920-03A5-434E-AEB8-9561A5DD14A3}"/>
              </a:ext>
            </a:extLst>
          </p:cNvPr>
          <p:cNvSpPr/>
          <p:nvPr/>
        </p:nvSpPr>
        <p:spPr>
          <a:xfrm>
            <a:off x="7194704" y="3050931"/>
            <a:ext cx="3009900" cy="320919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&lt;Value = Object&gt;</a:t>
            </a:r>
          </a:p>
        </p:txBody>
      </p:sp>
      <p:sp>
        <p:nvSpPr>
          <p:cNvPr id="9" name="Rectangle 8">
            <a:extLst>
              <a:ext uri="{FF2B5EF4-FFF2-40B4-BE49-F238E27FC236}">
                <a16:creationId xmlns:a16="http://schemas.microsoft.com/office/drawing/2014/main" id="{D3BE4AAD-2A9C-4346-97E1-F76B95D2679D}"/>
              </a:ext>
            </a:extLst>
          </p:cNvPr>
          <p:cNvSpPr/>
          <p:nvPr/>
        </p:nvSpPr>
        <p:spPr>
          <a:xfrm>
            <a:off x="7353300" y="3491024"/>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Customer</a:t>
            </a:r>
          </a:p>
        </p:txBody>
      </p:sp>
      <p:sp>
        <p:nvSpPr>
          <p:cNvPr id="10" name="Rectangle 9">
            <a:extLst>
              <a:ext uri="{FF2B5EF4-FFF2-40B4-BE49-F238E27FC236}">
                <a16:creationId xmlns:a16="http://schemas.microsoft.com/office/drawing/2014/main" id="{BED9BE00-49F2-420A-9185-4E64569CE7EF}"/>
              </a:ext>
            </a:extLst>
          </p:cNvPr>
          <p:cNvSpPr/>
          <p:nvPr/>
        </p:nvSpPr>
        <p:spPr>
          <a:xfrm>
            <a:off x="7353300" y="3932814"/>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Billing Address</a:t>
            </a:r>
          </a:p>
        </p:txBody>
      </p:sp>
      <p:sp>
        <p:nvSpPr>
          <p:cNvPr id="11" name="Rectangle 10">
            <a:extLst>
              <a:ext uri="{FF2B5EF4-FFF2-40B4-BE49-F238E27FC236}">
                <a16:creationId xmlns:a16="http://schemas.microsoft.com/office/drawing/2014/main" id="{83659AC8-DB4A-4D4F-B44F-CEF9E0F6FD8B}"/>
              </a:ext>
            </a:extLst>
          </p:cNvPr>
          <p:cNvSpPr/>
          <p:nvPr/>
        </p:nvSpPr>
        <p:spPr>
          <a:xfrm>
            <a:off x="7353300" y="4409772"/>
            <a:ext cx="2713892" cy="176719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Orders</a:t>
            </a:r>
          </a:p>
        </p:txBody>
      </p:sp>
      <p:sp>
        <p:nvSpPr>
          <p:cNvPr id="13" name="Rectangle 12">
            <a:extLst>
              <a:ext uri="{FF2B5EF4-FFF2-40B4-BE49-F238E27FC236}">
                <a16:creationId xmlns:a16="http://schemas.microsoft.com/office/drawing/2014/main" id="{CE6D7040-B664-4FDA-97BA-DB9F9D0251E0}"/>
              </a:ext>
            </a:extLst>
          </p:cNvPr>
          <p:cNvSpPr/>
          <p:nvPr/>
        </p:nvSpPr>
        <p:spPr>
          <a:xfrm>
            <a:off x="7505700" y="4756639"/>
            <a:ext cx="2429608" cy="134522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Order</a:t>
            </a:r>
          </a:p>
        </p:txBody>
      </p:sp>
      <p:sp>
        <p:nvSpPr>
          <p:cNvPr id="14" name="Rectangle 13">
            <a:extLst>
              <a:ext uri="{FF2B5EF4-FFF2-40B4-BE49-F238E27FC236}">
                <a16:creationId xmlns:a16="http://schemas.microsoft.com/office/drawing/2014/main" id="{FF8FF9A6-08F8-48E7-803D-AB3F8C4104D8}"/>
              </a:ext>
            </a:extLst>
          </p:cNvPr>
          <p:cNvSpPr/>
          <p:nvPr/>
        </p:nvSpPr>
        <p:spPr>
          <a:xfrm>
            <a:off x="7884757" y="5125239"/>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Shipping Address</a:t>
            </a:r>
          </a:p>
        </p:txBody>
      </p:sp>
      <p:sp>
        <p:nvSpPr>
          <p:cNvPr id="15" name="Rectangle 14">
            <a:extLst>
              <a:ext uri="{FF2B5EF4-FFF2-40B4-BE49-F238E27FC236}">
                <a16:creationId xmlns:a16="http://schemas.microsoft.com/office/drawing/2014/main" id="{089249FE-CB89-42D8-B5FA-6EC405C73E2F}"/>
              </a:ext>
            </a:extLst>
          </p:cNvPr>
          <p:cNvSpPr/>
          <p:nvPr/>
        </p:nvSpPr>
        <p:spPr>
          <a:xfrm>
            <a:off x="7884757" y="5619646"/>
            <a:ext cx="1790700" cy="3294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Product Item</a:t>
            </a:r>
          </a:p>
        </p:txBody>
      </p:sp>
      <p:cxnSp>
        <p:nvCxnSpPr>
          <p:cNvPr id="17" name="Connector: Elbow 16">
            <a:extLst>
              <a:ext uri="{FF2B5EF4-FFF2-40B4-BE49-F238E27FC236}">
                <a16:creationId xmlns:a16="http://schemas.microsoft.com/office/drawing/2014/main" id="{8BF678F9-0843-43D7-83F4-72D8DF6C6372}"/>
              </a:ext>
            </a:extLst>
          </p:cNvPr>
          <p:cNvCxnSpPr>
            <a:cxnSpLocks/>
          </p:cNvCxnSpPr>
          <p:nvPr/>
        </p:nvCxnSpPr>
        <p:spPr>
          <a:xfrm flipV="1">
            <a:off x="1739963" y="2769326"/>
            <a:ext cx="5036394" cy="1051117"/>
          </a:xfrm>
          <a:prstGeom prst="bentConnector3">
            <a:avLst>
              <a:gd name="adj1" fmla="val 28"/>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0308967-F96C-402A-B6A8-5BB935C26DF4}"/>
              </a:ext>
            </a:extLst>
          </p:cNvPr>
          <p:cNvCxnSpPr>
            <a:cxnSpLocks/>
            <a:stCxn id="6" idx="0"/>
          </p:cNvCxnSpPr>
          <p:nvPr/>
        </p:nvCxnSpPr>
        <p:spPr>
          <a:xfrm rot="5400000" flipH="1" flipV="1">
            <a:off x="4913840" y="1539579"/>
            <a:ext cx="574821" cy="3986907"/>
          </a:xfrm>
          <a:prstGeom prst="bentConnector2">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0121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EBB9-FCFE-4D03-8DC6-A21824674C0D}"/>
              </a:ext>
            </a:extLst>
          </p:cNvPr>
          <p:cNvSpPr>
            <a:spLocks noGrp="1"/>
          </p:cNvSpPr>
          <p:nvPr>
            <p:ph type="title"/>
          </p:nvPr>
        </p:nvSpPr>
        <p:spPr/>
        <p:txBody>
          <a:bodyPr/>
          <a:lstStyle/>
          <a:p>
            <a:r>
              <a:rPr lang="en-US" altLang="zh-CN"/>
              <a:t>5.1 </a:t>
            </a:r>
            <a:r>
              <a:rPr lang="zh-CN" altLang="en-US"/>
              <a:t>流处理基础</a:t>
            </a:r>
          </a:p>
        </p:txBody>
      </p:sp>
      <p:sp>
        <p:nvSpPr>
          <p:cNvPr id="3" name="Content Placeholder 2">
            <a:extLst>
              <a:ext uri="{FF2B5EF4-FFF2-40B4-BE49-F238E27FC236}">
                <a16:creationId xmlns:a16="http://schemas.microsoft.com/office/drawing/2014/main" id="{433C93D9-853D-4AEC-AFCD-E0E9A97D0CFF}"/>
              </a:ext>
            </a:extLst>
          </p:cNvPr>
          <p:cNvSpPr>
            <a:spLocks noGrp="1"/>
          </p:cNvSpPr>
          <p:nvPr>
            <p:ph idx="1"/>
          </p:nvPr>
        </p:nvSpPr>
        <p:spPr>
          <a:xfrm>
            <a:off x="680483" y="1160756"/>
            <a:ext cx="5177253" cy="5392387"/>
          </a:xfrm>
        </p:spPr>
        <p:txBody>
          <a:bodyPr>
            <a:normAutofit/>
          </a:bodyPr>
          <a:lstStyle/>
          <a:p>
            <a:r>
              <a:rPr lang="zh-CN" altLang="en-US" dirty="0"/>
              <a:t>为什么需要流处理技术</a:t>
            </a:r>
            <a:endParaRPr lang="en-US" altLang="zh-CN" dirty="0"/>
          </a:p>
          <a:p>
            <a:pPr lvl="1"/>
            <a:r>
              <a:rPr lang="zh-CN" altLang="en-US" sz="2200" dirty="0"/>
              <a:t>流处理技术可以实现对数据流中的每一个元素进行实时处理</a:t>
            </a:r>
            <a:endParaRPr lang="en-US" altLang="zh-CN" sz="2200" dirty="0"/>
          </a:p>
          <a:p>
            <a:pPr lvl="1"/>
            <a:r>
              <a:rPr lang="zh-CN" altLang="en-US" sz="2200" dirty="0"/>
              <a:t>如右图对比批处理过程，流处理省略了将数据存储在静态数据库或文件系统中的过程，在流数据不断产生的同时，应用也在不断地对数据进行查询、处理、分析等操作，并连续不断地产生结果。在这种架构下，应用处理的延时大大降低</a:t>
            </a:r>
            <a:endParaRPr lang="en-US" altLang="zh-CN" sz="2200" dirty="0"/>
          </a:p>
          <a:p>
            <a:pPr lvl="1"/>
            <a:r>
              <a:rPr lang="zh-CN" altLang="en-US" dirty="0"/>
              <a:t>流处理系统</a:t>
            </a:r>
            <a:endParaRPr lang="en-US" altLang="zh-CN" dirty="0"/>
          </a:p>
          <a:p>
            <a:pPr lvl="2"/>
            <a:r>
              <a:rPr lang="en-US" altLang="zh-CN" dirty="0"/>
              <a:t>Apache Storm</a:t>
            </a:r>
          </a:p>
          <a:p>
            <a:pPr lvl="2"/>
            <a:r>
              <a:rPr lang="en-US" altLang="zh-CN" dirty="0"/>
              <a:t>Spark Streaming</a:t>
            </a:r>
          </a:p>
          <a:p>
            <a:pPr lvl="2"/>
            <a:r>
              <a:rPr lang="en-US" altLang="zh-CN" dirty="0"/>
              <a:t>Apache </a:t>
            </a:r>
            <a:r>
              <a:rPr lang="en-US" altLang="zh-CN" dirty="0" err="1"/>
              <a:t>Flink</a:t>
            </a:r>
            <a:endParaRPr lang="zh-CN" altLang="en-US" dirty="0"/>
          </a:p>
        </p:txBody>
      </p:sp>
      <p:sp>
        <p:nvSpPr>
          <p:cNvPr id="11" name="TextBox 10">
            <a:extLst>
              <a:ext uri="{FF2B5EF4-FFF2-40B4-BE49-F238E27FC236}">
                <a16:creationId xmlns:a16="http://schemas.microsoft.com/office/drawing/2014/main" id="{CA5F3142-2AAA-40E2-8678-4396D43AB86F}"/>
              </a:ext>
            </a:extLst>
          </p:cNvPr>
          <p:cNvSpPr txBox="1"/>
          <p:nvPr/>
        </p:nvSpPr>
        <p:spPr>
          <a:xfrm>
            <a:off x="7851775" y="3263900"/>
            <a:ext cx="2677795" cy="338455"/>
          </a:xfrm>
          <a:prstGeom prst="rect">
            <a:avLst/>
          </a:prstGeom>
          <a:noFill/>
        </p:spPr>
        <p:txBody>
          <a:bodyPr wrap="square">
            <a:spAutoFit/>
          </a:bodyPr>
          <a:lstStyle/>
          <a:p>
            <a:r>
              <a:rPr lang="zh-CN" altLang="en-US" sz="1600">
                <a:latin typeface="Arial" panose="020B0604020202020204" pitchFamily="34" charset="0"/>
                <a:ea typeface="微软雅黑" panose="020B0503020204020204" pitchFamily="34" charset="-122"/>
                <a:cs typeface="Arial" panose="020B0604020202020204" pitchFamily="34" charset="0"/>
              </a:rPr>
              <a:t>批处理对数据流的处理过程</a:t>
            </a:r>
          </a:p>
        </p:txBody>
      </p:sp>
      <p:sp>
        <p:nvSpPr>
          <p:cNvPr id="12" name="矩形 58">
            <a:extLst>
              <a:ext uri="{FF2B5EF4-FFF2-40B4-BE49-F238E27FC236}">
                <a16:creationId xmlns:a16="http://schemas.microsoft.com/office/drawing/2014/main" id="{FA1C3AF9-AE5A-441E-A366-DA17FE63FABE}"/>
              </a:ext>
            </a:extLst>
          </p:cNvPr>
          <p:cNvSpPr/>
          <p:nvPr/>
        </p:nvSpPr>
        <p:spPr>
          <a:xfrm>
            <a:off x="8832850" y="1245235"/>
            <a:ext cx="949325" cy="1642110"/>
          </a:xfrm>
          <a:prstGeom prst="rect">
            <a:avLst/>
          </a:prstGeom>
          <a:solidFill>
            <a:srgbClr val="B3B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3">
            <a:extLst>
              <a:ext uri="{FF2B5EF4-FFF2-40B4-BE49-F238E27FC236}">
                <a16:creationId xmlns:a16="http://schemas.microsoft.com/office/drawing/2014/main" id="{12A8DF08-36E3-4C33-8785-2A1478B4D894}"/>
              </a:ext>
            </a:extLst>
          </p:cNvPr>
          <p:cNvSpPr/>
          <p:nvPr/>
        </p:nvSpPr>
        <p:spPr>
          <a:xfrm>
            <a:off x="6712585" y="1339215"/>
            <a:ext cx="516890" cy="2889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4">
            <a:extLst>
              <a:ext uri="{FF2B5EF4-FFF2-40B4-BE49-F238E27FC236}">
                <a16:creationId xmlns:a16="http://schemas.microsoft.com/office/drawing/2014/main" id="{D6A4E55C-9992-4CAF-9618-5CAE8CF8BC04}"/>
              </a:ext>
            </a:extLst>
          </p:cNvPr>
          <p:cNvSpPr/>
          <p:nvPr/>
        </p:nvSpPr>
        <p:spPr>
          <a:xfrm>
            <a:off x="6712585" y="1778635"/>
            <a:ext cx="516890" cy="2889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0">
            <a:extLst>
              <a:ext uri="{FF2B5EF4-FFF2-40B4-BE49-F238E27FC236}">
                <a16:creationId xmlns:a16="http://schemas.microsoft.com/office/drawing/2014/main" id="{82854142-B070-4347-8608-2C63EC5BCF95}"/>
              </a:ext>
            </a:extLst>
          </p:cNvPr>
          <p:cNvSpPr/>
          <p:nvPr/>
        </p:nvSpPr>
        <p:spPr>
          <a:xfrm>
            <a:off x="6712585" y="2218055"/>
            <a:ext cx="516890" cy="2889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1">
            <a:extLst>
              <a:ext uri="{FF2B5EF4-FFF2-40B4-BE49-F238E27FC236}">
                <a16:creationId xmlns:a16="http://schemas.microsoft.com/office/drawing/2014/main" id="{87B05478-57BE-4533-8AD1-8440C4B510D6}"/>
              </a:ext>
            </a:extLst>
          </p:cNvPr>
          <p:cNvSpPr/>
          <p:nvPr/>
        </p:nvSpPr>
        <p:spPr>
          <a:xfrm>
            <a:off x="7291070" y="1778635"/>
            <a:ext cx="354965" cy="24257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2">
            <a:extLst>
              <a:ext uri="{FF2B5EF4-FFF2-40B4-BE49-F238E27FC236}">
                <a16:creationId xmlns:a16="http://schemas.microsoft.com/office/drawing/2014/main" id="{3DDAEC6C-CDE9-4F4B-8314-208523A89E11}"/>
              </a:ext>
            </a:extLst>
          </p:cNvPr>
          <p:cNvSpPr/>
          <p:nvPr/>
        </p:nvSpPr>
        <p:spPr>
          <a:xfrm>
            <a:off x="8416290" y="1824990"/>
            <a:ext cx="354965" cy="24257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左右箭头 13">
            <a:extLst>
              <a:ext uri="{FF2B5EF4-FFF2-40B4-BE49-F238E27FC236}">
                <a16:creationId xmlns:a16="http://schemas.microsoft.com/office/drawing/2014/main" id="{34615133-D145-4A97-9221-E7693945C767}"/>
              </a:ext>
            </a:extLst>
          </p:cNvPr>
          <p:cNvSpPr/>
          <p:nvPr/>
        </p:nvSpPr>
        <p:spPr>
          <a:xfrm>
            <a:off x="9885045" y="1864360"/>
            <a:ext cx="393700" cy="20320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4">
            <a:extLst>
              <a:ext uri="{FF2B5EF4-FFF2-40B4-BE49-F238E27FC236}">
                <a16:creationId xmlns:a16="http://schemas.microsoft.com/office/drawing/2014/main" id="{023355CD-71EB-4549-8F5A-CADAA616819F}"/>
              </a:ext>
            </a:extLst>
          </p:cNvPr>
          <p:cNvCxnSpPr/>
          <p:nvPr/>
        </p:nvCxnSpPr>
        <p:spPr>
          <a:xfrm>
            <a:off x="8044180" y="2349500"/>
            <a:ext cx="3810" cy="248285"/>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右箭头 20">
            <a:extLst>
              <a:ext uri="{FF2B5EF4-FFF2-40B4-BE49-F238E27FC236}">
                <a16:creationId xmlns:a16="http://schemas.microsoft.com/office/drawing/2014/main" id="{D2655577-18AA-4564-A30F-20BC81242E59}"/>
              </a:ext>
            </a:extLst>
          </p:cNvPr>
          <p:cNvSpPr/>
          <p:nvPr/>
        </p:nvSpPr>
        <p:spPr>
          <a:xfrm>
            <a:off x="8413750" y="1824990"/>
            <a:ext cx="354965" cy="24257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柱形 27">
            <a:extLst>
              <a:ext uri="{FF2B5EF4-FFF2-40B4-BE49-F238E27FC236}">
                <a16:creationId xmlns:a16="http://schemas.microsoft.com/office/drawing/2014/main" id="{04F0C9A7-59EC-4830-ACB3-554E8CD2DCF8}"/>
              </a:ext>
            </a:extLst>
          </p:cNvPr>
          <p:cNvSpPr/>
          <p:nvPr/>
        </p:nvSpPr>
        <p:spPr>
          <a:xfrm>
            <a:off x="9057640" y="1612265"/>
            <a:ext cx="455930" cy="336550"/>
          </a:xfrm>
          <a:prstGeom prst="can">
            <a:avLst/>
          </a:prstGeom>
          <a:solidFill>
            <a:srgbClr val="959DB2"/>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柱形 28">
            <a:extLst>
              <a:ext uri="{FF2B5EF4-FFF2-40B4-BE49-F238E27FC236}">
                <a16:creationId xmlns:a16="http://schemas.microsoft.com/office/drawing/2014/main" id="{3B304399-5E50-482E-B290-4A01086883CF}"/>
              </a:ext>
            </a:extLst>
          </p:cNvPr>
          <p:cNvSpPr/>
          <p:nvPr/>
        </p:nvSpPr>
        <p:spPr>
          <a:xfrm>
            <a:off x="9065895" y="2103120"/>
            <a:ext cx="179705" cy="163830"/>
          </a:xfrm>
          <a:prstGeom prst="can">
            <a:avLst/>
          </a:prstGeom>
          <a:solidFill>
            <a:srgbClr val="959DB2"/>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柱形 29">
            <a:extLst>
              <a:ext uri="{FF2B5EF4-FFF2-40B4-BE49-F238E27FC236}">
                <a16:creationId xmlns:a16="http://schemas.microsoft.com/office/drawing/2014/main" id="{890324FE-2A9D-484E-842E-502FF9A310AE}"/>
              </a:ext>
            </a:extLst>
          </p:cNvPr>
          <p:cNvSpPr/>
          <p:nvPr/>
        </p:nvSpPr>
        <p:spPr>
          <a:xfrm>
            <a:off x="9157335" y="2306320"/>
            <a:ext cx="179705" cy="163830"/>
          </a:xfrm>
          <a:prstGeom prst="can">
            <a:avLst/>
          </a:prstGeom>
          <a:solidFill>
            <a:srgbClr val="959DB2"/>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柱形 30">
            <a:extLst>
              <a:ext uri="{FF2B5EF4-FFF2-40B4-BE49-F238E27FC236}">
                <a16:creationId xmlns:a16="http://schemas.microsoft.com/office/drawing/2014/main" id="{C1CF1E86-1673-471A-911C-BDBF5A67342E}"/>
              </a:ext>
            </a:extLst>
          </p:cNvPr>
          <p:cNvSpPr/>
          <p:nvPr/>
        </p:nvSpPr>
        <p:spPr>
          <a:xfrm>
            <a:off x="9337040" y="2142490"/>
            <a:ext cx="179705" cy="163830"/>
          </a:xfrm>
          <a:prstGeom prst="can">
            <a:avLst/>
          </a:prstGeom>
          <a:solidFill>
            <a:srgbClr val="959DB2"/>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31">
            <a:extLst>
              <a:ext uri="{FF2B5EF4-FFF2-40B4-BE49-F238E27FC236}">
                <a16:creationId xmlns:a16="http://schemas.microsoft.com/office/drawing/2014/main" id="{01027219-EECE-4AFB-95DD-DE04CA410C19}"/>
              </a:ext>
            </a:extLst>
          </p:cNvPr>
          <p:cNvSpPr/>
          <p:nvPr/>
        </p:nvSpPr>
        <p:spPr>
          <a:xfrm>
            <a:off x="10340340" y="1339215"/>
            <a:ext cx="748665" cy="382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32">
            <a:extLst>
              <a:ext uri="{FF2B5EF4-FFF2-40B4-BE49-F238E27FC236}">
                <a16:creationId xmlns:a16="http://schemas.microsoft.com/office/drawing/2014/main" id="{8A9AE4C4-0271-47E4-876A-D9ED14880865}"/>
              </a:ext>
            </a:extLst>
          </p:cNvPr>
          <p:cNvSpPr/>
          <p:nvPr/>
        </p:nvSpPr>
        <p:spPr>
          <a:xfrm>
            <a:off x="10340340" y="1778635"/>
            <a:ext cx="748665" cy="382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33">
            <a:extLst>
              <a:ext uri="{FF2B5EF4-FFF2-40B4-BE49-F238E27FC236}">
                <a16:creationId xmlns:a16="http://schemas.microsoft.com/office/drawing/2014/main" id="{9863F0B0-D8AC-4CF4-AABD-F02EC44B97C7}"/>
              </a:ext>
            </a:extLst>
          </p:cNvPr>
          <p:cNvSpPr/>
          <p:nvPr/>
        </p:nvSpPr>
        <p:spPr>
          <a:xfrm>
            <a:off x="10340340" y="2218055"/>
            <a:ext cx="749300" cy="382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46">
            <a:extLst>
              <a:ext uri="{FF2B5EF4-FFF2-40B4-BE49-F238E27FC236}">
                <a16:creationId xmlns:a16="http://schemas.microsoft.com/office/drawing/2014/main" id="{F42B9B89-ADB3-4CA1-A1EA-CF2E4D45621A}"/>
              </a:ext>
            </a:extLst>
          </p:cNvPr>
          <p:cNvGrpSpPr/>
          <p:nvPr/>
        </p:nvGrpSpPr>
        <p:grpSpPr>
          <a:xfrm>
            <a:off x="7717790" y="1496695"/>
            <a:ext cx="655955" cy="328295"/>
            <a:chOff x="7075" y="5593"/>
            <a:chExt cx="1660" cy="820"/>
          </a:xfrm>
        </p:grpSpPr>
        <p:sp>
          <p:nvSpPr>
            <p:cNvPr id="29" name="矩形 37">
              <a:extLst>
                <a:ext uri="{FF2B5EF4-FFF2-40B4-BE49-F238E27FC236}">
                  <a16:creationId xmlns:a16="http://schemas.microsoft.com/office/drawing/2014/main" id="{C254EC19-8175-43CB-85BB-A3E978BEBFC5}"/>
                </a:ext>
              </a:extLst>
            </p:cNvPr>
            <p:cNvSpPr/>
            <p:nvPr/>
          </p:nvSpPr>
          <p:spPr>
            <a:xfrm>
              <a:off x="7075" y="5593"/>
              <a:ext cx="1661" cy="820"/>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38">
              <a:extLst>
                <a:ext uri="{FF2B5EF4-FFF2-40B4-BE49-F238E27FC236}">
                  <a16:creationId xmlns:a16="http://schemas.microsoft.com/office/drawing/2014/main" id="{F8495BAC-C2C1-4274-BB74-4AD475A78225}"/>
                </a:ext>
              </a:extLst>
            </p:cNvPr>
            <p:cNvSpPr/>
            <p:nvPr/>
          </p:nvSpPr>
          <p:spPr>
            <a:xfrm>
              <a:off x="7216"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9">
              <a:extLst>
                <a:ext uri="{FF2B5EF4-FFF2-40B4-BE49-F238E27FC236}">
                  <a16:creationId xmlns:a16="http://schemas.microsoft.com/office/drawing/2014/main" id="{EBFD3734-E49B-4BB4-A2F5-2C0B532F4CEE}"/>
                </a:ext>
              </a:extLst>
            </p:cNvPr>
            <p:cNvSpPr/>
            <p:nvPr/>
          </p:nvSpPr>
          <p:spPr>
            <a:xfrm>
              <a:off x="7517"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40">
              <a:extLst>
                <a:ext uri="{FF2B5EF4-FFF2-40B4-BE49-F238E27FC236}">
                  <a16:creationId xmlns:a16="http://schemas.microsoft.com/office/drawing/2014/main" id="{0F2A626C-AFF5-4A47-8578-55E3634FBA0C}"/>
                </a:ext>
              </a:extLst>
            </p:cNvPr>
            <p:cNvSpPr/>
            <p:nvPr/>
          </p:nvSpPr>
          <p:spPr>
            <a:xfrm>
              <a:off x="7818"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41">
              <a:extLst>
                <a:ext uri="{FF2B5EF4-FFF2-40B4-BE49-F238E27FC236}">
                  <a16:creationId xmlns:a16="http://schemas.microsoft.com/office/drawing/2014/main" id="{E75DC4EC-4B58-4BA8-8DDE-D1B1D852DD4F}"/>
                </a:ext>
              </a:extLst>
            </p:cNvPr>
            <p:cNvSpPr/>
            <p:nvPr/>
          </p:nvSpPr>
          <p:spPr>
            <a:xfrm>
              <a:off x="8119"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42">
              <a:extLst>
                <a:ext uri="{FF2B5EF4-FFF2-40B4-BE49-F238E27FC236}">
                  <a16:creationId xmlns:a16="http://schemas.microsoft.com/office/drawing/2014/main" id="{312C07D4-6A93-4260-9D68-55D389DEC62E}"/>
                </a:ext>
              </a:extLst>
            </p:cNvPr>
            <p:cNvSpPr/>
            <p:nvPr/>
          </p:nvSpPr>
          <p:spPr>
            <a:xfrm>
              <a:off x="8420"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47">
            <a:extLst>
              <a:ext uri="{FF2B5EF4-FFF2-40B4-BE49-F238E27FC236}">
                <a16:creationId xmlns:a16="http://schemas.microsoft.com/office/drawing/2014/main" id="{C0A61BEB-AD33-4989-B974-B588B9FAFF28}"/>
              </a:ext>
            </a:extLst>
          </p:cNvPr>
          <p:cNvGrpSpPr/>
          <p:nvPr/>
        </p:nvGrpSpPr>
        <p:grpSpPr>
          <a:xfrm>
            <a:off x="7718425" y="2019300"/>
            <a:ext cx="655955" cy="328295"/>
            <a:chOff x="7075" y="5593"/>
            <a:chExt cx="1660" cy="820"/>
          </a:xfrm>
        </p:grpSpPr>
        <p:sp>
          <p:nvSpPr>
            <p:cNvPr id="36" name="矩形 48">
              <a:extLst>
                <a:ext uri="{FF2B5EF4-FFF2-40B4-BE49-F238E27FC236}">
                  <a16:creationId xmlns:a16="http://schemas.microsoft.com/office/drawing/2014/main" id="{14C77A77-4B44-49EC-A1D0-99E221D52619}"/>
                </a:ext>
              </a:extLst>
            </p:cNvPr>
            <p:cNvSpPr/>
            <p:nvPr/>
          </p:nvSpPr>
          <p:spPr>
            <a:xfrm>
              <a:off x="7075" y="5593"/>
              <a:ext cx="1661" cy="820"/>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49">
              <a:extLst>
                <a:ext uri="{FF2B5EF4-FFF2-40B4-BE49-F238E27FC236}">
                  <a16:creationId xmlns:a16="http://schemas.microsoft.com/office/drawing/2014/main" id="{4EED848B-9393-4C7C-AC97-47DF3121FDD1}"/>
                </a:ext>
              </a:extLst>
            </p:cNvPr>
            <p:cNvSpPr/>
            <p:nvPr/>
          </p:nvSpPr>
          <p:spPr>
            <a:xfrm>
              <a:off x="7216"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50">
              <a:extLst>
                <a:ext uri="{FF2B5EF4-FFF2-40B4-BE49-F238E27FC236}">
                  <a16:creationId xmlns:a16="http://schemas.microsoft.com/office/drawing/2014/main" id="{C6F42A67-B608-405C-9CB0-8E765BF13A99}"/>
                </a:ext>
              </a:extLst>
            </p:cNvPr>
            <p:cNvSpPr/>
            <p:nvPr/>
          </p:nvSpPr>
          <p:spPr>
            <a:xfrm>
              <a:off x="7517"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51">
              <a:extLst>
                <a:ext uri="{FF2B5EF4-FFF2-40B4-BE49-F238E27FC236}">
                  <a16:creationId xmlns:a16="http://schemas.microsoft.com/office/drawing/2014/main" id="{A2D32E82-8766-41E0-B149-6B9D09726DB5}"/>
                </a:ext>
              </a:extLst>
            </p:cNvPr>
            <p:cNvSpPr/>
            <p:nvPr/>
          </p:nvSpPr>
          <p:spPr>
            <a:xfrm>
              <a:off x="7818"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52">
              <a:extLst>
                <a:ext uri="{FF2B5EF4-FFF2-40B4-BE49-F238E27FC236}">
                  <a16:creationId xmlns:a16="http://schemas.microsoft.com/office/drawing/2014/main" id="{79580F82-5720-41FD-984E-3170AD82943A}"/>
                </a:ext>
              </a:extLst>
            </p:cNvPr>
            <p:cNvSpPr/>
            <p:nvPr/>
          </p:nvSpPr>
          <p:spPr>
            <a:xfrm>
              <a:off x="8119"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53">
              <a:extLst>
                <a:ext uri="{FF2B5EF4-FFF2-40B4-BE49-F238E27FC236}">
                  <a16:creationId xmlns:a16="http://schemas.microsoft.com/office/drawing/2014/main" id="{9D11EDBA-CAEB-447A-90D1-861FD8D45B34}"/>
                </a:ext>
              </a:extLst>
            </p:cNvPr>
            <p:cNvSpPr/>
            <p:nvPr/>
          </p:nvSpPr>
          <p:spPr>
            <a:xfrm>
              <a:off x="8420"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54">
            <a:extLst>
              <a:ext uri="{FF2B5EF4-FFF2-40B4-BE49-F238E27FC236}">
                <a16:creationId xmlns:a16="http://schemas.microsoft.com/office/drawing/2014/main" id="{9EF9D763-8F45-4041-9618-E3E8EF4DDD96}"/>
              </a:ext>
            </a:extLst>
          </p:cNvPr>
          <p:cNvSpPr txBox="1"/>
          <p:nvPr/>
        </p:nvSpPr>
        <p:spPr>
          <a:xfrm>
            <a:off x="7717790" y="2598420"/>
            <a:ext cx="579120" cy="24511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rPr>
              <a:t>事件</a:t>
            </a:r>
          </a:p>
        </p:txBody>
      </p:sp>
      <p:sp>
        <p:nvSpPr>
          <p:cNvPr id="43" name="文本框 57">
            <a:extLst>
              <a:ext uri="{FF2B5EF4-FFF2-40B4-BE49-F238E27FC236}">
                <a16:creationId xmlns:a16="http://schemas.microsoft.com/office/drawing/2014/main" id="{1EC2FAF2-02EF-4A10-9E7D-F1DB4266F29A}"/>
              </a:ext>
            </a:extLst>
          </p:cNvPr>
          <p:cNvSpPr txBox="1"/>
          <p:nvPr/>
        </p:nvSpPr>
        <p:spPr>
          <a:xfrm>
            <a:off x="8761095" y="2601595"/>
            <a:ext cx="1123315" cy="24511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rPr>
              <a:t>分布式文件系统</a:t>
            </a:r>
          </a:p>
        </p:txBody>
      </p:sp>
      <p:sp>
        <p:nvSpPr>
          <p:cNvPr id="44" name="文本框 62">
            <a:extLst>
              <a:ext uri="{FF2B5EF4-FFF2-40B4-BE49-F238E27FC236}">
                <a16:creationId xmlns:a16="http://schemas.microsoft.com/office/drawing/2014/main" id="{65E878F0-5DCA-4DF2-8D3B-827F67A24237}"/>
              </a:ext>
            </a:extLst>
          </p:cNvPr>
          <p:cNvSpPr txBox="1"/>
          <p:nvPr/>
        </p:nvSpPr>
        <p:spPr>
          <a:xfrm>
            <a:off x="6644005" y="2886710"/>
            <a:ext cx="1557020" cy="229870"/>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数据以事件流的形式产生</a:t>
            </a:r>
          </a:p>
        </p:txBody>
      </p:sp>
      <p:sp>
        <p:nvSpPr>
          <p:cNvPr id="45" name="文本框 63">
            <a:extLst>
              <a:ext uri="{FF2B5EF4-FFF2-40B4-BE49-F238E27FC236}">
                <a16:creationId xmlns:a16="http://schemas.microsoft.com/office/drawing/2014/main" id="{2C53ECCD-193D-4A85-A00D-31BD5B7590F2}"/>
              </a:ext>
            </a:extLst>
          </p:cNvPr>
          <p:cNvSpPr txBox="1"/>
          <p:nvPr/>
        </p:nvSpPr>
        <p:spPr>
          <a:xfrm>
            <a:off x="8249920" y="2886710"/>
            <a:ext cx="1195070" cy="229870"/>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空闲时存储数据</a:t>
            </a:r>
          </a:p>
        </p:txBody>
      </p:sp>
      <p:sp>
        <p:nvSpPr>
          <p:cNvPr id="46" name="文本框 64">
            <a:extLst>
              <a:ext uri="{FF2B5EF4-FFF2-40B4-BE49-F238E27FC236}">
                <a16:creationId xmlns:a16="http://schemas.microsoft.com/office/drawing/2014/main" id="{595F0712-3277-4F23-8D14-DAE28CE56CA6}"/>
              </a:ext>
            </a:extLst>
          </p:cNvPr>
          <p:cNvSpPr txBox="1"/>
          <p:nvPr/>
        </p:nvSpPr>
        <p:spPr>
          <a:xfrm>
            <a:off x="9550400" y="2886710"/>
            <a:ext cx="2329815" cy="229870"/>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应用对数据进行高度计算</a:t>
            </a:r>
          </a:p>
        </p:txBody>
      </p:sp>
      <p:sp>
        <p:nvSpPr>
          <p:cNvPr id="47" name="矩形 66">
            <a:extLst>
              <a:ext uri="{FF2B5EF4-FFF2-40B4-BE49-F238E27FC236}">
                <a16:creationId xmlns:a16="http://schemas.microsoft.com/office/drawing/2014/main" id="{320B27CA-205E-42E6-BBFA-5DD0816FF279}"/>
              </a:ext>
            </a:extLst>
          </p:cNvPr>
          <p:cNvSpPr/>
          <p:nvPr/>
        </p:nvSpPr>
        <p:spPr>
          <a:xfrm>
            <a:off x="6171565" y="1173480"/>
            <a:ext cx="5395595" cy="207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15">
            <a:extLst>
              <a:ext uri="{FF2B5EF4-FFF2-40B4-BE49-F238E27FC236}">
                <a16:creationId xmlns:a16="http://schemas.microsoft.com/office/drawing/2014/main" id="{F78F571F-C120-432E-AD7D-39CC1CDFBE50}"/>
              </a:ext>
            </a:extLst>
          </p:cNvPr>
          <p:cNvSpPr txBox="1"/>
          <p:nvPr/>
        </p:nvSpPr>
        <p:spPr>
          <a:xfrm>
            <a:off x="6751955" y="1360805"/>
            <a:ext cx="436880" cy="245110"/>
          </a:xfrm>
          <a:prstGeom prst="rect">
            <a:avLst/>
          </a:prstGeom>
          <a:noFill/>
        </p:spPr>
        <p:txBody>
          <a:bodyPr wrap="none" rtlCol="0">
            <a:spAutoFit/>
          </a:bodyPr>
          <a:lstStyle/>
          <a:p>
            <a:pPr algn="ctr"/>
            <a:r>
              <a:rPr lang="zh-CN" altLang="en-US" sz="1000"/>
              <a:t>应用</a:t>
            </a:r>
          </a:p>
        </p:txBody>
      </p:sp>
      <p:sp>
        <p:nvSpPr>
          <p:cNvPr id="49" name="文本框 16">
            <a:extLst>
              <a:ext uri="{FF2B5EF4-FFF2-40B4-BE49-F238E27FC236}">
                <a16:creationId xmlns:a16="http://schemas.microsoft.com/office/drawing/2014/main" id="{4E039FD8-FC9D-4856-9354-F44B802F1D6F}"/>
              </a:ext>
            </a:extLst>
          </p:cNvPr>
          <p:cNvSpPr txBox="1"/>
          <p:nvPr/>
        </p:nvSpPr>
        <p:spPr>
          <a:xfrm>
            <a:off x="6688455" y="1800860"/>
            <a:ext cx="563880" cy="245110"/>
          </a:xfrm>
          <a:prstGeom prst="rect">
            <a:avLst/>
          </a:prstGeom>
          <a:noFill/>
        </p:spPr>
        <p:txBody>
          <a:bodyPr wrap="none" rtlCol="0">
            <a:spAutoFit/>
          </a:bodyPr>
          <a:lstStyle/>
          <a:p>
            <a:pPr algn="ctr"/>
            <a:r>
              <a:rPr lang="zh-CN" altLang="en-US" sz="1000"/>
              <a:t>传感器</a:t>
            </a:r>
          </a:p>
        </p:txBody>
      </p:sp>
      <p:sp>
        <p:nvSpPr>
          <p:cNvPr id="50" name="文本框 17">
            <a:extLst>
              <a:ext uri="{FF2B5EF4-FFF2-40B4-BE49-F238E27FC236}">
                <a16:creationId xmlns:a16="http://schemas.microsoft.com/office/drawing/2014/main" id="{F989AF1E-2BDC-4483-9C2D-9FB90AA6C460}"/>
              </a:ext>
            </a:extLst>
          </p:cNvPr>
          <p:cNvSpPr txBox="1"/>
          <p:nvPr/>
        </p:nvSpPr>
        <p:spPr>
          <a:xfrm>
            <a:off x="6751955" y="2240280"/>
            <a:ext cx="436880" cy="245110"/>
          </a:xfrm>
          <a:prstGeom prst="rect">
            <a:avLst/>
          </a:prstGeom>
          <a:noFill/>
        </p:spPr>
        <p:txBody>
          <a:bodyPr wrap="none" rtlCol="0">
            <a:spAutoFit/>
          </a:bodyPr>
          <a:lstStyle/>
          <a:p>
            <a:pPr algn="ctr"/>
            <a:r>
              <a:rPr lang="zh-CN" altLang="en-US" sz="1000"/>
              <a:t>其他</a:t>
            </a:r>
          </a:p>
        </p:txBody>
      </p:sp>
      <p:sp>
        <p:nvSpPr>
          <p:cNvPr id="51" name="文本框 18">
            <a:extLst>
              <a:ext uri="{FF2B5EF4-FFF2-40B4-BE49-F238E27FC236}">
                <a16:creationId xmlns:a16="http://schemas.microsoft.com/office/drawing/2014/main" id="{82229721-7884-43E4-8503-FC60890EF03C}"/>
              </a:ext>
            </a:extLst>
          </p:cNvPr>
          <p:cNvSpPr txBox="1"/>
          <p:nvPr/>
        </p:nvSpPr>
        <p:spPr>
          <a:xfrm>
            <a:off x="9057640" y="1294765"/>
            <a:ext cx="436880" cy="245110"/>
          </a:xfrm>
          <a:prstGeom prst="rect">
            <a:avLst/>
          </a:prstGeom>
          <a:noFill/>
        </p:spPr>
        <p:txBody>
          <a:bodyPr wrap="none" rtlCol="0">
            <a:spAutoFit/>
          </a:bodyPr>
          <a:lstStyle/>
          <a:p>
            <a:pPr algn="ctr"/>
            <a:r>
              <a:rPr lang="zh-CN" altLang="en-US" sz="1000"/>
              <a:t>存储</a:t>
            </a:r>
          </a:p>
        </p:txBody>
      </p:sp>
      <p:sp>
        <p:nvSpPr>
          <p:cNvPr id="52" name="文本框 19">
            <a:extLst>
              <a:ext uri="{FF2B5EF4-FFF2-40B4-BE49-F238E27FC236}">
                <a16:creationId xmlns:a16="http://schemas.microsoft.com/office/drawing/2014/main" id="{BC7C7805-6884-4E9A-9B28-2D0FB293742E}"/>
              </a:ext>
            </a:extLst>
          </p:cNvPr>
          <p:cNvSpPr txBox="1"/>
          <p:nvPr/>
        </p:nvSpPr>
        <p:spPr>
          <a:xfrm>
            <a:off x="9003030" y="1670050"/>
            <a:ext cx="563880" cy="245110"/>
          </a:xfrm>
          <a:prstGeom prst="rect">
            <a:avLst/>
          </a:prstGeom>
          <a:noFill/>
        </p:spPr>
        <p:txBody>
          <a:bodyPr wrap="none" rtlCol="0">
            <a:spAutoFit/>
          </a:bodyPr>
          <a:lstStyle/>
          <a:p>
            <a:pPr algn="ctr"/>
            <a:r>
              <a:rPr lang="zh-CN" altLang="en-US" sz="1000"/>
              <a:t>数据库</a:t>
            </a:r>
          </a:p>
        </p:txBody>
      </p:sp>
      <p:sp>
        <p:nvSpPr>
          <p:cNvPr id="53" name="文本框 21">
            <a:extLst>
              <a:ext uri="{FF2B5EF4-FFF2-40B4-BE49-F238E27FC236}">
                <a16:creationId xmlns:a16="http://schemas.microsoft.com/office/drawing/2014/main" id="{14A5A2E5-2399-489A-ACD2-4BEA2FFCEAC5}"/>
              </a:ext>
            </a:extLst>
          </p:cNvPr>
          <p:cNvSpPr txBox="1"/>
          <p:nvPr/>
        </p:nvSpPr>
        <p:spPr>
          <a:xfrm>
            <a:off x="10305415" y="1407795"/>
            <a:ext cx="817880" cy="245110"/>
          </a:xfrm>
          <a:prstGeom prst="rect">
            <a:avLst/>
          </a:prstGeom>
          <a:noFill/>
        </p:spPr>
        <p:txBody>
          <a:bodyPr wrap="none" rtlCol="0">
            <a:spAutoFit/>
          </a:bodyPr>
          <a:lstStyle/>
          <a:p>
            <a:pPr algn="ctr"/>
            <a:r>
              <a:rPr lang="zh-CN" altLang="en-US" sz="1000"/>
              <a:t>查询、更新</a:t>
            </a:r>
          </a:p>
        </p:txBody>
      </p:sp>
      <p:sp>
        <p:nvSpPr>
          <p:cNvPr id="54" name="文本框 22">
            <a:extLst>
              <a:ext uri="{FF2B5EF4-FFF2-40B4-BE49-F238E27FC236}">
                <a16:creationId xmlns:a16="http://schemas.microsoft.com/office/drawing/2014/main" id="{B39EC67E-3C23-41CF-A4BC-FC15E7B9EF22}"/>
              </a:ext>
            </a:extLst>
          </p:cNvPr>
          <p:cNvSpPr txBox="1"/>
          <p:nvPr/>
        </p:nvSpPr>
        <p:spPr>
          <a:xfrm>
            <a:off x="10497185" y="1858010"/>
            <a:ext cx="436880" cy="245110"/>
          </a:xfrm>
          <a:prstGeom prst="rect">
            <a:avLst/>
          </a:prstGeom>
          <a:noFill/>
        </p:spPr>
        <p:txBody>
          <a:bodyPr wrap="none" rtlCol="0">
            <a:spAutoFit/>
          </a:bodyPr>
          <a:lstStyle/>
          <a:p>
            <a:pPr algn="ctr"/>
            <a:r>
              <a:rPr lang="zh-CN" altLang="en-US" sz="1000"/>
              <a:t>查找</a:t>
            </a:r>
          </a:p>
        </p:txBody>
      </p:sp>
      <p:sp>
        <p:nvSpPr>
          <p:cNvPr id="55" name="文本框 23">
            <a:extLst>
              <a:ext uri="{FF2B5EF4-FFF2-40B4-BE49-F238E27FC236}">
                <a16:creationId xmlns:a16="http://schemas.microsoft.com/office/drawing/2014/main" id="{F5A48D07-4077-4966-9FFD-8704D01CF4BE}"/>
              </a:ext>
            </a:extLst>
          </p:cNvPr>
          <p:cNvSpPr txBox="1"/>
          <p:nvPr/>
        </p:nvSpPr>
        <p:spPr>
          <a:xfrm>
            <a:off x="10495915" y="2287905"/>
            <a:ext cx="436880" cy="245110"/>
          </a:xfrm>
          <a:prstGeom prst="rect">
            <a:avLst/>
          </a:prstGeom>
          <a:noFill/>
        </p:spPr>
        <p:txBody>
          <a:bodyPr wrap="none" rtlCol="0">
            <a:spAutoFit/>
          </a:bodyPr>
          <a:lstStyle/>
          <a:p>
            <a:pPr algn="ctr"/>
            <a:r>
              <a:rPr lang="zh-CN" altLang="en-US" sz="1000"/>
              <a:t>分析</a:t>
            </a:r>
          </a:p>
        </p:txBody>
      </p:sp>
      <p:grpSp>
        <p:nvGrpSpPr>
          <p:cNvPr id="56" name="组合 199">
            <a:extLst>
              <a:ext uri="{FF2B5EF4-FFF2-40B4-BE49-F238E27FC236}">
                <a16:creationId xmlns:a16="http://schemas.microsoft.com/office/drawing/2014/main" id="{C1303251-B648-40E6-A6FE-3A72E91F7015}"/>
              </a:ext>
            </a:extLst>
          </p:cNvPr>
          <p:cNvGrpSpPr/>
          <p:nvPr/>
        </p:nvGrpSpPr>
        <p:grpSpPr>
          <a:xfrm>
            <a:off x="5815965" y="3723005"/>
            <a:ext cx="6126480" cy="2712720"/>
            <a:chOff x="9159" y="5863"/>
            <a:chExt cx="9648" cy="4272"/>
          </a:xfrm>
        </p:grpSpPr>
        <p:sp>
          <p:nvSpPr>
            <p:cNvPr id="57" name="TextBox 56">
              <a:extLst>
                <a:ext uri="{FF2B5EF4-FFF2-40B4-BE49-F238E27FC236}">
                  <a16:creationId xmlns:a16="http://schemas.microsoft.com/office/drawing/2014/main" id="{E3728246-3D68-4CDD-84C8-4513C247ABB9}"/>
                </a:ext>
              </a:extLst>
            </p:cNvPr>
            <p:cNvSpPr txBox="1"/>
            <p:nvPr/>
          </p:nvSpPr>
          <p:spPr>
            <a:xfrm>
              <a:off x="12251" y="9603"/>
              <a:ext cx="4217" cy="533"/>
            </a:xfrm>
            <a:prstGeom prst="rect">
              <a:avLst/>
            </a:prstGeom>
            <a:noFill/>
          </p:spPr>
          <p:txBody>
            <a:bodyPr wrap="square">
              <a:spAutoFit/>
            </a:bodyPr>
            <a:lstStyle/>
            <a:p>
              <a:r>
                <a:rPr lang="zh-CN" altLang="en-US" sz="1600">
                  <a:latin typeface="Arial" panose="020B0604020202020204" pitchFamily="34" charset="0"/>
                  <a:ea typeface="微软雅黑" panose="020B0503020204020204" pitchFamily="34" charset="-122"/>
                  <a:cs typeface="Arial" panose="020B0604020202020204" pitchFamily="34" charset="0"/>
                </a:rPr>
                <a:t>流处理对数据流的处理过程</a:t>
              </a:r>
            </a:p>
          </p:txBody>
        </p:sp>
        <p:sp>
          <p:nvSpPr>
            <p:cNvPr id="58" name="TextBox 57">
              <a:extLst>
                <a:ext uri="{FF2B5EF4-FFF2-40B4-BE49-F238E27FC236}">
                  <a16:creationId xmlns:a16="http://schemas.microsoft.com/office/drawing/2014/main" id="{B7F11DC1-B274-4F39-BA54-CE9D53A99620}"/>
                </a:ext>
              </a:extLst>
            </p:cNvPr>
            <p:cNvSpPr txBox="1"/>
            <p:nvPr/>
          </p:nvSpPr>
          <p:spPr>
            <a:xfrm>
              <a:off x="13968" y="5863"/>
              <a:ext cx="1005" cy="630"/>
            </a:xfrm>
            <a:prstGeom prst="rect">
              <a:avLst/>
            </a:prstGeom>
            <a:noFill/>
          </p:spPr>
          <p:txBody>
            <a:bodyPr wrap="square">
              <a:spAutoFit/>
            </a:bodyPr>
            <a:lstStyle/>
            <a:p>
              <a:pPr algn="ctr"/>
              <a:r>
                <a:rPr lang="en-US" altLang="zh-CN" sz="2000" b="1">
                  <a:solidFill>
                    <a:srgbClr val="FF0000"/>
                  </a:solidFill>
                  <a:latin typeface="Arial" panose="020B0604020202020204" pitchFamily="34" charset="0"/>
                  <a:ea typeface="微软雅黑" panose="020B0503020204020204" pitchFamily="34" charset="-122"/>
                  <a:cs typeface="Arial" panose="020B0604020202020204" pitchFamily="34" charset="0"/>
                </a:rPr>
                <a:t>VS</a:t>
              </a:r>
              <a:endParaRPr lang="zh-CN" altLang="en-US" sz="2000" b="1">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圆角矩形 149">
              <a:extLst>
                <a:ext uri="{FF2B5EF4-FFF2-40B4-BE49-F238E27FC236}">
                  <a16:creationId xmlns:a16="http://schemas.microsoft.com/office/drawing/2014/main" id="{2FD3CABA-E8AA-43A0-A5C6-7FEF843662B4}"/>
                </a:ext>
              </a:extLst>
            </p:cNvPr>
            <p:cNvSpPr/>
            <p:nvPr/>
          </p:nvSpPr>
          <p:spPr>
            <a:xfrm>
              <a:off x="9460" y="6850"/>
              <a:ext cx="814" cy="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150">
              <a:extLst>
                <a:ext uri="{FF2B5EF4-FFF2-40B4-BE49-F238E27FC236}">
                  <a16:creationId xmlns:a16="http://schemas.microsoft.com/office/drawing/2014/main" id="{A38CE151-4852-45F8-93F9-58D90520BBEE}"/>
                </a:ext>
              </a:extLst>
            </p:cNvPr>
            <p:cNvSpPr/>
            <p:nvPr/>
          </p:nvSpPr>
          <p:spPr>
            <a:xfrm>
              <a:off x="9460" y="7542"/>
              <a:ext cx="814" cy="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151">
              <a:extLst>
                <a:ext uri="{FF2B5EF4-FFF2-40B4-BE49-F238E27FC236}">
                  <a16:creationId xmlns:a16="http://schemas.microsoft.com/office/drawing/2014/main" id="{CCF5E57B-DE1A-4A08-921B-85E39CC99B05}"/>
                </a:ext>
              </a:extLst>
            </p:cNvPr>
            <p:cNvSpPr/>
            <p:nvPr/>
          </p:nvSpPr>
          <p:spPr>
            <a:xfrm>
              <a:off x="9460" y="8234"/>
              <a:ext cx="814" cy="4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箭头 152">
              <a:extLst>
                <a:ext uri="{FF2B5EF4-FFF2-40B4-BE49-F238E27FC236}">
                  <a16:creationId xmlns:a16="http://schemas.microsoft.com/office/drawing/2014/main" id="{116AE2E4-6636-4760-B217-D4EDF65ECC92}"/>
                </a:ext>
              </a:extLst>
            </p:cNvPr>
            <p:cNvSpPr/>
            <p:nvPr/>
          </p:nvSpPr>
          <p:spPr>
            <a:xfrm>
              <a:off x="10424" y="7619"/>
              <a:ext cx="559" cy="38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153">
              <a:extLst>
                <a:ext uri="{FF2B5EF4-FFF2-40B4-BE49-F238E27FC236}">
                  <a16:creationId xmlns:a16="http://schemas.microsoft.com/office/drawing/2014/main" id="{EE3CE651-1AB8-487B-B56A-42992373CD2C}"/>
                </a:ext>
              </a:extLst>
            </p:cNvPr>
            <p:cNvCxnSpPr/>
            <p:nvPr/>
          </p:nvCxnSpPr>
          <p:spPr>
            <a:xfrm>
              <a:off x="11557" y="8308"/>
              <a:ext cx="6" cy="39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组合 154">
              <a:extLst>
                <a:ext uri="{FF2B5EF4-FFF2-40B4-BE49-F238E27FC236}">
                  <a16:creationId xmlns:a16="http://schemas.microsoft.com/office/drawing/2014/main" id="{19FED714-1EE0-4EFE-9122-B84BC2EC70F2}"/>
                </a:ext>
              </a:extLst>
            </p:cNvPr>
            <p:cNvGrpSpPr/>
            <p:nvPr/>
          </p:nvGrpSpPr>
          <p:grpSpPr>
            <a:xfrm>
              <a:off x="11043" y="7238"/>
              <a:ext cx="1033" cy="517"/>
              <a:chOff x="7075" y="5593"/>
              <a:chExt cx="1660" cy="820"/>
            </a:xfrm>
          </p:grpSpPr>
          <p:sp>
            <p:nvSpPr>
              <p:cNvPr id="99" name="矩形 155">
                <a:extLst>
                  <a:ext uri="{FF2B5EF4-FFF2-40B4-BE49-F238E27FC236}">
                    <a16:creationId xmlns:a16="http://schemas.microsoft.com/office/drawing/2014/main" id="{128E92B9-D3C0-45B9-A434-3B812FD071AA}"/>
                  </a:ext>
                </a:extLst>
              </p:cNvPr>
              <p:cNvSpPr/>
              <p:nvPr/>
            </p:nvSpPr>
            <p:spPr>
              <a:xfrm>
                <a:off x="7075" y="5593"/>
                <a:ext cx="1661" cy="820"/>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156">
                <a:extLst>
                  <a:ext uri="{FF2B5EF4-FFF2-40B4-BE49-F238E27FC236}">
                    <a16:creationId xmlns:a16="http://schemas.microsoft.com/office/drawing/2014/main" id="{5F801E60-3EBE-4ABD-874E-5B51D9BDDEA2}"/>
                  </a:ext>
                </a:extLst>
              </p:cNvPr>
              <p:cNvSpPr/>
              <p:nvPr/>
            </p:nvSpPr>
            <p:spPr>
              <a:xfrm>
                <a:off x="7216"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57">
                <a:extLst>
                  <a:ext uri="{FF2B5EF4-FFF2-40B4-BE49-F238E27FC236}">
                    <a16:creationId xmlns:a16="http://schemas.microsoft.com/office/drawing/2014/main" id="{8E6C1B44-D184-4D3C-BAA3-68536F6F42B2}"/>
                  </a:ext>
                </a:extLst>
              </p:cNvPr>
              <p:cNvSpPr/>
              <p:nvPr/>
            </p:nvSpPr>
            <p:spPr>
              <a:xfrm>
                <a:off x="7517"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58">
                <a:extLst>
                  <a:ext uri="{FF2B5EF4-FFF2-40B4-BE49-F238E27FC236}">
                    <a16:creationId xmlns:a16="http://schemas.microsoft.com/office/drawing/2014/main" id="{F1C7FC50-7D81-405A-93C4-D038C051CB2A}"/>
                  </a:ext>
                </a:extLst>
              </p:cNvPr>
              <p:cNvSpPr/>
              <p:nvPr/>
            </p:nvSpPr>
            <p:spPr>
              <a:xfrm>
                <a:off x="7818"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59">
                <a:extLst>
                  <a:ext uri="{FF2B5EF4-FFF2-40B4-BE49-F238E27FC236}">
                    <a16:creationId xmlns:a16="http://schemas.microsoft.com/office/drawing/2014/main" id="{68892964-BAFE-4CF2-926E-632AC387A418}"/>
                  </a:ext>
                </a:extLst>
              </p:cNvPr>
              <p:cNvSpPr/>
              <p:nvPr/>
            </p:nvSpPr>
            <p:spPr>
              <a:xfrm>
                <a:off x="8119"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60">
                <a:extLst>
                  <a:ext uri="{FF2B5EF4-FFF2-40B4-BE49-F238E27FC236}">
                    <a16:creationId xmlns:a16="http://schemas.microsoft.com/office/drawing/2014/main" id="{B3D59A17-E6FE-4D89-B70C-0E1310E55395}"/>
                  </a:ext>
                </a:extLst>
              </p:cNvPr>
              <p:cNvSpPr/>
              <p:nvPr/>
            </p:nvSpPr>
            <p:spPr>
              <a:xfrm>
                <a:off x="8420"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161">
              <a:extLst>
                <a:ext uri="{FF2B5EF4-FFF2-40B4-BE49-F238E27FC236}">
                  <a16:creationId xmlns:a16="http://schemas.microsoft.com/office/drawing/2014/main" id="{4534B8EC-AC86-4947-B3B1-8F7E1236ED66}"/>
                </a:ext>
              </a:extLst>
            </p:cNvPr>
            <p:cNvGrpSpPr/>
            <p:nvPr/>
          </p:nvGrpSpPr>
          <p:grpSpPr>
            <a:xfrm>
              <a:off x="11043" y="7820"/>
              <a:ext cx="1033" cy="517"/>
              <a:chOff x="7075" y="5593"/>
              <a:chExt cx="1660" cy="820"/>
            </a:xfrm>
          </p:grpSpPr>
          <p:sp>
            <p:nvSpPr>
              <p:cNvPr id="93" name="矩形 162">
                <a:extLst>
                  <a:ext uri="{FF2B5EF4-FFF2-40B4-BE49-F238E27FC236}">
                    <a16:creationId xmlns:a16="http://schemas.microsoft.com/office/drawing/2014/main" id="{DD0B044E-9868-4DE3-A363-1B8C380911A0}"/>
                  </a:ext>
                </a:extLst>
              </p:cNvPr>
              <p:cNvSpPr/>
              <p:nvPr/>
            </p:nvSpPr>
            <p:spPr>
              <a:xfrm>
                <a:off x="7075" y="5593"/>
                <a:ext cx="1661" cy="820"/>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163">
                <a:extLst>
                  <a:ext uri="{FF2B5EF4-FFF2-40B4-BE49-F238E27FC236}">
                    <a16:creationId xmlns:a16="http://schemas.microsoft.com/office/drawing/2014/main" id="{1E70E24C-0216-419B-A29F-5A070528569B}"/>
                  </a:ext>
                </a:extLst>
              </p:cNvPr>
              <p:cNvSpPr/>
              <p:nvPr/>
            </p:nvSpPr>
            <p:spPr>
              <a:xfrm>
                <a:off x="7216"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164">
                <a:extLst>
                  <a:ext uri="{FF2B5EF4-FFF2-40B4-BE49-F238E27FC236}">
                    <a16:creationId xmlns:a16="http://schemas.microsoft.com/office/drawing/2014/main" id="{D33FD1C8-B8EF-4E87-A952-7DBCC63E4C4B}"/>
                  </a:ext>
                </a:extLst>
              </p:cNvPr>
              <p:cNvSpPr/>
              <p:nvPr/>
            </p:nvSpPr>
            <p:spPr>
              <a:xfrm>
                <a:off x="7517"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165">
                <a:extLst>
                  <a:ext uri="{FF2B5EF4-FFF2-40B4-BE49-F238E27FC236}">
                    <a16:creationId xmlns:a16="http://schemas.microsoft.com/office/drawing/2014/main" id="{A8693F39-AAD6-4CE9-80CE-88672CA21567}"/>
                  </a:ext>
                </a:extLst>
              </p:cNvPr>
              <p:cNvSpPr/>
              <p:nvPr/>
            </p:nvSpPr>
            <p:spPr>
              <a:xfrm>
                <a:off x="7818"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166">
                <a:extLst>
                  <a:ext uri="{FF2B5EF4-FFF2-40B4-BE49-F238E27FC236}">
                    <a16:creationId xmlns:a16="http://schemas.microsoft.com/office/drawing/2014/main" id="{9111BDC4-BEEC-4DEB-B37C-7BE6277E9E11}"/>
                  </a:ext>
                </a:extLst>
              </p:cNvPr>
              <p:cNvSpPr/>
              <p:nvPr/>
            </p:nvSpPr>
            <p:spPr>
              <a:xfrm>
                <a:off x="8119"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167">
                <a:extLst>
                  <a:ext uri="{FF2B5EF4-FFF2-40B4-BE49-F238E27FC236}">
                    <a16:creationId xmlns:a16="http://schemas.microsoft.com/office/drawing/2014/main" id="{95113ADA-8344-4F29-8D15-D317AC110E39}"/>
                  </a:ext>
                </a:extLst>
              </p:cNvPr>
              <p:cNvSpPr/>
              <p:nvPr/>
            </p:nvSpPr>
            <p:spPr>
              <a:xfrm>
                <a:off x="8420" y="5700"/>
                <a:ext cx="176" cy="606"/>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168">
              <a:extLst>
                <a:ext uri="{FF2B5EF4-FFF2-40B4-BE49-F238E27FC236}">
                  <a16:creationId xmlns:a16="http://schemas.microsoft.com/office/drawing/2014/main" id="{B5EA7BD3-35A3-494E-BBFF-D48E5A150470}"/>
                </a:ext>
              </a:extLst>
            </p:cNvPr>
            <p:cNvSpPr txBox="1"/>
            <p:nvPr/>
          </p:nvSpPr>
          <p:spPr>
            <a:xfrm>
              <a:off x="10967" y="8510"/>
              <a:ext cx="912" cy="386"/>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rPr>
                <a:t>事件</a:t>
              </a:r>
            </a:p>
          </p:txBody>
        </p:sp>
        <p:sp>
          <p:nvSpPr>
            <p:cNvPr id="67" name="文本框 169">
              <a:extLst>
                <a:ext uri="{FF2B5EF4-FFF2-40B4-BE49-F238E27FC236}">
                  <a16:creationId xmlns:a16="http://schemas.microsoft.com/office/drawing/2014/main" id="{5BED945D-F731-49D4-984E-04B6E8C97906}"/>
                </a:ext>
              </a:extLst>
            </p:cNvPr>
            <p:cNvSpPr txBox="1"/>
            <p:nvPr/>
          </p:nvSpPr>
          <p:spPr>
            <a:xfrm>
              <a:off x="9922" y="9059"/>
              <a:ext cx="2452" cy="362"/>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数据以事件流的形式产生</a:t>
              </a:r>
            </a:p>
          </p:txBody>
        </p:sp>
        <p:sp>
          <p:nvSpPr>
            <p:cNvPr id="68" name="文本框 170">
              <a:extLst>
                <a:ext uri="{FF2B5EF4-FFF2-40B4-BE49-F238E27FC236}">
                  <a16:creationId xmlns:a16="http://schemas.microsoft.com/office/drawing/2014/main" id="{DCD48D78-0B1D-4496-BD3B-3B8F089BB57A}"/>
                </a:ext>
              </a:extLst>
            </p:cNvPr>
            <p:cNvSpPr txBox="1"/>
            <p:nvPr/>
          </p:nvSpPr>
          <p:spPr>
            <a:xfrm>
              <a:off x="9522" y="6884"/>
              <a:ext cx="688" cy="386"/>
            </a:xfrm>
            <a:prstGeom prst="rect">
              <a:avLst/>
            </a:prstGeom>
            <a:noFill/>
          </p:spPr>
          <p:txBody>
            <a:bodyPr wrap="none" rtlCol="0">
              <a:spAutoFit/>
            </a:bodyPr>
            <a:lstStyle/>
            <a:p>
              <a:pPr algn="ctr"/>
              <a:r>
                <a:rPr lang="zh-CN" altLang="en-US" sz="1000"/>
                <a:t>应用</a:t>
              </a:r>
            </a:p>
          </p:txBody>
        </p:sp>
        <p:sp>
          <p:nvSpPr>
            <p:cNvPr id="69" name="文本框 171">
              <a:extLst>
                <a:ext uri="{FF2B5EF4-FFF2-40B4-BE49-F238E27FC236}">
                  <a16:creationId xmlns:a16="http://schemas.microsoft.com/office/drawing/2014/main" id="{78A4937A-89F5-4429-9F48-59DB9C1DCBA7}"/>
                </a:ext>
              </a:extLst>
            </p:cNvPr>
            <p:cNvSpPr txBox="1"/>
            <p:nvPr/>
          </p:nvSpPr>
          <p:spPr>
            <a:xfrm>
              <a:off x="9422" y="7577"/>
              <a:ext cx="888" cy="386"/>
            </a:xfrm>
            <a:prstGeom prst="rect">
              <a:avLst/>
            </a:prstGeom>
            <a:noFill/>
          </p:spPr>
          <p:txBody>
            <a:bodyPr wrap="none" rtlCol="0">
              <a:spAutoFit/>
            </a:bodyPr>
            <a:lstStyle/>
            <a:p>
              <a:pPr algn="ctr"/>
              <a:r>
                <a:rPr lang="zh-CN" altLang="en-US" sz="1000"/>
                <a:t>传感器</a:t>
              </a:r>
            </a:p>
          </p:txBody>
        </p:sp>
        <p:sp>
          <p:nvSpPr>
            <p:cNvPr id="70" name="文本框 172">
              <a:extLst>
                <a:ext uri="{FF2B5EF4-FFF2-40B4-BE49-F238E27FC236}">
                  <a16:creationId xmlns:a16="http://schemas.microsoft.com/office/drawing/2014/main" id="{8CF08AB5-4474-4C96-8147-9402B6E6C65E}"/>
                </a:ext>
              </a:extLst>
            </p:cNvPr>
            <p:cNvSpPr txBox="1"/>
            <p:nvPr/>
          </p:nvSpPr>
          <p:spPr>
            <a:xfrm>
              <a:off x="9522" y="8269"/>
              <a:ext cx="688" cy="386"/>
            </a:xfrm>
            <a:prstGeom prst="rect">
              <a:avLst/>
            </a:prstGeom>
            <a:noFill/>
          </p:spPr>
          <p:txBody>
            <a:bodyPr wrap="none" rtlCol="0">
              <a:spAutoFit/>
            </a:bodyPr>
            <a:lstStyle/>
            <a:p>
              <a:pPr algn="ctr"/>
              <a:r>
                <a:rPr lang="zh-CN" altLang="en-US" sz="1000"/>
                <a:t>其他</a:t>
              </a:r>
            </a:p>
          </p:txBody>
        </p:sp>
        <p:sp>
          <p:nvSpPr>
            <p:cNvPr id="71" name="右箭头 173">
              <a:extLst>
                <a:ext uri="{FF2B5EF4-FFF2-40B4-BE49-F238E27FC236}">
                  <a16:creationId xmlns:a16="http://schemas.microsoft.com/office/drawing/2014/main" id="{017A574B-5953-468B-ACAE-97FCBF5ADED8}"/>
                </a:ext>
              </a:extLst>
            </p:cNvPr>
            <p:cNvSpPr/>
            <p:nvPr/>
          </p:nvSpPr>
          <p:spPr>
            <a:xfrm>
              <a:off x="12230" y="7619"/>
              <a:ext cx="559" cy="38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174">
              <a:extLst>
                <a:ext uri="{FF2B5EF4-FFF2-40B4-BE49-F238E27FC236}">
                  <a16:creationId xmlns:a16="http://schemas.microsoft.com/office/drawing/2014/main" id="{FAD62502-0648-4B82-B72D-73C3F980538C}"/>
                </a:ext>
              </a:extLst>
            </p:cNvPr>
            <p:cNvSpPr/>
            <p:nvPr/>
          </p:nvSpPr>
          <p:spPr>
            <a:xfrm>
              <a:off x="12789" y="7194"/>
              <a:ext cx="1179" cy="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175">
              <a:extLst>
                <a:ext uri="{FF2B5EF4-FFF2-40B4-BE49-F238E27FC236}">
                  <a16:creationId xmlns:a16="http://schemas.microsoft.com/office/drawing/2014/main" id="{463951D2-E759-4476-9233-03F4C3E95C72}"/>
                </a:ext>
              </a:extLst>
            </p:cNvPr>
            <p:cNvSpPr/>
            <p:nvPr/>
          </p:nvSpPr>
          <p:spPr>
            <a:xfrm>
              <a:off x="12789" y="7907"/>
              <a:ext cx="1179" cy="6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176">
              <a:extLst>
                <a:ext uri="{FF2B5EF4-FFF2-40B4-BE49-F238E27FC236}">
                  <a16:creationId xmlns:a16="http://schemas.microsoft.com/office/drawing/2014/main" id="{D0F77530-B200-46AE-B736-FACD88950B72}"/>
                </a:ext>
              </a:extLst>
            </p:cNvPr>
            <p:cNvSpPr txBox="1"/>
            <p:nvPr/>
          </p:nvSpPr>
          <p:spPr>
            <a:xfrm>
              <a:off x="13034" y="7301"/>
              <a:ext cx="688" cy="386"/>
            </a:xfrm>
            <a:prstGeom prst="rect">
              <a:avLst/>
            </a:prstGeom>
            <a:noFill/>
          </p:spPr>
          <p:txBody>
            <a:bodyPr wrap="none" rtlCol="0">
              <a:spAutoFit/>
            </a:bodyPr>
            <a:lstStyle/>
            <a:p>
              <a:pPr algn="ctr"/>
              <a:r>
                <a:rPr lang="zh-CN" altLang="en-US" sz="1000"/>
                <a:t>应用</a:t>
              </a:r>
            </a:p>
          </p:txBody>
        </p:sp>
        <p:sp>
          <p:nvSpPr>
            <p:cNvPr id="75" name="文本框 177">
              <a:extLst>
                <a:ext uri="{FF2B5EF4-FFF2-40B4-BE49-F238E27FC236}">
                  <a16:creationId xmlns:a16="http://schemas.microsoft.com/office/drawing/2014/main" id="{084EEFC5-5161-48B0-B56F-60CFE790C837}"/>
                </a:ext>
              </a:extLst>
            </p:cNvPr>
            <p:cNvSpPr txBox="1"/>
            <p:nvPr/>
          </p:nvSpPr>
          <p:spPr>
            <a:xfrm>
              <a:off x="13129" y="7887"/>
              <a:ext cx="458" cy="628"/>
            </a:xfrm>
            <a:prstGeom prst="rect">
              <a:avLst/>
            </a:prstGeom>
            <a:noFill/>
          </p:spPr>
          <p:txBody>
            <a:bodyPr wrap="square" rtlCol="0">
              <a:spAutoFit/>
            </a:bodyPr>
            <a:lstStyle/>
            <a:p>
              <a:pPr algn="ctr"/>
              <a:r>
                <a:rPr lang="zh-CN" altLang="en-US" sz="1000"/>
                <a:t>应用</a:t>
              </a:r>
            </a:p>
          </p:txBody>
        </p:sp>
        <p:sp>
          <p:nvSpPr>
            <p:cNvPr id="76" name="右箭头 178">
              <a:extLst>
                <a:ext uri="{FF2B5EF4-FFF2-40B4-BE49-F238E27FC236}">
                  <a16:creationId xmlns:a16="http://schemas.microsoft.com/office/drawing/2014/main" id="{AEF05AF0-AD89-4F5E-BC37-1219B7CED908}"/>
                </a:ext>
              </a:extLst>
            </p:cNvPr>
            <p:cNvSpPr/>
            <p:nvPr/>
          </p:nvSpPr>
          <p:spPr>
            <a:xfrm>
              <a:off x="14020" y="7687"/>
              <a:ext cx="559" cy="38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187">
              <a:extLst>
                <a:ext uri="{FF2B5EF4-FFF2-40B4-BE49-F238E27FC236}">
                  <a16:creationId xmlns:a16="http://schemas.microsoft.com/office/drawing/2014/main" id="{3007D3E9-B86C-4E67-9EBB-F649FCDEC0DB}"/>
                </a:ext>
              </a:extLst>
            </p:cNvPr>
            <p:cNvGrpSpPr/>
            <p:nvPr/>
          </p:nvGrpSpPr>
          <p:grpSpPr>
            <a:xfrm>
              <a:off x="14636" y="7601"/>
              <a:ext cx="646" cy="516"/>
              <a:chOff x="15320" y="7601"/>
              <a:chExt cx="646" cy="516"/>
            </a:xfrm>
          </p:grpSpPr>
          <p:sp>
            <p:nvSpPr>
              <p:cNvPr id="89" name="矩形 180">
                <a:extLst>
                  <a:ext uri="{FF2B5EF4-FFF2-40B4-BE49-F238E27FC236}">
                    <a16:creationId xmlns:a16="http://schemas.microsoft.com/office/drawing/2014/main" id="{497AF42D-4CCC-4C37-A050-89A54BFBCFE3}"/>
                  </a:ext>
                </a:extLst>
              </p:cNvPr>
              <p:cNvSpPr/>
              <p:nvPr/>
            </p:nvSpPr>
            <p:spPr>
              <a:xfrm>
                <a:off x="15320" y="7601"/>
                <a:ext cx="646" cy="517"/>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181">
                <a:extLst>
                  <a:ext uri="{FF2B5EF4-FFF2-40B4-BE49-F238E27FC236}">
                    <a16:creationId xmlns:a16="http://schemas.microsoft.com/office/drawing/2014/main" id="{88F0074C-0476-4D17-ACEF-B4D7255546D4}"/>
                  </a:ext>
                </a:extLst>
              </p:cNvPr>
              <p:cNvSpPr/>
              <p:nvPr/>
            </p:nvSpPr>
            <p:spPr>
              <a:xfrm>
                <a:off x="15421"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182">
                <a:extLst>
                  <a:ext uri="{FF2B5EF4-FFF2-40B4-BE49-F238E27FC236}">
                    <a16:creationId xmlns:a16="http://schemas.microsoft.com/office/drawing/2014/main" id="{636E24AE-AE01-4501-A4B3-B0207E3E732A}"/>
                  </a:ext>
                </a:extLst>
              </p:cNvPr>
              <p:cNvSpPr/>
              <p:nvPr/>
            </p:nvSpPr>
            <p:spPr>
              <a:xfrm>
                <a:off x="15599"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183">
                <a:extLst>
                  <a:ext uri="{FF2B5EF4-FFF2-40B4-BE49-F238E27FC236}">
                    <a16:creationId xmlns:a16="http://schemas.microsoft.com/office/drawing/2014/main" id="{A6DBB23E-758A-4EF2-A9F2-020539453B6E}"/>
                  </a:ext>
                </a:extLst>
              </p:cNvPr>
              <p:cNvSpPr/>
              <p:nvPr/>
            </p:nvSpPr>
            <p:spPr>
              <a:xfrm>
                <a:off x="15776"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右箭头 188">
              <a:extLst>
                <a:ext uri="{FF2B5EF4-FFF2-40B4-BE49-F238E27FC236}">
                  <a16:creationId xmlns:a16="http://schemas.microsoft.com/office/drawing/2014/main" id="{2FD18712-BDCE-4042-844C-AD8C0D1F4C26}"/>
                </a:ext>
              </a:extLst>
            </p:cNvPr>
            <p:cNvSpPr/>
            <p:nvPr/>
          </p:nvSpPr>
          <p:spPr>
            <a:xfrm>
              <a:off x="15396" y="7687"/>
              <a:ext cx="559" cy="38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189">
              <a:extLst>
                <a:ext uri="{FF2B5EF4-FFF2-40B4-BE49-F238E27FC236}">
                  <a16:creationId xmlns:a16="http://schemas.microsoft.com/office/drawing/2014/main" id="{2FEA662A-A8EC-4FDC-8A9D-8B06A32E0664}"/>
                </a:ext>
              </a:extLst>
            </p:cNvPr>
            <p:cNvSpPr/>
            <p:nvPr/>
          </p:nvSpPr>
          <p:spPr>
            <a:xfrm>
              <a:off x="16029" y="7546"/>
              <a:ext cx="1179" cy="6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190">
              <a:extLst>
                <a:ext uri="{FF2B5EF4-FFF2-40B4-BE49-F238E27FC236}">
                  <a16:creationId xmlns:a16="http://schemas.microsoft.com/office/drawing/2014/main" id="{21DE587D-50C4-4E00-B37D-04227B636EAE}"/>
                </a:ext>
              </a:extLst>
            </p:cNvPr>
            <p:cNvSpPr txBox="1"/>
            <p:nvPr/>
          </p:nvSpPr>
          <p:spPr>
            <a:xfrm>
              <a:off x="16411" y="7544"/>
              <a:ext cx="415" cy="628"/>
            </a:xfrm>
            <a:prstGeom prst="rect">
              <a:avLst/>
            </a:prstGeom>
            <a:noFill/>
          </p:spPr>
          <p:txBody>
            <a:bodyPr wrap="square" rtlCol="0">
              <a:spAutoFit/>
            </a:bodyPr>
            <a:lstStyle/>
            <a:p>
              <a:pPr algn="ctr"/>
              <a:r>
                <a:rPr lang="zh-CN" altLang="en-US" sz="1000"/>
                <a:t>应用</a:t>
              </a:r>
            </a:p>
          </p:txBody>
        </p:sp>
        <p:sp>
          <p:nvSpPr>
            <p:cNvPr id="81" name="右箭头 191">
              <a:extLst>
                <a:ext uri="{FF2B5EF4-FFF2-40B4-BE49-F238E27FC236}">
                  <a16:creationId xmlns:a16="http://schemas.microsoft.com/office/drawing/2014/main" id="{C8D672D0-EE42-4501-BF70-0E89D429D795}"/>
                </a:ext>
              </a:extLst>
            </p:cNvPr>
            <p:cNvSpPr/>
            <p:nvPr/>
          </p:nvSpPr>
          <p:spPr>
            <a:xfrm>
              <a:off x="17326" y="7669"/>
              <a:ext cx="559" cy="38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192">
              <a:extLst>
                <a:ext uri="{FF2B5EF4-FFF2-40B4-BE49-F238E27FC236}">
                  <a16:creationId xmlns:a16="http://schemas.microsoft.com/office/drawing/2014/main" id="{6E28F1B6-3637-4305-955F-119EACB84412}"/>
                </a:ext>
              </a:extLst>
            </p:cNvPr>
            <p:cNvGrpSpPr/>
            <p:nvPr/>
          </p:nvGrpSpPr>
          <p:grpSpPr>
            <a:xfrm>
              <a:off x="17870" y="7577"/>
              <a:ext cx="646" cy="516"/>
              <a:chOff x="15320" y="7601"/>
              <a:chExt cx="646" cy="516"/>
            </a:xfrm>
          </p:grpSpPr>
          <p:sp>
            <p:nvSpPr>
              <p:cNvPr id="85" name="矩形 193">
                <a:extLst>
                  <a:ext uri="{FF2B5EF4-FFF2-40B4-BE49-F238E27FC236}">
                    <a16:creationId xmlns:a16="http://schemas.microsoft.com/office/drawing/2014/main" id="{44C746D3-6DFF-406B-A901-FD4B39D8242F}"/>
                  </a:ext>
                </a:extLst>
              </p:cNvPr>
              <p:cNvSpPr/>
              <p:nvPr/>
            </p:nvSpPr>
            <p:spPr>
              <a:xfrm>
                <a:off x="15320" y="7601"/>
                <a:ext cx="646" cy="517"/>
              </a:xfrm>
              <a:prstGeom prst="rect">
                <a:avLst/>
              </a:prstGeom>
              <a:solidFill>
                <a:srgbClr val="99A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194">
                <a:extLst>
                  <a:ext uri="{FF2B5EF4-FFF2-40B4-BE49-F238E27FC236}">
                    <a16:creationId xmlns:a16="http://schemas.microsoft.com/office/drawing/2014/main" id="{2CCBB658-AEB4-4E2C-859C-6611C2F92FBC}"/>
                  </a:ext>
                </a:extLst>
              </p:cNvPr>
              <p:cNvSpPr/>
              <p:nvPr/>
            </p:nvSpPr>
            <p:spPr>
              <a:xfrm>
                <a:off x="15421"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195">
                <a:extLst>
                  <a:ext uri="{FF2B5EF4-FFF2-40B4-BE49-F238E27FC236}">
                    <a16:creationId xmlns:a16="http://schemas.microsoft.com/office/drawing/2014/main" id="{675A6859-6718-464B-BF87-404694F7C733}"/>
                  </a:ext>
                </a:extLst>
              </p:cNvPr>
              <p:cNvSpPr/>
              <p:nvPr/>
            </p:nvSpPr>
            <p:spPr>
              <a:xfrm>
                <a:off x="15599"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196">
                <a:extLst>
                  <a:ext uri="{FF2B5EF4-FFF2-40B4-BE49-F238E27FC236}">
                    <a16:creationId xmlns:a16="http://schemas.microsoft.com/office/drawing/2014/main" id="{1AA0CC7D-5019-49D5-A242-1A51E8A33692}"/>
                  </a:ext>
                </a:extLst>
              </p:cNvPr>
              <p:cNvSpPr/>
              <p:nvPr/>
            </p:nvSpPr>
            <p:spPr>
              <a:xfrm>
                <a:off x="15776" y="7668"/>
                <a:ext cx="120" cy="382"/>
              </a:xfrm>
              <a:prstGeom prst="rect">
                <a:avLst/>
              </a:prstGeom>
              <a:solidFill>
                <a:srgbClr val="6170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197">
              <a:extLst>
                <a:ext uri="{FF2B5EF4-FFF2-40B4-BE49-F238E27FC236}">
                  <a16:creationId xmlns:a16="http://schemas.microsoft.com/office/drawing/2014/main" id="{5E5EF1E8-429B-4C12-962E-4516D5E87D49}"/>
                </a:ext>
              </a:extLst>
            </p:cNvPr>
            <p:cNvSpPr txBox="1"/>
            <p:nvPr/>
          </p:nvSpPr>
          <p:spPr>
            <a:xfrm>
              <a:off x="13841" y="9059"/>
              <a:ext cx="3669" cy="362"/>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应用对数据进行高度计算</a:t>
              </a:r>
            </a:p>
          </p:txBody>
        </p:sp>
        <p:sp>
          <p:nvSpPr>
            <p:cNvPr id="84" name="矩形 198">
              <a:extLst>
                <a:ext uri="{FF2B5EF4-FFF2-40B4-BE49-F238E27FC236}">
                  <a16:creationId xmlns:a16="http://schemas.microsoft.com/office/drawing/2014/main" id="{ABDB2215-D1AF-49E2-BFE2-D2C4D4DAA09D}"/>
                </a:ext>
              </a:extLst>
            </p:cNvPr>
            <p:cNvSpPr/>
            <p:nvPr/>
          </p:nvSpPr>
          <p:spPr>
            <a:xfrm>
              <a:off x="9159" y="6532"/>
              <a:ext cx="9648" cy="30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C970A041-131B-484C-8558-4E9D0FB2B141}"/>
              </a:ext>
            </a:extLst>
          </p:cNvPr>
          <p:cNvSpPr>
            <a:spLocks noGrp="1"/>
          </p:cNvSpPr>
          <p:nvPr>
            <p:ph type="sldNum" sz="quarter" idx="12"/>
          </p:nvPr>
        </p:nvSpPr>
        <p:spPr/>
        <p:txBody>
          <a:bodyPr/>
          <a:lstStyle/>
          <a:p>
            <a:fld id="{B13F0FA4-29F4-4B1D-A16B-0D7169EBD889}" type="slidenum">
              <a:rPr lang="en-US" smtClean="0"/>
              <a:t>70</a:t>
            </a:fld>
            <a:endParaRPr lang="en-US"/>
          </a:p>
        </p:txBody>
      </p:sp>
    </p:spTree>
    <p:extLst>
      <p:ext uri="{BB962C8B-B14F-4D97-AF65-F5344CB8AC3E}">
        <p14:creationId xmlns:p14="http://schemas.microsoft.com/office/powerpoint/2010/main" val="18163153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EE2CA-688D-43F9-8178-E2907E2A0D0D}"/>
              </a:ext>
            </a:extLst>
          </p:cNvPr>
          <p:cNvSpPr>
            <a:spLocks noGrp="1"/>
          </p:cNvSpPr>
          <p:nvPr>
            <p:ph type="title"/>
          </p:nvPr>
        </p:nvSpPr>
        <p:spPr/>
        <p:txBody>
          <a:bodyPr/>
          <a:lstStyle/>
          <a:p>
            <a:r>
              <a:rPr lang="en-US" altLang="zh-CN" dirty="0"/>
              <a:t>5.2 </a:t>
            </a:r>
            <a:r>
              <a:rPr lang="zh-CN" altLang="en-US" dirty="0"/>
              <a:t>分布式流计算</a:t>
            </a:r>
          </a:p>
        </p:txBody>
      </p:sp>
      <p:sp>
        <p:nvSpPr>
          <p:cNvPr id="3" name="Content Placeholder 2">
            <a:extLst>
              <a:ext uri="{FF2B5EF4-FFF2-40B4-BE49-F238E27FC236}">
                <a16:creationId xmlns:a16="http://schemas.microsoft.com/office/drawing/2014/main" id="{79FE7BC9-9024-4EA2-B0F7-6CDD5470609C}"/>
              </a:ext>
            </a:extLst>
          </p:cNvPr>
          <p:cNvSpPr>
            <a:spLocks noGrp="1"/>
          </p:cNvSpPr>
          <p:nvPr>
            <p:ph idx="1"/>
          </p:nvPr>
        </p:nvSpPr>
        <p:spPr/>
        <p:txBody>
          <a:bodyPr/>
          <a:lstStyle/>
          <a:p>
            <a:pPr marL="0" indent="0">
              <a:buNone/>
            </a:pPr>
            <a:r>
              <a:rPr lang="zh-CN" altLang="en-US" dirty="0"/>
              <a:t>分布式流计算重要步骤</a:t>
            </a:r>
            <a:endParaRPr lang="en-US" altLang="zh-CN" dirty="0"/>
          </a:p>
          <a:p>
            <a:pPr marL="514350" indent="-514350">
              <a:buFont typeface="+mj-lt"/>
              <a:buAutoNum type="arabicParenR"/>
            </a:pPr>
            <a:r>
              <a:rPr lang="zh-CN" altLang="en-US" sz="2400" b="0" dirty="0"/>
              <a:t>数据封装，将各种来源的待处理数据封装为连续的数据流模式</a:t>
            </a:r>
            <a:endParaRPr lang="en-US" altLang="zh-CN" sz="2400" b="0" dirty="0"/>
          </a:p>
          <a:p>
            <a:pPr marL="514350" indent="-514350">
              <a:buFont typeface="+mj-lt"/>
              <a:buAutoNum type="arabicParenR"/>
            </a:pPr>
            <a:r>
              <a:rPr lang="zh-CN" altLang="en-US" sz="2400" b="0" dirty="0"/>
              <a:t>建立应用拓扑，将应用逻辑转化为一组由起始、终止和一系列中间操作组成的应用拓扑图</a:t>
            </a:r>
            <a:endParaRPr lang="en-US" altLang="zh-CN" sz="2400" b="0" dirty="0"/>
          </a:p>
          <a:p>
            <a:pPr marL="514350" indent="-514350">
              <a:buFont typeface="+mj-lt"/>
              <a:buAutoNum type="arabicParenR"/>
            </a:pPr>
            <a:r>
              <a:rPr lang="zh-CN" altLang="en-US" sz="2400" b="0" dirty="0"/>
              <a:t>指定操作的并行度，为了充分利用分布式集群的高并行计算能力，每个操作在系统中可以由多个线程来同时运行，提高计算的吞吐率</a:t>
            </a:r>
            <a:endParaRPr lang="en-US" altLang="zh-CN" sz="2400" b="0" dirty="0"/>
          </a:p>
          <a:p>
            <a:pPr marL="514350" indent="-514350">
              <a:buFont typeface="+mj-lt"/>
              <a:buAutoNum type="arabicParenR"/>
            </a:pPr>
            <a:r>
              <a:rPr lang="zh-CN" altLang="en-US" sz="2400" b="0" dirty="0"/>
              <a:t>指定数据的分组和传输方式，由于操作多实例化，需要进一步指定流数据的分组和传输方式，以保证所有数据能够被正确和完整的处理</a:t>
            </a:r>
          </a:p>
        </p:txBody>
      </p:sp>
      <p:sp>
        <p:nvSpPr>
          <p:cNvPr id="4" name="灯片编号占位符 3">
            <a:extLst>
              <a:ext uri="{FF2B5EF4-FFF2-40B4-BE49-F238E27FC236}">
                <a16:creationId xmlns:a16="http://schemas.microsoft.com/office/drawing/2014/main" id="{4ED7008E-06FF-E246-8571-3C895EB02E00}"/>
              </a:ext>
            </a:extLst>
          </p:cNvPr>
          <p:cNvSpPr>
            <a:spLocks noGrp="1"/>
          </p:cNvSpPr>
          <p:nvPr>
            <p:ph type="sldNum" sz="quarter" idx="12"/>
          </p:nvPr>
        </p:nvSpPr>
        <p:spPr/>
        <p:txBody>
          <a:bodyPr/>
          <a:lstStyle/>
          <a:p>
            <a:fld id="{B13F0FA4-29F4-4B1D-A16B-0D7169EBD889}" type="slidenum">
              <a:rPr lang="en-US" smtClean="0"/>
              <a:t>71</a:t>
            </a:fld>
            <a:endParaRPr lang="en-US"/>
          </a:p>
        </p:txBody>
      </p:sp>
    </p:spTree>
    <p:extLst>
      <p:ext uri="{BB962C8B-B14F-4D97-AF65-F5344CB8AC3E}">
        <p14:creationId xmlns:p14="http://schemas.microsoft.com/office/powerpoint/2010/main" val="1854108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A99A-50FF-4158-B15C-B91D07339025}"/>
              </a:ext>
            </a:extLst>
          </p:cNvPr>
          <p:cNvSpPr>
            <a:spLocks noGrp="1"/>
          </p:cNvSpPr>
          <p:nvPr>
            <p:ph type="title"/>
          </p:nvPr>
        </p:nvSpPr>
        <p:spPr/>
        <p:txBody>
          <a:bodyPr/>
          <a:lstStyle/>
          <a:p>
            <a:r>
              <a:rPr lang="en-US" dirty="0"/>
              <a:t>5.3 </a:t>
            </a:r>
            <a:r>
              <a:rPr lang="zh-CN" altLang="en-US" dirty="0"/>
              <a:t>分布式系统及编程模型</a:t>
            </a:r>
            <a:endParaRPr lang="en-US" dirty="0"/>
          </a:p>
        </p:txBody>
      </p:sp>
      <p:sp>
        <p:nvSpPr>
          <p:cNvPr id="3" name="Content Placeholder 2">
            <a:extLst>
              <a:ext uri="{FF2B5EF4-FFF2-40B4-BE49-F238E27FC236}">
                <a16:creationId xmlns:a16="http://schemas.microsoft.com/office/drawing/2014/main" id="{8930CBFA-240A-46D4-8667-965EEED131F0}"/>
              </a:ext>
            </a:extLst>
          </p:cNvPr>
          <p:cNvSpPr>
            <a:spLocks noGrp="1"/>
          </p:cNvSpPr>
          <p:nvPr>
            <p:ph idx="1"/>
          </p:nvPr>
        </p:nvSpPr>
        <p:spPr/>
        <p:txBody>
          <a:bodyPr/>
          <a:lstStyle/>
          <a:p>
            <a:r>
              <a:rPr lang="en-US" altLang="zh-CN" dirty="0"/>
              <a:t>Storm</a:t>
            </a:r>
            <a:r>
              <a:rPr lang="zh-CN" altLang="en-US" dirty="0"/>
              <a:t>：</a:t>
            </a:r>
            <a:r>
              <a:rPr lang="en-US" altLang="zh-CN" dirty="0" err="1"/>
              <a:t>WordCount</a:t>
            </a:r>
            <a:r>
              <a:rPr lang="zh-CN" altLang="en-US" dirty="0"/>
              <a:t>应用编程示例</a:t>
            </a:r>
            <a:endParaRPr lang="en-US" altLang="zh-CN" dirty="0"/>
          </a:p>
          <a:p>
            <a:pPr marL="914400" lvl="1" indent="-457200">
              <a:buFont typeface="+mj-lt"/>
              <a:buAutoNum type="arabicParenR"/>
            </a:pPr>
            <a:r>
              <a:rPr lang="zh-CN" altLang="en-US" dirty="0"/>
              <a:t>实现生成数据的</a:t>
            </a:r>
            <a:r>
              <a:rPr lang="en-US" altLang="zh-CN" dirty="0"/>
              <a:t>spout</a:t>
            </a:r>
            <a:r>
              <a:rPr lang="zh-CN" altLang="en-US" dirty="0"/>
              <a:t>，封装数据</a:t>
            </a:r>
            <a:endParaRPr lang="en-US" altLang="zh-CN" dirty="0"/>
          </a:p>
          <a:p>
            <a:pPr lvl="2"/>
            <a:r>
              <a:rPr lang="zh-CN" altLang="en-US" dirty="0"/>
              <a:t>首先构建一个</a:t>
            </a:r>
            <a:r>
              <a:rPr lang="en-US" altLang="zh-CN" dirty="0" err="1"/>
              <a:t>CreateSentenceSpout</a:t>
            </a:r>
            <a:r>
              <a:rPr lang="zh-CN" altLang="en-US" dirty="0"/>
              <a:t>来进行数据流的生成</a:t>
            </a:r>
            <a:endParaRPr lang="en-US" altLang="zh-CN" dirty="0"/>
          </a:p>
          <a:p>
            <a:pPr marL="914400" lvl="1" indent="-457200">
              <a:buFont typeface="+mj-lt"/>
              <a:buAutoNum type="arabicParenR"/>
            </a:pPr>
            <a:r>
              <a:rPr lang="zh-CN" altLang="en-US" dirty="0"/>
              <a:t>实现对流数据进行操作处理的</a:t>
            </a:r>
            <a:r>
              <a:rPr lang="en-US" altLang="zh-CN" dirty="0"/>
              <a:t>bolt</a:t>
            </a:r>
          </a:p>
          <a:p>
            <a:pPr lvl="2"/>
            <a:r>
              <a:rPr lang="zh-CN" altLang="en-US" dirty="0"/>
              <a:t>在</a:t>
            </a:r>
            <a:r>
              <a:rPr lang="en-US" altLang="zh-CN" dirty="0" err="1"/>
              <a:t>WordCount</a:t>
            </a:r>
            <a:r>
              <a:rPr lang="zh-CN" altLang="en-US" dirty="0"/>
              <a:t>应用中，对</a:t>
            </a:r>
            <a:r>
              <a:rPr lang="en-US" altLang="zh-CN" dirty="0"/>
              <a:t>spout</a:t>
            </a:r>
            <a:r>
              <a:rPr lang="zh-CN" altLang="en-US" dirty="0"/>
              <a:t>生成的句子，构建两个</a:t>
            </a:r>
            <a:r>
              <a:rPr lang="en-US" altLang="zh-CN" dirty="0"/>
              <a:t>bolt</a:t>
            </a:r>
            <a:r>
              <a:rPr lang="zh-CN" altLang="en-US" dirty="0"/>
              <a:t>来进行处理：一个</a:t>
            </a:r>
            <a:r>
              <a:rPr lang="en-US" altLang="zh-CN" dirty="0" err="1"/>
              <a:t>SplitWordBolt</a:t>
            </a:r>
            <a:r>
              <a:rPr lang="zh-CN" altLang="en-US" dirty="0"/>
              <a:t>来将句子划分为单词，一个</a:t>
            </a:r>
            <a:r>
              <a:rPr lang="en-US" altLang="zh-CN" dirty="0" err="1"/>
              <a:t>CountBolt</a:t>
            </a:r>
            <a:r>
              <a:rPr lang="zh-CN" altLang="en-US" dirty="0"/>
              <a:t>来对划分好的单词进行累计计数</a:t>
            </a:r>
            <a:endParaRPr lang="en-US" altLang="zh-CN" dirty="0"/>
          </a:p>
          <a:p>
            <a:pPr marL="914400" lvl="1" indent="-457200">
              <a:buFont typeface="+mj-lt"/>
              <a:buAutoNum type="arabicParenR"/>
            </a:pPr>
            <a:r>
              <a:rPr lang="zh-CN" altLang="en-US" dirty="0"/>
              <a:t>构建流应用</a:t>
            </a:r>
            <a:r>
              <a:rPr lang="en-US" altLang="zh-CN" dirty="0"/>
              <a:t>Topology</a:t>
            </a:r>
            <a:r>
              <a:rPr lang="zh-CN" altLang="en-US" dirty="0"/>
              <a:t>，并指明并行度和分组策略</a:t>
            </a:r>
            <a:endParaRPr lang="en-US" altLang="zh-CN" dirty="0"/>
          </a:p>
          <a:p>
            <a:pPr lvl="2"/>
            <a:r>
              <a:rPr lang="zh-CN" altLang="en-US" dirty="0"/>
              <a:t>实现了对应的</a:t>
            </a:r>
            <a:r>
              <a:rPr lang="en-US" altLang="zh-CN" dirty="0"/>
              <a:t>spout</a:t>
            </a:r>
            <a:r>
              <a:rPr lang="zh-CN" altLang="en-US" dirty="0"/>
              <a:t>和</a:t>
            </a:r>
            <a:r>
              <a:rPr lang="en-US" altLang="zh-CN" dirty="0"/>
              <a:t>bolt</a:t>
            </a:r>
            <a:r>
              <a:rPr lang="zh-CN" altLang="en-US" dirty="0"/>
              <a:t>功能之后，最后就是将其连接成一个完整的</a:t>
            </a:r>
            <a:r>
              <a:rPr lang="en-US" altLang="zh-CN" dirty="0"/>
              <a:t>Topology</a:t>
            </a:r>
          </a:p>
        </p:txBody>
      </p:sp>
      <p:sp>
        <p:nvSpPr>
          <p:cNvPr id="4" name="灯片编号占位符 3">
            <a:extLst>
              <a:ext uri="{FF2B5EF4-FFF2-40B4-BE49-F238E27FC236}">
                <a16:creationId xmlns:a16="http://schemas.microsoft.com/office/drawing/2014/main" id="{7CE0A728-EF29-064D-BBDC-EEEAB4B5DA1C}"/>
              </a:ext>
            </a:extLst>
          </p:cNvPr>
          <p:cNvSpPr>
            <a:spLocks noGrp="1"/>
          </p:cNvSpPr>
          <p:nvPr>
            <p:ph type="sldNum" sz="quarter" idx="12"/>
          </p:nvPr>
        </p:nvSpPr>
        <p:spPr/>
        <p:txBody>
          <a:bodyPr/>
          <a:lstStyle/>
          <a:p>
            <a:fld id="{B13F0FA4-29F4-4B1D-A16B-0D7169EBD889}" type="slidenum">
              <a:rPr lang="en-US" smtClean="0"/>
              <a:t>72</a:t>
            </a:fld>
            <a:endParaRPr lang="en-US"/>
          </a:p>
        </p:txBody>
      </p:sp>
    </p:spTree>
    <p:extLst>
      <p:ext uri="{BB962C8B-B14F-4D97-AF65-F5344CB8AC3E}">
        <p14:creationId xmlns:p14="http://schemas.microsoft.com/office/powerpoint/2010/main" val="886328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1EF5-FEE9-463D-B897-8B81C116D2FA}"/>
              </a:ext>
            </a:extLst>
          </p:cNvPr>
          <p:cNvSpPr>
            <a:spLocks noGrp="1"/>
          </p:cNvSpPr>
          <p:nvPr>
            <p:ph type="title"/>
          </p:nvPr>
        </p:nvSpPr>
        <p:spPr/>
        <p:txBody>
          <a:bodyPr/>
          <a:lstStyle/>
          <a:p>
            <a:r>
              <a:rPr lang="en-US" altLang="zh-CN" dirty="0"/>
              <a:t>5.3 </a:t>
            </a:r>
            <a:r>
              <a:rPr lang="zh-CN" altLang="en-US" dirty="0"/>
              <a:t>分布式系统及编程模型</a:t>
            </a:r>
            <a:endParaRPr lang="en-US" dirty="0"/>
          </a:p>
        </p:txBody>
      </p:sp>
      <p:sp>
        <p:nvSpPr>
          <p:cNvPr id="3" name="Content Placeholder 2">
            <a:extLst>
              <a:ext uri="{FF2B5EF4-FFF2-40B4-BE49-F238E27FC236}">
                <a16:creationId xmlns:a16="http://schemas.microsoft.com/office/drawing/2014/main" id="{5721850B-38BB-4C4E-8F95-FB4AEA0C2FCD}"/>
              </a:ext>
            </a:extLst>
          </p:cNvPr>
          <p:cNvSpPr>
            <a:spLocks noGrp="1"/>
          </p:cNvSpPr>
          <p:nvPr>
            <p:ph idx="1"/>
          </p:nvPr>
        </p:nvSpPr>
        <p:spPr/>
        <p:txBody>
          <a:bodyPr/>
          <a:lstStyle/>
          <a:p>
            <a:r>
              <a:rPr lang="en-US" altLang="zh-CN" dirty="0"/>
              <a:t>Spark Streaming</a:t>
            </a:r>
            <a:r>
              <a:rPr lang="zh-CN" altLang="en-US" dirty="0"/>
              <a:t>：应用拓扑建立</a:t>
            </a:r>
            <a:endParaRPr lang="en-US" altLang="zh-CN" dirty="0"/>
          </a:p>
          <a:p>
            <a:pPr lvl="1"/>
            <a:r>
              <a:rPr lang="zh-CN" altLang="en-US" dirty="0"/>
              <a:t>在系统中构建出</a:t>
            </a:r>
            <a:r>
              <a:rPr lang="en-US" altLang="zh-CN" dirty="0"/>
              <a:t>DAG</a:t>
            </a:r>
            <a:r>
              <a:rPr lang="zh-CN" altLang="en-US" dirty="0"/>
              <a:t>的处理模型。与</a:t>
            </a:r>
            <a:r>
              <a:rPr lang="en-US" altLang="zh-CN" dirty="0"/>
              <a:t>Storm</a:t>
            </a:r>
            <a:r>
              <a:rPr lang="zh-CN" altLang="en-US" dirty="0"/>
              <a:t>不同，</a:t>
            </a:r>
            <a:r>
              <a:rPr lang="en-US" altLang="zh-CN" dirty="0"/>
              <a:t>Spark Streaming</a:t>
            </a:r>
            <a:r>
              <a:rPr lang="zh-CN" altLang="en-US" dirty="0"/>
              <a:t>并不使用固定的处理单元来执行单一的操作，其</a:t>
            </a:r>
            <a:r>
              <a:rPr lang="en-US" altLang="zh-CN" dirty="0"/>
              <a:t>DAG</a:t>
            </a:r>
            <a:r>
              <a:rPr lang="zh-CN" altLang="en-US" dirty="0"/>
              <a:t>与</a:t>
            </a:r>
            <a:r>
              <a:rPr lang="en-US" altLang="zh-CN" dirty="0"/>
              <a:t>Spark Core</a:t>
            </a:r>
            <a:r>
              <a:rPr lang="zh-CN" altLang="en-US" dirty="0"/>
              <a:t>中 的</a:t>
            </a:r>
            <a:r>
              <a:rPr lang="en-US" altLang="zh-CN" dirty="0"/>
              <a:t>DAG</a:t>
            </a:r>
            <a:r>
              <a:rPr lang="zh-CN" altLang="en-US" dirty="0"/>
              <a:t>相同，只是用</a:t>
            </a:r>
            <a:r>
              <a:rPr lang="en-US" altLang="zh-CN" dirty="0"/>
              <a:t>DAG</a:t>
            </a:r>
            <a:r>
              <a:rPr lang="zh-CN" altLang="en-US" dirty="0"/>
              <a:t>的形式将每一个时间分片对应的</a:t>
            </a:r>
            <a:r>
              <a:rPr lang="en-US" altLang="zh-CN" dirty="0"/>
              <a:t>RDD</a:t>
            </a:r>
            <a:r>
              <a:rPr lang="zh-CN" altLang="en-US" dirty="0"/>
              <a:t>进行运算的</a:t>
            </a:r>
            <a:r>
              <a:rPr lang="en-US" altLang="zh-CN" dirty="0"/>
              <a:t>job</a:t>
            </a:r>
            <a:r>
              <a:rPr lang="zh-CN" altLang="en-US" dirty="0"/>
              <a:t>来进一步划分成任务集</a:t>
            </a:r>
            <a:r>
              <a:rPr lang="en-US" altLang="zh-CN" dirty="0"/>
              <a:t>stage</a:t>
            </a:r>
            <a:endParaRPr lang="en-US" dirty="0"/>
          </a:p>
        </p:txBody>
      </p:sp>
      <p:sp>
        <p:nvSpPr>
          <p:cNvPr id="8" name="Content Placeholder 2">
            <a:extLst>
              <a:ext uri="{FF2B5EF4-FFF2-40B4-BE49-F238E27FC236}">
                <a16:creationId xmlns:a16="http://schemas.microsoft.com/office/drawing/2014/main" id="{D916CC14-00F1-4F26-A5D8-5C4B78BA5913}"/>
              </a:ext>
            </a:extLst>
          </p:cNvPr>
          <p:cNvSpPr txBox="1">
            <a:spLocks/>
          </p:cNvSpPr>
          <p:nvPr/>
        </p:nvSpPr>
        <p:spPr>
          <a:xfrm>
            <a:off x="680482" y="3186332"/>
            <a:ext cx="6756831" cy="32848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沿用了</a:t>
            </a:r>
            <a:r>
              <a:rPr lang="en-US" altLang="zh-CN" dirty="0"/>
              <a:t>Spark Core</a:t>
            </a:r>
            <a:r>
              <a:rPr lang="zh-CN" altLang="en-US" dirty="0"/>
              <a:t>对</a:t>
            </a:r>
            <a:r>
              <a:rPr lang="en-US" altLang="zh-CN" dirty="0"/>
              <a:t>RDD</a:t>
            </a:r>
            <a:r>
              <a:rPr lang="zh-CN" altLang="en-US" dirty="0"/>
              <a:t>提供的</a:t>
            </a:r>
            <a:r>
              <a:rPr lang="en-US" altLang="zh-CN" dirty="0"/>
              <a:t>transformation</a:t>
            </a:r>
            <a:r>
              <a:rPr lang="zh-CN" altLang="en-US" dirty="0"/>
              <a:t>操作，将所有</a:t>
            </a:r>
            <a:r>
              <a:rPr lang="en-US" altLang="zh-CN" dirty="0"/>
              <a:t>RDD</a:t>
            </a:r>
            <a:r>
              <a:rPr lang="zh-CN" altLang="en-US" dirty="0"/>
              <a:t>依次进行转换，应用逻辑分别进行转换处理，进而实现对整个离散流的转换</a:t>
            </a:r>
            <a:endParaRPr lang="en-US" altLang="zh-CN" dirty="0"/>
          </a:p>
          <a:p>
            <a:pPr lvl="1"/>
            <a:r>
              <a:rPr lang="zh-CN" altLang="en-US" dirty="0"/>
              <a:t>在线输入的数据流被按照时间切分为若干小批次数据并转化成为</a:t>
            </a:r>
            <a:r>
              <a:rPr lang="en-US" altLang="zh-CN" dirty="0"/>
              <a:t>RDD</a:t>
            </a:r>
            <a:r>
              <a:rPr lang="zh-CN" altLang="en-US" dirty="0"/>
              <a:t>存储在内存中；根据流应用逻辑，也即流处理引用抽象出</a:t>
            </a:r>
            <a:r>
              <a:rPr lang="en-US" altLang="zh-CN" dirty="0"/>
              <a:t>DAG</a:t>
            </a:r>
            <a:r>
              <a:rPr lang="zh-CN" altLang="en-US" dirty="0"/>
              <a:t>拓扑，指定出相应的</a:t>
            </a:r>
            <a:r>
              <a:rPr lang="en-US" altLang="zh-CN" dirty="0"/>
              <a:t>RDD transformation</a:t>
            </a:r>
            <a:endParaRPr lang="en-US" dirty="0"/>
          </a:p>
        </p:txBody>
      </p:sp>
      <p:grpSp>
        <p:nvGrpSpPr>
          <p:cNvPr id="9" name="组合 26">
            <a:extLst>
              <a:ext uri="{FF2B5EF4-FFF2-40B4-BE49-F238E27FC236}">
                <a16:creationId xmlns:a16="http://schemas.microsoft.com/office/drawing/2014/main" id="{4BC4B585-15CA-4843-994D-E3CEA55990F1}"/>
              </a:ext>
            </a:extLst>
          </p:cNvPr>
          <p:cNvGrpSpPr/>
          <p:nvPr/>
        </p:nvGrpSpPr>
        <p:grpSpPr>
          <a:xfrm>
            <a:off x="7860665" y="2738755"/>
            <a:ext cx="4109085" cy="3627517"/>
            <a:chOff x="12075" y="4313"/>
            <a:chExt cx="6471" cy="5713"/>
          </a:xfrm>
        </p:grpSpPr>
        <p:sp>
          <p:nvSpPr>
            <p:cNvPr id="10" name="Rectangle 9">
              <a:extLst>
                <a:ext uri="{FF2B5EF4-FFF2-40B4-BE49-F238E27FC236}">
                  <a16:creationId xmlns:a16="http://schemas.microsoft.com/office/drawing/2014/main" id="{22C7153A-CFED-4CB1-9665-AEF4AB314905}"/>
                </a:ext>
              </a:extLst>
            </p:cNvPr>
            <p:cNvSpPr/>
            <p:nvPr/>
          </p:nvSpPr>
          <p:spPr>
            <a:xfrm>
              <a:off x="12472" y="9444"/>
              <a:ext cx="4451" cy="582"/>
            </a:xfrm>
            <a:prstGeom prst="rect">
              <a:avLst/>
            </a:prstGeom>
          </p:spPr>
          <p:txBody>
            <a:bodyPr wrap="none">
              <a:spAutoFit/>
            </a:bodyPr>
            <a:lstStyle/>
            <a:p>
              <a:r>
                <a:rPr lang="en-US" altLang="zh-CN" dirty="0">
                  <a:latin typeface="Arial" panose="020B0604020202020204" pitchFamily="34" charset="0"/>
                  <a:ea typeface="微软雅黑" panose="020B0503020204020204" pitchFamily="34" charset="-122"/>
                </a:rPr>
                <a:t>Spark Streaming</a:t>
              </a:r>
              <a:r>
                <a:rPr lang="zh-CN" altLang="en-US" dirty="0">
                  <a:latin typeface="Arial" panose="020B0604020202020204" pitchFamily="34" charset="0"/>
                  <a:ea typeface="微软雅黑" panose="020B0503020204020204" pitchFamily="34" charset="-122"/>
                </a:rPr>
                <a:t>计算框架</a:t>
              </a:r>
              <a:endParaRPr lang="en-US" dirty="0">
                <a:latin typeface="Arial" panose="020B0604020202020204" pitchFamily="34" charset="0"/>
                <a:ea typeface="微软雅黑" panose="020B0503020204020204" pitchFamily="34" charset="-122"/>
              </a:endParaRPr>
            </a:p>
          </p:txBody>
        </p:sp>
        <p:sp>
          <p:nvSpPr>
            <p:cNvPr id="11" name="矩形 3">
              <a:extLst>
                <a:ext uri="{FF2B5EF4-FFF2-40B4-BE49-F238E27FC236}">
                  <a16:creationId xmlns:a16="http://schemas.microsoft.com/office/drawing/2014/main" id="{3DD42DE7-96F7-47BC-81FA-F8EB79172606}"/>
                </a:ext>
              </a:extLst>
            </p:cNvPr>
            <p:cNvSpPr/>
            <p:nvPr/>
          </p:nvSpPr>
          <p:spPr>
            <a:xfrm>
              <a:off x="12245" y="5221"/>
              <a:ext cx="2131" cy="9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将数据流划分</a:t>
              </a:r>
            </a:p>
            <a:p>
              <a:pPr algn="ctr"/>
              <a:r>
                <a:rPr lang="zh-CN" altLang="en-US" sz="1400">
                  <a:solidFill>
                    <a:schemeClr val="tx1"/>
                  </a:solidFill>
                  <a:latin typeface="微软雅黑" panose="020B0503020204020204" pitchFamily="34" charset="-122"/>
                  <a:ea typeface="微软雅黑" panose="020B0503020204020204" pitchFamily="34" charset="-122"/>
                </a:rPr>
                <a:t>为微批</a:t>
              </a:r>
            </a:p>
          </p:txBody>
        </p:sp>
        <p:sp>
          <p:nvSpPr>
            <p:cNvPr id="12" name="矩形 5">
              <a:extLst>
                <a:ext uri="{FF2B5EF4-FFF2-40B4-BE49-F238E27FC236}">
                  <a16:creationId xmlns:a16="http://schemas.microsoft.com/office/drawing/2014/main" id="{5AC76E50-F364-42A0-A9CA-3837BFAF76A2}"/>
                </a:ext>
              </a:extLst>
            </p:cNvPr>
            <p:cNvSpPr/>
            <p:nvPr/>
          </p:nvSpPr>
          <p:spPr>
            <a:xfrm>
              <a:off x="15071" y="5221"/>
              <a:ext cx="2269" cy="9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用离散流形式来</a:t>
              </a:r>
            </a:p>
            <a:p>
              <a:pPr algn="ctr"/>
              <a:r>
                <a:rPr lang="zh-CN" altLang="en-US" sz="1400">
                  <a:solidFill>
                    <a:schemeClr val="tx1"/>
                  </a:solidFill>
                  <a:latin typeface="微软雅黑" panose="020B0503020204020204" pitchFamily="34" charset="-122"/>
                  <a:ea typeface="微软雅黑" panose="020B0503020204020204" pitchFamily="34" charset="-122"/>
                </a:rPr>
                <a:t>表示流计算</a:t>
              </a:r>
            </a:p>
          </p:txBody>
        </p:sp>
        <p:grpSp>
          <p:nvGrpSpPr>
            <p:cNvPr id="13" name="组合 15">
              <a:extLst>
                <a:ext uri="{FF2B5EF4-FFF2-40B4-BE49-F238E27FC236}">
                  <a16:creationId xmlns:a16="http://schemas.microsoft.com/office/drawing/2014/main" id="{801A0F63-FF57-40A7-A49F-671386588E11}"/>
                </a:ext>
              </a:extLst>
            </p:cNvPr>
            <p:cNvGrpSpPr/>
            <p:nvPr/>
          </p:nvGrpSpPr>
          <p:grpSpPr>
            <a:xfrm>
              <a:off x="12245" y="7068"/>
              <a:ext cx="2130" cy="1974"/>
              <a:chOff x="13003" y="7011"/>
              <a:chExt cx="2130" cy="1974"/>
            </a:xfrm>
          </p:grpSpPr>
          <p:sp>
            <p:nvSpPr>
              <p:cNvPr id="26" name="矩形 8">
                <a:extLst>
                  <a:ext uri="{FF2B5EF4-FFF2-40B4-BE49-F238E27FC236}">
                    <a16:creationId xmlns:a16="http://schemas.microsoft.com/office/drawing/2014/main" id="{EBB4BB74-0509-48C4-828C-4ACD4E8583DA}"/>
                  </a:ext>
                </a:extLst>
              </p:cNvPr>
              <p:cNvSpPr/>
              <p:nvPr/>
            </p:nvSpPr>
            <p:spPr>
              <a:xfrm>
                <a:off x="13003" y="7011"/>
                <a:ext cx="2131" cy="1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7" name="圆角矩形 9">
                <a:extLst>
                  <a:ext uri="{FF2B5EF4-FFF2-40B4-BE49-F238E27FC236}">
                    <a16:creationId xmlns:a16="http://schemas.microsoft.com/office/drawing/2014/main" id="{7658C5CE-DA90-4172-B0B6-EA3D447025AA}"/>
                  </a:ext>
                </a:extLst>
              </p:cNvPr>
              <p:cNvSpPr/>
              <p:nvPr/>
            </p:nvSpPr>
            <p:spPr>
              <a:xfrm>
                <a:off x="13230" y="7741"/>
                <a:ext cx="1677" cy="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任务调度器</a:t>
                </a:r>
              </a:p>
            </p:txBody>
          </p:sp>
          <p:sp>
            <p:nvSpPr>
              <p:cNvPr id="28" name="圆角矩形 10">
                <a:extLst>
                  <a:ext uri="{FF2B5EF4-FFF2-40B4-BE49-F238E27FC236}">
                    <a16:creationId xmlns:a16="http://schemas.microsoft.com/office/drawing/2014/main" id="{3413C941-CBD2-4898-9F3E-D7B09018AF53}"/>
                  </a:ext>
                </a:extLst>
              </p:cNvPr>
              <p:cNvSpPr/>
              <p:nvPr/>
            </p:nvSpPr>
            <p:spPr>
              <a:xfrm>
                <a:off x="13230" y="8330"/>
                <a:ext cx="1677" cy="5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内存管理器</a:t>
                </a:r>
              </a:p>
            </p:txBody>
          </p:sp>
          <p:sp>
            <p:nvSpPr>
              <p:cNvPr id="29" name="圆角矩形 11">
                <a:extLst>
                  <a:ext uri="{FF2B5EF4-FFF2-40B4-BE49-F238E27FC236}">
                    <a16:creationId xmlns:a16="http://schemas.microsoft.com/office/drawing/2014/main" id="{8610D9D1-3645-4210-A94E-1013F5E856F5}"/>
                  </a:ext>
                </a:extLst>
              </p:cNvPr>
              <p:cNvSpPr/>
              <p:nvPr/>
            </p:nvSpPr>
            <p:spPr>
              <a:xfrm>
                <a:off x="13230" y="7095"/>
                <a:ext cx="1677" cy="5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Spark</a:t>
                </a:r>
              </a:p>
            </p:txBody>
          </p:sp>
        </p:grpSp>
        <p:sp>
          <p:nvSpPr>
            <p:cNvPr id="14" name="剪去单角的矩形 12">
              <a:extLst>
                <a:ext uri="{FF2B5EF4-FFF2-40B4-BE49-F238E27FC236}">
                  <a16:creationId xmlns:a16="http://schemas.microsoft.com/office/drawing/2014/main" id="{D078983B-72D1-4BFB-A0FC-4FAE0226E6EC}"/>
                </a:ext>
              </a:extLst>
            </p:cNvPr>
            <p:cNvSpPr/>
            <p:nvPr/>
          </p:nvSpPr>
          <p:spPr>
            <a:xfrm flipH="1">
              <a:off x="14664" y="7778"/>
              <a:ext cx="3297" cy="770"/>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剪去单角的矩形 13">
              <a:extLst>
                <a:ext uri="{FF2B5EF4-FFF2-40B4-BE49-F238E27FC236}">
                  <a16:creationId xmlns:a16="http://schemas.microsoft.com/office/drawing/2014/main" id="{E4312E73-4A13-4787-8298-ADD4C54AC0F6}"/>
                </a:ext>
              </a:extLst>
            </p:cNvPr>
            <p:cNvSpPr/>
            <p:nvPr/>
          </p:nvSpPr>
          <p:spPr>
            <a:xfrm flipH="1">
              <a:off x="14785" y="7978"/>
              <a:ext cx="3354" cy="770"/>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剪去单角的矩形 14">
              <a:extLst>
                <a:ext uri="{FF2B5EF4-FFF2-40B4-BE49-F238E27FC236}">
                  <a16:creationId xmlns:a16="http://schemas.microsoft.com/office/drawing/2014/main" id="{23F65E50-C872-47B5-8DE6-2AAA88D6E1DD}"/>
                </a:ext>
              </a:extLst>
            </p:cNvPr>
            <p:cNvSpPr/>
            <p:nvPr/>
          </p:nvSpPr>
          <p:spPr>
            <a:xfrm flipH="1">
              <a:off x="14907" y="8201"/>
              <a:ext cx="3378" cy="770"/>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Spark</a:t>
              </a:r>
              <a:r>
                <a:rPr lang="zh-CN" altLang="en-US" sz="1200">
                  <a:solidFill>
                    <a:schemeClr val="tx1"/>
                  </a:solidFill>
                  <a:latin typeface="微软雅黑" panose="020B0503020204020204" pitchFamily="34" charset="-122"/>
                  <a:ea typeface="微软雅黑" panose="020B0503020204020204" pitchFamily="34" charset="-122"/>
                </a:rPr>
                <a:t>用批量</a:t>
              </a:r>
              <a:r>
                <a:rPr lang="en-US" altLang="zh-CN" sz="1200">
                  <a:solidFill>
                    <a:schemeClr val="tx1"/>
                  </a:solidFill>
                  <a:latin typeface="微软雅黑" panose="020B0503020204020204" pitchFamily="34" charset="-122"/>
                  <a:ea typeface="微软雅黑" panose="020B0503020204020204" pitchFamily="34" charset="-122"/>
                </a:rPr>
                <a:t>job</a:t>
              </a:r>
              <a:r>
                <a:rPr lang="zh-CN" altLang="en-US" sz="1200">
                  <a:solidFill>
                    <a:schemeClr val="tx1"/>
                  </a:solidFill>
                  <a:latin typeface="微软雅黑" panose="020B0503020204020204" pitchFamily="34" charset="-122"/>
                  <a:ea typeface="微软雅黑" panose="020B0503020204020204" pitchFamily="34" charset="-122"/>
                </a:rPr>
                <a:t>来执行</a:t>
              </a:r>
              <a:r>
                <a:rPr lang="en-US" altLang="zh-CN" sz="1200">
                  <a:solidFill>
                    <a:schemeClr val="tx1"/>
                  </a:solidFill>
                  <a:latin typeface="微软雅黑" panose="020B0503020204020204" pitchFamily="34" charset="-122"/>
                  <a:ea typeface="微软雅黑" panose="020B0503020204020204" pitchFamily="34" charset="-122"/>
                </a:rPr>
                <a:t>RDD</a:t>
              </a:r>
            </a:p>
            <a:p>
              <a:pPr algn="ctr"/>
              <a:r>
                <a:rPr lang="en-US" altLang="zh-CN" sz="1200">
                  <a:solidFill>
                    <a:schemeClr val="tx1"/>
                  </a:solidFill>
                  <a:latin typeface="微软雅黑" panose="020B0503020204020204" pitchFamily="34" charset="-122"/>
                  <a:ea typeface="微软雅黑" panose="020B0503020204020204" pitchFamily="34" charset="-122"/>
                </a:rPr>
                <a:t>transformations</a:t>
              </a:r>
            </a:p>
          </p:txBody>
        </p:sp>
        <p:sp>
          <p:nvSpPr>
            <p:cNvPr id="17" name="矩形 17">
              <a:extLst>
                <a:ext uri="{FF2B5EF4-FFF2-40B4-BE49-F238E27FC236}">
                  <a16:creationId xmlns:a16="http://schemas.microsoft.com/office/drawing/2014/main" id="{2C228FF2-7A82-4C58-82C8-DDE0CA4D6C3C}"/>
                </a:ext>
              </a:extLst>
            </p:cNvPr>
            <p:cNvSpPr/>
            <p:nvPr/>
          </p:nvSpPr>
          <p:spPr>
            <a:xfrm>
              <a:off x="13177" y="6402"/>
              <a:ext cx="338" cy="1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8">
              <a:extLst>
                <a:ext uri="{FF2B5EF4-FFF2-40B4-BE49-F238E27FC236}">
                  <a16:creationId xmlns:a16="http://schemas.microsoft.com/office/drawing/2014/main" id="{8C91EE8D-25CF-46BE-AA3E-B388FA0800FA}"/>
                </a:ext>
              </a:extLst>
            </p:cNvPr>
            <p:cNvSpPr/>
            <p:nvPr/>
          </p:nvSpPr>
          <p:spPr>
            <a:xfrm>
              <a:off x="13003" y="6581"/>
              <a:ext cx="670" cy="453"/>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9">
              <a:extLst>
                <a:ext uri="{FF2B5EF4-FFF2-40B4-BE49-F238E27FC236}">
                  <a16:creationId xmlns:a16="http://schemas.microsoft.com/office/drawing/2014/main" id="{85D00CF9-3D82-4186-B53C-2C9EB35F4715}"/>
                </a:ext>
              </a:extLst>
            </p:cNvPr>
            <p:cNvSpPr/>
            <p:nvPr/>
          </p:nvSpPr>
          <p:spPr>
            <a:xfrm>
              <a:off x="13168" y="6222"/>
              <a:ext cx="338" cy="1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20">
              <a:extLst>
                <a:ext uri="{FF2B5EF4-FFF2-40B4-BE49-F238E27FC236}">
                  <a16:creationId xmlns:a16="http://schemas.microsoft.com/office/drawing/2014/main" id="{DBD14D92-1C8B-4678-83AB-F9AF2A2A15BF}"/>
                </a:ext>
              </a:extLst>
            </p:cNvPr>
            <p:cNvSpPr/>
            <p:nvPr/>
          </p:nvSpPr>
          <p:spPr>
            <a:xfrm>
              <a:off x="15962" y="6171"/>
              <a:ext cx="474" cy="2030"/>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左箭头 21">
              <a:extLst>
                <a:ext uri="{FF2B5EF4-FFF2-40B4-BE49-F238E27FC236}">
                  <a16:creationId xmlns:a16="http://schemas.microsoft.com/office/drawing/2014/main" id="{D144A4EC-C9FC-4E3C-ACD4-565620B6317E}"/>
                </a:ext>
              </a:extLst>
            </p:cNvPr>
            <p:cNvSpPr/>
            <p:nvPr/>
          </p:nvSpPr>
          <p:spPr>
            <a:xfrm>
              <a:off x="14224" y="8144"/>
              <a:ext cx="631" cy="415"/>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2">
              <a:extLst>
                <a:ext uri="{FF2B5EF4-FFF2-40B4-BE49-F238E27FC236}">
                  <a16:creationId xmlns:a16="http://schemas.microsoft.com/office/drawing/2014/main" id="{6D1614A9-7243-4751-9601-DE015B1896AF}"/>
                </a:ext>
              </a:extLst>
            </p:cNvPr>
            <p:cNvSpPr/>
            <p:nvPr/>
          </p:nvSpPr>
          <p:spPr>
            <a:xfrm>
              <a:off x="13515" y="6402"/>
              <a:ext cx="1677" cy="5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将每批输入</a:t>
              </a:r>
            </a:p>
            <a:p>
              <a:pPr algn="ctr"/>
              <a:r>
                <a:rPr lang="zh-CN" altLang="en-US" sz="1200">
                  <a:solidFill>
                    <a:schemeClr val="tx1"/>
                  </a:solidFill>
                  <a:latin typeface="微软雅黑" panose="020B0503020204020204" pitchFamily="34" charset="-122"/>
                  <a:ea typeface="微软雅黑" panose="020B0503020204020204" pitchFamily="34" charset="-122"/>
                </a:rPr>
                <a:t>数据转化为</a:t>
              </a:r>
            </a:p>
            <a:p>
              <a:pPr algn="ctr"/>
              <a:r>
                <a:rPr lang="en-US" altLang="zh-CN" sz="1200">
                  <a:solidFill>
                    <a:schemeClr val="tx1"/>
                  </a:solidFill>
                  <a:latin typeface="微软雅黑" panose="020B0503020204020204" pitchFamily="34" charset="-122"/>
                  <a:ea typeface="微软雅黑" panose="020B0503020204020204" pitchFamily="34" charset="-122"/>
                </a:rPr>
                <a:t>RDD</a:t>
              </a:r>
            </a:p>
          </p:txBody>
        </p:sp>
        <p:sp>
          <p:nvSpPr>
            <p:cNvPr id="23" name="圆角矩形 23">
              <a:extLst>
                <a:ext uri="{FF2B5EF4-FFF2-40B4-BE49-F238E27FC236}">
                  <a16:creationId xmlns:a16="http://schemas.microsoft.com/office/drawing/2014/main" id="{1AA0D8B9-DF91-446B-9FF0-EC7A7877C8A1}"/>
                </a:ext>
              </a:extLst>
            </p:cNvPr>
            <p:cNvSpPr/>
            <p:nvPr/>
          </p:nvSpPr>
          <p:spPr>
            <a:xfrm>
              <a:off x="16298" y="6817"/>
              <a:ext cx="2248" cy="5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产生</a:t>
              </a:r>
              <a:r>
                <a:rPr lang="en-US" altLang="zh-CN" sz="1200">
                  <a:solidFill>
                    <a:schemeClr val="tx1"/>
                  </a:solidFill>
                  <a:latin typeface="微软雅黑" panose="020B0503020204020204" pitchFamily="34" charset="-122"/>
                  <a:ea typeface="微软雅黑" panose="020B0503020204020204" pitchFamily="34" charset="-122"/>
                </a:rPr>
                <a:t>RDD</a:t>
              </a:r>
            </a:p>
            <a:p>
              <a:pPr algn="ctr"/>
              <a:r>
                <a:rPr lang="en-US" altLang="zh-CN" sz="1200">
                  <a:solidFill>
                    <a:schemeClr val="tx1"/>
                  </a:solidFill>
                  <a:latin typeface="微软雅黑" panose="020B0503020204020204" pitchFamily="34" charset="-122"/>
                  <a:ea typeface="微软雅黑" panose="020B0503020204020204" pitchFamily="34" charset="-122"/>
                </a:rPr>
                <a:t>transformations</a:t>
              </a:r>
            </a:p>
          </p:txBody>
        </p:sp>
        <p:sp>
          <p:nvSpPr>
            <p:cNvPr id="24" name="圆角矩形 24">
              <a:extLst>
                <a:ext uri="{FF2B5EF4-FFF2-40B4-BE49-F238E27FC236}">
                  <a16:creationId xmlns:a16="http://schemas.microsoft.com/office/drawing/2014/main" id="{E9C8B130-CDDC-4E7C-8602-608EB2DFDD43}"/>
                </a:ext>
              </a:extLst>
            </p:cNvPr>
            <p:cNvSpPr/>
            <p:nvPr/>
          </p:nvSpPr>
          <p:spPr>
            <a:xfrm>
              <a:off x="13142" y="4518"/>
              <a:ext cx="3294" cy="5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Spark Streaming</a:t>
              </a:r>
            </a:p>
          </p:txBody>
        </p:sp>
        <p:sp>
          <p:nvSpPr>
            <p:cNvPr id="25" name="矩形 25">
              <a:extLst>
                <a:ext uri="{FF2B5EF4-FFF2-40B4-BE49-F238E27FC236}">
                  <a16:creationId xmlns:a16="http://schemas.microsoft.com/office/drawing/2014/main" id="{028B3484-259D-4B7F-88AF-7C2CBF12A395}"/>
                </a:ext>
              </a:extLst>
            </p:cNvPr>
            <p:cNvSpPr/>
            <p:nvPr/>
          </p:nvSpPr>
          <p:spPr>
            <a:xfrm>
              <a:off x="12075" y="4313"/>
              <a:ext cx="6453" cy="4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右箭头 27">
            <a:extLst>
              <a:ext uri="{FF2B5EF4-FFF2-40B4-BE49-F238E27FC236}">
                <a16:creationId xmlns:a16="http://schemas.microsoft.com/office/drawing/2014/main" id="{7F666B30-87EE-43A8-8010-EA920047CE96}"/>
              </a:ext>
            </a:extLst>
          </p:cNvPr>
          <p:cNvSpPr/>
          <p:nvPr/>
        </p:nvSpPr>
        <p:spPr>
          <a:xfrm>
            <a:off x="7072630" y="3615690"/>
            <a:ext cx="896620" cy="23749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8">
            <a:extLst>
              <a:ext uri="{FF2B5EF4-FFF2-40B4-BE49-F238E27FC236}">
                <a16:creationId xmlns:a16="http://schemas.microsoft.com/office/drawing/2014/main" id="{F264EF45-F171-4E5E-B1C0-CC2447B716AF}"/>
              </a:ext>
            </a:extLst>
          </p:cNvPr>
          <p:cNvSpPr/>
          <p:nvPr/>
        </p:nvSpPr>
        <p:spPr>
          <a:xfrm>
            <a:off x="6903720" y="3853180"/>
            <a:ext cx="1064895" cy="3257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在线输入的</a:t>
            </a:r>
          </a:p>
          <a:p>
            <a:pPr algn="ctr"/>
            <a:r>
              <a:rPr lang="zh-CN" altLang="en-US" sz="1200">
                <a:solidFill>
                  <a:schemeClr val="tx1"/>
                </a:solidFill>
                <a:latin typeface="微软雅黑" panose="020B0503020204020204" pitchFamily="34" charset="-122"/>
                <a:ea typeface="微软雅黑" panose="020B0503020204020204" pitchFamily="34" charset="-122"/>
              </a:rPr>
              <a:t>数据流</a:t>
            </a:r>
          </a:p>
        </p:txBody>
      </p:sp>
      <p:sp>
        <p:nvSpPr>
          <p:cNvPr id="32" name="左箭头 29">
            <a:extLst>
              <a:ext uri="{FF2B5EF4-FFF2-40B4-BE49-F238E27FC236}">
                <a16:creationId xmlns:a16="http://schemas.microsoft.com/office/drawing/2014/main" id="{C4212F5C-ADAE-43E1-A218-0E0CED84BBD1}"/>
              </a:ext>
            </a:extLst>
          </p:cNvPr>
          <p:cNvSpPr/>
          <p:nvPr/>
        </p:nvSpPr>
        <p:spPr>
          <a:xfrm>
            <a:off x="6940550" y="5069840"/>
            <a:ext cx="474980" cy="345440"/>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0">
            <a:extLst>
              <a:ext uri="{FF2B5EF4-FFF2-40B4-BE49-F238E27FC236}">
                <a16:creationId xmlns:a16="http://schemas.microsoft.com/office/drawing/2014/main" id="{7A2F21BB-67F9-4787-AB5E-091D45C19542}"/>
              </a:ext>
            </a:extLst>
          </p:cNvPr>
          <p:cNvSpPr/>
          <p:nvPr/>
        </p:nvSpPr>
        <p:spPr>
          <a:xfrm>
            <a:off x="6390640" y="5471795"/>
            <a:ext cx="2091690" cy="3257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batches of</a:t>
            </a:r>
          </a:p>
          <a:p>
            <a:pPr algn="ctr"/>
            <a:r>
              <a:rPr lang="en-US" altLang="zh-CN" sz="1200">
                <a:solidFill>
                  <a:schemeClr val="tx1"/>
                </a:solidFill>
                <a:latin typeface="微软雅黑" panose="020B0503020204020204" pitchFamily="34" charset="-122"/>
                <a:ea typeface="微软雅黑" panose="020B0503020204020204" pitchFamily="34" charset="-122"/>
              </a:rPr>
              <a:t>results</a:t>
            </a:r>
          </a:p>
        </p:txBody>
      </p:sp>
      <p:sp>
        <p:nvSpPr>
          <p:cNvPr id="34" name="矩形 32">
            <a:extLst>
              <a:ext uri="{FF2B5EF4-FFF2-40B4-BE49-F238E27FC236}">
                <a16:creationId xmlns:a16="http://schemas.microsoft.com/office/drawing/2014/main" id="{96B5B098-0225-4F34-A874-C7FFA317ABC3}"/>
              </a:ext>
            </a:extLst>
          </p:cNvPr>
          <p:cNvSpPr/>
          <p:nvPr/>
        </p:nvSpPr>
        <p:spPr>
          <a:xfrm>
            <a:off x="7493000" y="5158105"/>
            <a:ext cx="400685" cy="1682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7B72805E-BC6F-5949-8D97-B45197DD1710}"/>
              </a:ext>
            </a:extLst>
          </p:cNvPr>
          <p:cNvSpPr>
            <a:spLocks noGrp="1"/>
          </p:cNvSpPr>
          <p:nvPr>
            <p:ph type="sldNum" sz="quarter" idx="12"/>
          </p:nvPr>
        </p:nvSpPr>
        <p:spPr/>
        <p:txBody>
          <a:bodyPr/>
          <a:lstStyle/>
          <a:p>
            <a:fld id="{B13F0FA4-29F4-4B1D-A16B-0D7169EBD889}" type="slidenum">
              <a:rPr lang="en-US" smtClean="0"/>
              <a:t>73</a:t>
            </a:fld>
            <a:endParaRPr lang="en-US"/>
          </a:p>
        </p:txBody>
      </p:sp>
    </p:spTree>
    <p:extLst>
      <p:ext uri="{BB962C8B-B14F-4D97-AF65-F5344CB8AC3E}">
        <p14:creationId xmlns:p14="http://schemas.microsoft.com/office/powerpoint/2010/main" val="4276848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5046-D63E-41E7-A36D-9CB21424364F}"/>
              </a:ext>
            </a:extLst>
          </p:cNvPr>
          <p:cNvSpPr>
            <a:spLocks noGrp="1"/>
          </p:cNvSpPr>
          <p:nvPr>
            <p:ph type="title"/>
          </p:nvPr>
        </p:nvSpPr>
        <p:spPr/>
        <p:txBody>
          <a:bodyPr/>
          <a:lstStyle/>
          <a:p>
            <a:r>
              <a:rPr lang="en-US" altLang="zh-CN" dirty="0"/>
              <a:t>5.3 </a:t>
            </a:r>
            <a:r>
              <a:rPr lang="zh-CN" altLang="en-US" dirty="0"/>
              <a:t>分布式系统及编程模型</a:t>
            </a:r>
          </a:p>
        </p:txBody>
      </p:sp>
      <p:sp>
        <p:nvSpPr>
          <p:cNvPr id="3" name="Content Placeholder 2">
            <a:extLst>
              <a:ext uri="{FF2B5EF4-FFF2-40B4-BE49-F238E27FC236}">
                <a16:creationId xmlns:a16="http://schemas.microsoft.com/office/drawing/2014/main" id="{B06D7208-DA48-4862-A05C-B2C20D755D7E}"/>
              </a:ext>
            </a:extLst>
          </p:cNvPr>
          <p:cNvSpPr>
            <a:spLocks noGrp="1"/>
          </p:cNvSpPr>
          <p:nvPr>
            <p:ph idx="1"/>
          </p:nvPr>
        </p:nvSpPr>
        <p:spPr/>
        <p:txBody>
          <a:bodyPr/>
          <a:lstStyle/>
          <a:p>
            <a:r>
              <a:rPr lang="en-US" altLang="zh-CN" dirty="0"/>
              <a:t>Spark Streaming</a:t>
            </a:r>
            <a:r>
              <a:rPr lang="zh-CN" altLang="en-US" dirty="0"/>
              <a:t>：系统框架</a:t>
            </a:r>
            <a:endParaRPr lang="en-US" altLang="zh-CN" dirty="0"/>
          </a:p>
          <a:p>
            <a:pPr lvl="1"/>
            <a:r>
              <a:rPr lang="en-US" altLang="zh-CN" dirty="0"/>
              <a:t>Spark Streaming</a:t>
            </a:r>
            <a:r>
              <a:rPr lang="zh-CN" altLang="en-US" dirty="0"/>
              <a:t>建立在</a:t>
            </a:r>
            <a:r>
              <a:rPr lang="en-US" altLang="zh-CN" dirty="0"/>
              <a:t>Spark</a:t>
            </a:r>
            <a:r>
              <a:rPr lang="zh-CN" altLang="en-US" dirty="0"/>
              <a:t>系统之上，其系统架构相对于</a:t>
            </a:r>
            <a:r>
              <a:rPr lang="en-US" altLang="zh-CN" dirty="0"/>
              <a:t>Spark</a:t>
            </a:r>
            <a:r>
              <a:rPr lang="zh-CN" altLang="en-US" dirty="0"/>
              <a:t>的修改和新增如图：</a:t>
            </a:r>
            <a:endParaRPr lang="en-US" altLang="zh-CN" dirty="0"/>
          </a:p>
          <a:p>
            <a:pPr lvl="1"/>
            <a:endParaRPr lang="zh-CN" altLang="en-US" dirty="0"/>
          </a:p>
        </p:txBody>
      </p:sp>
      <p:sp>
        <p:nvSpPr>
          <p:cNvPr id="8" name="Content Placeholder 2">
            <a:extLst>
              <a:ext uri="{FF2B5EF4-FFF2-40B4-BE49-F238E27FC236}">
                <a16:creationId xmlns:a16="http://schemas.microsoft.com/office/drawing/2014/main" id="{F78C3ED8-BFAB-421B-909F-079270355C5C}"/>
              </a:ext>
            </a:extLst>
          </p:cNvPr>
          <p:cNvSpPr txBox="1">
            <a:spLocks/>
          </p:cNvSpPr>
          <p:nvPr/>
        </p:nvSpPr>
        <p:spPr>
          <a:xfrm>
            <a:off x="680483" y="2419643"/>
            <a:ext cx="4995831" cy="37573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Spark Streaming</a:t>
            </a:r>
            <a:r>
              <a:rPr lang="zh-CN" altLang="en-US" dirty="0"/>
              <a:t>主要组件：</a:t>
            </a:r>
            <a:endParaRPr lang="en-US" altLang="zh-CN" dirty="0"/>
          </a:p>
          <a:p>
            <a:pPr lvl="2"/>
            <a:r>
              <a:rPr lang="en-US" altLang="zh-CN" dirty="0"/>
              <a:t>Master</a:t>
            </a:r>
            <a:r>
              <a:rPr lang="zh-CN" altLang="en-US" dirty="0"/>
              <a:t>：流应用入口</a:t>
            </a:r>
            <a:endParaRPr lang="en-US" altLang="zh-CN" dirty="0"/>
          </a:p>
          <a:p>
            <a:pPr lvl="2"/>
            <a:r>
              <a:rPr lang="en-US" altLang="zh-CN" dirty="0"/>
              <a:t>Client</a:t>
            </a:r>
            <a:r>
              <a:rPr lang="zh-CN" altLang="en-US" dirty="0"/>
              <a:t>：将数据传入到系统当中</a:t>
            </a:r>
            <a:endParaRPr lang="en-US" altLang="zh-CN" dirty="0"/>
          </a:p>
          <a:p>
            <a:pPr lvl="2"/>
            <a:r>
              <a:rPr lang="en-US" altLang="zh-CN" dirty="0"/>
              <a:t>Worker</a:t>
            </a:r>
            <a:r>
              <a:rPr lang="zh-CN" altLang="en-US" dirty="0"/>
              <a:t>：流数据的入口以及执行</a:t>
            </a:r>
            <a:r>
              <a:rPr lang="en-US" altLang="zh-CN" dirty="0"/>
              <a:t>RDD</a:t>
            </a:r>
            <a:r>
              <a:rPr lang="zh-CN" altLang="en-US" dirty="0"/>
              <a:t>转换的主要组件</a:t>
            </a:r>
            <a:endParaRPr lang="en-US" altLang="zh-CN" dirty="0"/>
          </a:p>
          <a:p>
            <a:pPr lvl="1"/>
            <a:endParaRPr lang="zh-CN" altLang="en-US" dirty="0"/>
          </a:p>
        </p:txBody>
      </p:sp>
      <p:sp>
        <p:nvSpPr>
          <p:cNvPr id="9" name="Rectangle 8">
            <a:extLst>
              <a:ext uri="{FF2B5EF4-FFF2-40B4-BE49-F238E27FC236}">
                <a16:creationId xmlns:a16="http://schemas.microsoft.com/office/drawing/2014/main" id="{BBA9CD9F-E2FA-4179-A4BC-785A603BA921}"/>
              </a:ext>
            </a:extLst>
          </p:cNvPr>
          <p:cNvSpPr/>
          <p:nvPr/>
        </p:nvSpPr>
        <p:spPr>
          <a:xfrm>
            <a:off x="6425403" y="6176914"/>
            <a:ext cx="4998484" cy="369332"/>
          </a:xfrm>
          <a:prstGeom prst="rect">
            <a:avLst/>
          </a:prstGeom>
        </p:spPr>
        <p:txBody>
          <a:bodyPr wrap="none">
            <a:spAutoFit/>
          </a:bodyPr>
          <a:lstStyle/>
          <a:p>
            <a:r>
              <a:rPr lang="en-US" altLang="zh-CN" dirty="0">
                <a:latin typeface="Arial" panose="020B0604020202020204" pitchFamily="34" charset="0"/>
                <a:ea typeface="微软雅黑" panose="020B0503020204020204" pitchFamily="34" charset="-122"/>
              </a:rPr>
              <a:t>Spark Streaming</a:t>
            </a:r>
            <a:r>
              <a:rPr lang="zh-CN" altLang="en-US" dirty="0">
                <a:latin typeface="Arial" panose="020B0604020202020204" pitchFamily="34" charset="0"/>
                <a:ea typeface="微软雅黑" panose="020B0503020204020204" pitchFamily="34" charset="-122"/>
              </a:rPr>
              <a:t>基于</a:t>
            </a:r>
            <a:r>
              <a:rPr lang="en-US" altLang="zh-CN" dirty="0">
                <a:latin typeface="Arial" panose="020B0604020202020204" pitchFamily="34" charset="0"/>
                <a:ea typeface="微软雅黑" panose="020B0503020204020204" pitchFamily="34" charset="-122"/>
              </a:rPr>
              <a:t>Spark</a:t>
            </a:r>
            <a:r>
              <a:rPr lang="zh-CN" altLang="en-US" dirty="0">
                <a:latin typeface="Arial" panose="020B0604020202020204" pitchFamily="34" charset="0"/>
                <a:ea typeface="微软雅黑" panose="020B0503020204020204" pitchFamily="34" charset="-122"/>
              </a:rPr>
              <a:t>修改和新增的组件</a:t>
            </a:r>
            <a:endParaRPr lang="en-US" dirty="0">
              <a:latin typeface="Arial" panose="020B0604020202020204" pitchFamily="34" charset="0"/>
              <a:ea typeface="微软雅黑" panose="020B0503020204020204" pitchFamily="34" charset="-122"/>
            </a:endParaRPr>
          </a:p>
        </p:txBody>
      </p:sp>
      <p:sp>
        <p:nvSpPr>
          <p:cNvPr id="10" name="文本框 16">
            <a:extLst>
              <a:ext uri="{FF2B5EF4-FFF2-40B4-BE49-F238E27FC236}">
                <a16:creationId xmlns:a16="http://schemas.microsoft.com/office/drawing/2014/main" id="{8DD65DB3-771A-438E-ACEC-7EBAB2A3C56D}"/>
              </a:ext>
            </a:extLst>
          </p:cNvPr>
          <p:cNvSpPr txBox="1"/>
          <p:nvPr/>
        </p:nvSpPr>
        <p:spPr>
          <a:xfrm>
            <a:off x="6358890" y="2377440"/>
            <a:ext cx="685165" cy="306705"/>
          </a:xfrm>
          <a:prstGeom prst="rect">
            <a:avLst/>
          </a:prstGeom>
          <a:noFill/>
        </p:spPr>
        <p:txBody>
          <a:bodyPr wrap="none" rtlCol="0">
            <a:spAutoFit/>
          </a:bodyPr>
          <a:lstStyle/>
          <a:p>
            <a:r>
              <a:rPr lang="en-US" altLang="zh-CN" sz="1400"/>
              <a:t>master</a:t>
            </a:r>
          </a:p>
        </p:txBody>
      </p:sp>
      <p:grpSp>
        <p:nvGrpSpPr>
          <p:cNvPr id="11" name="组合 20">
            <a:extLst>
              <a:ext uri="{FF2B5EF4-FFF2-40B4-BE49-F238E27FC236}">
                <a16:creationId xmlns:a16="http://schemas.microsoft.com/office/drawing/2014/main" id="{0444AA65-46E9-4DB5-A157-477F596E0881}"/>
              </a:ext>
            </a:extLst>
          </p:cNvPr>
          <p:cNvGrpSpPr/>
          <p:nvPr/>
        </p:nvGrpSpPr>
        <p:grpSpPr>
          <a:xfrm>
            <a:off x="5906770" y="2682240"/>
            <a:ext cx="1578610" cy="1164590"/>
            <a:chOff x="11088" y="4452"/>
            <a:chExt cx="2486" cy="1834"/>
          </a:xfrm>
        </p:grpSpPr>
        <p:sp>
          <p:nvSpPr>
            <p:cNvPr id="12" name="矩形 18">
              <a:extLst>
                <a:ext uri="{FF2B5EF4-FFF2-40B4-BE49-F238E27FC236}">
                  <a16:creationId xmlns:a16="http://schemas.microsoft.com/office/drawing/2014/main" id="{D9C1141F-91F8-4802-9E90-B273B487398A}"/>
                </a:ext>
              </a:extLst>
            </p:cNvPr>
            <p:cNvSpPr/>
            <p:nvPr/>
          </p:nvSpPr>
          <p:spPr>
            <a:xfrm>
              <a:off x="11108" y="4452"/>
              <a:ext cx="2467" cy="18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5">
              <a:extLst>
                <a:ext uri="{FF2B5EF4-FFF2-40B4-BE49-F238E27FC236}">
                  <a16:creationId xmlns:a16="http://schemas.microsoft.com/office/drawing/2014/main" id="{9353B638-6062-44E9-A9FF-94B2D23888C4}"/>
                </a:ext>
              </a:extLst>
            </p:cNvPr>
            <p:cNvSpPr/>
            <p:nvPr/>
          </p:nvSpPr>
          <p:spPr>
            <a:xfrm>
              <a:off x="11582" y="4550"/>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8">
              <a:extLst>
                <a:ext uri="{FF2B5EF4-FFF2-40B4-BE49-F238E27FC236}">
                  <a16:creationId xmlns:a16="http://schemas.microsoft.com/office/drawing/2014/main" id="{EDCCCF72-2977-4F35-A1FF-1EA6B42885D3}"/>
                </a:ext>
              </a:extLst>
            </p:cNvPr>
            <p:cNvSpPr/>
            <p:nvPr/>
          </p:nvSpPr>
          <p:spPr>
            <a:xfrm>
              <a:off x="11582" y="5033"/>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9">
              <a:extLst>
                <a:ext uri="{FF2B5EF4-FFF2-40B4-BE49-F238E27FC236}">
                  <a16:creationId xmlns:a16="http://schemas.microsoft.com/office/drawing/2014/main" id="{59BAA725-E494-4F6E-A9D1-B5469AAE7E5C}"/>
                </a:ext>
              </a:extLst>
            </p:cNvPr>
            <p:cNvSpPr/>
            <p:nvPr/>
          </p:nvSpPr>
          <p:spPr>
            <a:xfrm>
              <a:off x="12813" y="5033"/>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0">
              <a:extLst>
                <a:ext uri="{FF2B5EF4-FFF2-40B4-BE49-F238E27FC236}">
                  <a16:creationId xmlns:a16="http://schemas.microsoft.com/office/drawing/2014/main" id="{2388C805-1E05-4896-9851-BB6B2B9CB944}"/>
                </a:ext>
              </a:extLst>
            </p:cNvPr>
            <p:cNvSpPr/>
            <p:nvPr/>
          </p:nvSpPr>
          <p:spPr>
            <a:xfrm>
              <a:off x="12813" y="4550"/>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1">
              <a:extLst>
                <a:ext uri="{FF2B5EF4-FFF2-40B4-BE49-F238E27FC236}">
                  <a16:creationId xmlns:a16="http://schemas.microsoft.com/office/drawing/2014/main" id="{A33A2C43-7AC1-4F50-BD1F-15127B9826E8}"/>
                </a:ext>
              </a:extLst>
            </p:cNvPr>
            <p:cNvCxnSpPr>
              <a:stCxn id="13" idx="6"/>
              <a:endCxn id="16" idx="2"/>
            </p:cNvCxnSpPr>
            <p:nvPr/>
          </p:nvCxnSpPr>
          <p:spPr>
            <a:xfrm>
              <a:off x="11865" y="4692"/>
              <a:ext cx="94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2">
              <a:extLst>
                <a:ext uri="{FF2B5EF4-FFF2-40B4-BE49-F238E27FC236}">
                  <a16:creationId xmlns:a16="http://schemas.microsoft.com/office/drawing/2014/main" id="{523A6DC4-9ED1-40A9-96B0-FEB8104A1F11}"/>
                </a:ext>
              </a:extLst>
            </p:cNvPr>
            <p:cNvCxnSpPr>
              <a:stCxn id="13" idx="6"/>
              <a:endCxn id="15" idx="2"/>
            </p:cNvCxnSpPr>
            <p:nvPr/>
          </p:nvCxnSpPr>
          <p:spPr>
            <a:xfrm>
              <a:off x="11865" y="4692"/>
              <a:ext cx="948" cy="48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3">
              <a:extLst>
                <a:ext uri="{FF2B5EF4-FFF2-40B4-BE49-F238E27FC236}">
                  <a16:creationId xmlns:a16="http://schemas.microsoft.com/office/drawing/2014/main" id="{ED08BE7C-FF79-498B-8414-B50E1F4A1142}"/>
                </a:ext>
              </a:extLst>
            </p:cNvPr>
            <p:cNvCxnSpPr>
              <a:stCxn id="14" idx="6"/>
              <a:endCxn id="16" idx="2"/>
            </p:cNvCxnSpPr>
            <p:nvPr/>
          </p:nvCxnSpPr>
          <p:spPr>
            <a:xfrm flipV="1">
              <a:off x="11865" y="4692"/>
              <a:ext cx="948" cy="48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4">
              <a:extLst>
                <a:ext uri="{FF2B5EF4-FFF2-40B4-BE49-F238E27FC236}">
                  <a16:creationId xmlns:a16="http://schemas.microsoft.com/office/drawing/2014/main" id="{6338CA04-3709-4420-B9D8-F4DD756A4D97}"/>
                </a:ext>
              </a:extLst>
            </p:cNvPr>
            <p:cNvCxnSpPr>
              <a:stCxn id="14" idx="6"/>
              <a:endCxn id="15" idx="2"/>
            </p:cNvCxnSpPr>
            <p:nvPr/>
          </p:nvCxnSpPr>
          <p:spPr>
            <a:xfrm>
              <a:off x="11865" y="5175"/>
              <a:ext cx="94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文本框 15">
              <a:extLst>
                <a:ext uri="{FF2B5EF4-FFF2-40B4-BE49-F238E27FC236}">
                  <a16:creationId xmlns:a16="http://schemas.microsoft.com/office/drawing/2014/main" id="{2340C9BD-B7D0-4273-A50F-5824313FC964}"/>
                </a:ext>
              </a:extLst>
            </p:cNvPr>
            <p:cNvSpPr txBox="1"/>
            <p:nvPr/>
          </p:nvSpPr>
          <p:spPr>
            <a:xfrm>
              <a:off x="11219" y="5316"/>
              <a:ext cx="2239" cy="483"/>
            </a:xfrm>
            <a:prstGeom prst="rect">
              <a:avLst/>
            </a:prstGeom>
            <a:noFill/>
          </p:spPr>
          <p:txBody>
            <a:bodyPr wrap="none" rtlCol="0">
              <a:spAutoFit/>
            </a:bodyPr>
            <a:lstStyle/>
            <a:p>
              <a:r>
                <a:rPr lang="en-US" altLang="zh-CN" sz="1400"/>
                <a:t>D-Stream lineage</a:t>
              </a:r>
            </a:p>
          </p:txBody>
        </p:sp>
        <p:sp>
          <p:nvSpPr>
            <p:cNvPr id="22" name="文本框 17">
              <a:extLst>
                <a:ext uri="{FF2B5EF4-FFF2-40B4-BE49-F238E27FC236}">
                  <a16:creationId xmlns:a16="http://schemas.microsoft.com/office/drawing/2014/main" id="{547012B8-8683-4449-8259-2A91B71910AC}"/>
                </a:ext>
              </a:extLst>
            </p:cNvPr>
            <p:cNvSpPr txBox="1"/>
            <p:nvPr/>
          </p:nvSpPr>
          <p:spPr>
            <a:xfrm>
              <a:off x="11467" y="5799"/>
              <a:ext cx="1742" cy="483"/>
            </a:xfrm>
            <a:prstGeom prst="rect">
              <a:avLst/>
            </a:prstGeom>
            <a:noFill/>
          </p:spPr>
          <p:txBody>
            <a:bodyPr wrap="none" rtlCol="0">
              <a:spAutoFit/>
            </a:bodyPr>
            <a:lstStyle/>
            <a:p>
              <a:r>
                <a:rPr lang="en-US" altLang="zh-CN" sz="1400"/>
                <a:t>input tracker</a:t>
              </a:r>
            </a:p>
          </p:txBody>
        </p:sp>
        <p:cxnSp>
          <p:nvCxnSpPr>
            <p:cNvPr id="23" name="直接连接符 19">
              <a:extLst>
                <a:ext uri="{FF2B5EF4-FFF2-40B4-BE49-F238E27FC236}">
                  <a16:creationId xmlns:a16="http://schemas.microsoft.com/office/drawing/2014/main" id="{676080CE-93BA-46B5-A33B-3F89A2DA517F}"/>
                </a:ext>
              </a:extLst>
            </p:cNvPr>
            <p:cNvCxnSpPr/>
            <p:nvPr/>
          </p:nvCxnSpPr>
          <p:spPr>
            <a:xfrm flipV="1">
              <a:off x="11088" y="5853"/>
              <a:ext cx="2487" cy="1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组合 50">
            <a:extLst>
              <a:ext uri="{FF2B5EF4-FFF2-40B4-BE49-F238E27FC236}">
                <a16:creationId xmlns:a16="http://schemas.microsoft.com/office/drawing/2014/main" id="{DC550322-181B-4634-9ABD-58290B56A90D}"/>
              </a:ext>
            </a:extLst>
          </p:cNvPr>
          <p:cNvGrpSpPr/>
          <p:nvPr/>
        </p:nvGrpSpPr>
        <p:grpSpPr>
          <a:xfrm>
            <a:off x="5901055" y="4210685"/>
            <a:ext cx="1584960" cy="1455420"/>
            <a:chOff x="11088" y="6704"/>
            <a:chExt cx="2496" cy="2292"/>
          </a:xfrm>
        </p:grpSpPr>
        <p:sp>
          <p:nvSpPr>
            <p:cNvPr id="25" name="矩形 22">
              <a:extLst>
                <a:ext uri="{FF2B5EF4-FFF2-40B4-BE49-F238E27FC236}">
                  <a16:creationId xmlns:a16="http://schemas.microsoft.com/office/drawing/2014/main" id="{35B97B73-24F2-4D5E-BF75-DF6E8E191457}"/>
                </a:ext>
              </a:extLst>
            </p:cNvPr>
            <p:cNvSpPr/>
            <p:nvPr/>
          </p:nvSpPr>
          <p:spPr>
            <a:xfrm>
              <a:off x="11108" y="6704"/>
              <a:ext cx="2467" cy="22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3">
              <a:extLst>
                <a:ext uri="{FF2B5EF4-FFF2-40B4-BE49-F238E27FC236}">
                  <a16:creationId xmlns:a16="http://schemas.microsoft.com/office/drawing/2014/main" id="{6A36942C-5CC8-49D5-BD61-1F68C0DC7A62}"/>
                </a:ext>
              </a:extLst>
            </p:cNvPr>
            <p:cNvSpPr/>
            <p:nvPr/>
          </p:nvSpPr>
          <p:spPr>
            <a:xfrm>
              <a:off x="11582" y="6802"/>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4">
              <a:extLst>
                <a:ext uri="{FF2B5EF4-FFF2-40B4-BE49-F238E27FC236}">
                  <a16:creationId xmlns:a16="http://schemas.microsoft.com/office/drawing/2014/main" id="{0FD027AA-F569-4563-875A-CBCE1A49F0D9}"/>
                </a:ext>
              </a:extLst>
            </p:cNvPr>
            <p:cNvSpPr/>
            <p:nvPr/>
          </p:nvSpPr>
          <p:spPr>
            <a:xfrm>
              <a:off x="11582" y="7285"/>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5">
              <a:extLst>
                <a:ext uri="{FF2B5EF4-FFF2-40B4-BE49-F238E27FC236}">
                  <a16:creationId xmlns:a16="http://schemas.microsoft.com/office/drawing/2014/main" id="{E32E8FB4-3ECC-46F2-9A35-45CE0CBB8C35}"/>
                </a:ext>
              </a:extLst>
            </p:cNvPr>
            <p:cNvSpPr/>
            <p:nvPr/>
          </p:nvSpPr>
          <p:spPr>
            <a:xfrm>
              <a:off x="12813" y="7285"/>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6">
              <a:extLst>
                <a:ext uri="{FF2B5EF4-FFF2-40B4-BE49-F238E27FC236}">
                  <a16:creationId xmlns:a16="http://schemas.microsoft.com/office/drawing/2014/main" id="{A6DD8ABB-18E6-4897-93B0-8DA75A0A2ADE}"/>
                </a:ext>
              </a:extLst>
            </p:cNvPr>
            <p:cNvSpPr/>
            <p:nvPr/>
          </p:nvSpPr>
          <p:spPr>
            <a:xfrm>
              <a:off x="12813" y="6802"/>
              <a:ext cx="283" cy="283"/>
            </a:xfrm>
            <a:prstGeom prst="ellipse">
              <a:avLst/>
            </a:prstGeom>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7">
              <a:extLst>
                <a:ext uri="{FF2B5EF4-FFF2-40B4-BE49-F238E27FC236}">
                  <a16:creationId xmlns:a16="http://schemas.microsoft.com/office/drawing/2014/main" id="{8D7671D7-0F8F-44DD-9D2D-39B679B36D10}"/>
                </a:ext>
              </a:extLst>
            </p:cNvPr>
            <p:cNvCxnSpPr>
              <a:stCxn id="26" idx="6"/>
              <a:endCxn id="29" idx="2"/>
            </p:cNvCxnSpPr>
            <p:nvPr/>
          </p:nvCxnSpPr>
          <p:spPr>
            <a:xfrm>
              <a:off x="11865" y="6944"/>
              <a:ext cx="94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8">
              <a:extLst>
                <a:ext uri="{FF2B5EF4-FFF2-40B4-BE49-F238E27FC236}">
                  <a16:creationId xmlns:a16="http://schemas.microsoft.com/office/drawing/2014/main" id="{A79B85DF-368F-4569-ACB2-6DC64FE82F2F}"/>
                </a:ext>
              </a:extLst>
            </p:cNvPr>
            <p:cNvCxnSpPr>
              <a:stCxn id="26" idx="6"/>
              <a:endCxn id="28" idx="2"/>
            </p:cNvCxnSpPr>
            <p:nvPr/>
          </p:nvCxnSpPr>
          <p:spPr>
            <a:xfrm>
              <a:off x="11865" y="6944"/>
              <a:ext cx="948" cy="48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29">
              <a:extLst>
                <a:ext uri="{FF2B5EF4-FFF2-40B4-BE49-F238E27FC236}">
                  <a16:creationId xmlns:a16="http://schemas.microsoft.com/office/drawing/2014/main" id="{7708C912-95EF-4DBC-B7FE-88B4B7CD3B24}"/>
                </a:ext>
              </a:extLst>
            </p:cNvPr>
            <p:cNvCxnSpPr>
              <a:stCxn id="27" idx="6"/>
              <a:endCxn id="29" idx="2"/>
            </p:cNvCxnSpPr>
            <p:nvPr/>
          </p:nvCxnSpPr>
          <p:spPr>
            <a:xfrm flipV="1">
              <a:off x="11865" y="6944"/>
              <a:ext cx="948" cy="48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0">
              <a:extLst>
                <a:ext uri="{FF2B5EF4-FFF2-40B4-BE49-F238E27FC236}">
                  <a16:creationId xmlns:a16="http://schemas.microsoft.com/office/drawing/2014/main" id="{F05D3D99-FB75-45BB-BB42-93847C52D8FB}"/>
                </a:ext>
              </a:extLst>
            </p:cNvPr>
            <p:cNvCxnSpPr>
              <a:stCxn id="27" idx="6"/>
              <a:endCxn id="28" idx="2"/>
            </p:cNvCxnSpPr>
            <p:nvPr/>
          </p:nvCxnSpPr>
          <p:spPr>
            <a:xfrm>
              <a:off x="11865" y="7427"/>
              <a:ext cx="94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文本框 31">
              <a:extLst>
                <a:ext uri="{FF2B5EF4-FFF2-40B4-BE49-F238E27FC236}">
                  <a16:creationId xmlns:a16="http://schemas.microsoft.com/office/drawing/2014/main" id="{1B60D299-E04C-4820-9FF8-24F9A69EB511}"/>
                </a:ext>
              </a:extLst>
            </p:cNvPr>
            <p:cNvSpPr txBox="1"/>
            <p:nvPr/>
          </p:nvSpPr>
          <p:spPr>
            <a:xfrm>
              <a:off x="11500" y="7568"/>
              <a:ext cx="1663" cy="483"/>
            </a:xfrm>
            <a:prstGeom prst="rect">
              <a:avLst/>
            </a:prstGeom>
            <a:noFill/>
          </p:spPr>
          <p:txBody>
            <a:bodyPr wrap="none" rtlCol="0">
              <a:spAutoFit/>
            </a:bodyPr>
            <a:lstStyle/>
            <a:p>
              <a:r>
                <a:rPr lang="en-US" altLang="zh-CN" sz="1400"/>
                <a:t>RDD lineage</a:t>
              </a:r>
            </a:p>
          </p:txBody>
        </p:sp>
        <p:sp>
          <p:nvSpPr>
            <p:cNvPr id="35" name="文本框 32">
              <a:extLst>
                <a:ext uri="{FF2B5EF4-FFF2-40B4-BE49-F238E27FC236}">
                  <a16:creationId xmlns:a16="http://schemas.microsoft.com/office/drawing/2014/main" id="{8C0990D2-187A-4546-A8B0-D90BEA658783}"/>
                </a:ext>
              </a:extLst>
            </p:cNvPr>
            <p:cNvSpPr txBox="1"/>
            <p:nvPr/>
          </p:nvSpPr>
          <p:spPr>
            <a:xfrm>
              <a:off x="11410" y="8089"/>
              <a:ext cx="1921" cy="483"/>
            </a:xfrm>
            <a:prstGeom prst="rect">
              <a:avLst/>
            </a:prstGeom>
            <a:noFill/>
          </p:spPr>
          <p:txBody>
            <a:bodyPr wrap="none" rtlCol="0">
              <a:spAutoFit/>
            </a:bodyPr>
            <a:lstStyle/>
            <a:p>
              <a:r>
                <a:rPr lang="en-US" altLang="zh-CN" sz="1400"/>
                <a:t>task scheduler</a:t>
              </a:r>
            </a:p>
          </p:txBody>
        </p:sp>
        <p:cxnSp>
          <p:nvCxnSpPr>
            <p:cNvPr id="36" name="直接连接符 33">
              <a:extLst>
                <a:ext uri="{FF2B5EF4-FFF2-40B4-BE49-F238E27FC236}">
                  <a16:creationId xmlns:a16="http://schemas.microsoft.com/office/drawing/2014/main" id="{21D89CF2-31D9-44F6-BAD3-386B461E2FAD}"/>
                </a:ext>
              </a:extLst>
            </p:cNvPr>
            <p:cNvCxnSpPr/>
            <p:nvPr/>
          </p:nvCxnSpPr>
          <p:spPr>
            <a:xfrm flipV="1">
              <a:off x="11088" y="8105"/>
              <a:ext cx="2487" cy="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4">
              <a:extLst>
                <a:ext uri="{FF2B5EF4-FFF2-40B4-BE49-F238E27FC236}">
                  <a16:creationId xmlns:a16="http://schemas.microsoft.com/office/drawing/2014/main" id="{BD3DEDDF-1342-41B1-9AEA-D87C993EE984}"/>
                </a:ext>
              </a:extLst>
            </p:cNvPr>
            <p:cNvCxnSpPr/>
            <p:nvPr/>
          </p:nvCxnSpPr>
          <p:spPr>
            <a:xfrm flipV="1">
              <a:off x="11098" y="8571"/>
              <a:ext cx="2487" cy="19"/>
            </a:xfrm>
            <a:prstGeom prst="line">
              <a:avLst/>
            </a:prstGeom>
          </p:spPr>
          <p:style>
            <a:lnRef idx="1">
              <a:schemeClr val="accent1"/>
            </a:lnRef>
            <a:fillRef idx="0">
              <a:schemeClr val="accent1"/>
            </a:fillRef>
            <a:effectRef idx="0">
              <a:schemeClr val="accent1"/>
            </a:effectRef>
            <a:fontRef idx="minor">
              <a:schemeClr val="tx1"/>
            </a:fontRef>
          </p:style>
        </p:cxnSp>
        <p:sp>
          <p:nvSpPr>
            <p:cNvPr id="38" name="文本框 35">
              <a:extLst>
                <a:ext uri="{FF2B5EF4-FFF2-40B4-BE49-F238E27FC236}">
                  <a16:creationId xmlns:a16="http://schemas.microsoft.com/office/drawing/2014/main" id="{27505E1A-CD50-4B88-869F-9F5E4D1B400D}"/>
                </a:ext>
              </a:extLst>
            </p:cNvPr>
            <p:cNvSpPr txBox="1"/>
            <p:nvPr/>
          </p:nvSpPr>
          <p:spPr>
            <a:xfrm>
              <a:off x="11525" y="8513"/>
              <a:ext cx="1747" cy="483"/>
            </a:xfrm>
            <a:prstGeom prst="rect">
              <a:avLst/>
            </a:prstGeom>
            <a:noFill/>
          </p:spPr>
          <p:txBody>
            <a:bodyPr wrap="none" rtlCol="0">
              <a:spAutoFit/>
            </a:bodyPr>
            <a:lstStyle/>
            <a:p>
              <a:r>
                <a:rPr lang="en-US" altLang="zh-CN" sz="1400"/>
                <a:t>block tracker</a:t>
              </a:r>
            </a:p>
          </p:txBody>
        </p:sp>
      </p:grpSp>
      <p:grpSp>
        <p:nvGrpSpPr>
          <p:cNvPr id="39" name="组合 42">
            <a:extLst>
              <a:ext uri="{FF2B5EF4-FFF2-40B4-BE49-F238E27FC236}">
                <a16:creationId xmlns:a16="http://schemas.microsoft.com/office/drawing/2014/main" id="{81ED4E0C-CCFF-4E50-B4F5-9801D4BD1307}"/>
              </a:ext>
            </a:extLst>
          </p:cNvPr>
          <p:cNvGrpSpPr/>
          <p:nvPr/>
        </p:nvGrpSpPr>
        <p:grpSpPr>
          <a:xfrm>
            <a:off x="7941310" y="2355850"/>
            <a:ext cx="1967230" cy="1490980"/>
            <a:chOff x="14522" y="4293"/>
            <a:chExt cx="3098" cy="2348"/>
          </a:xfrm>
        </p:grpSpPr>
        <p:sp>
          <p:nvSpPr>
            <p:cNvPr id="40" name="矩形 36">
              <a:extLst>
                <a:ext uri="{FF2B5EF4-FFF2-40B4-BE49-F238E27FC236}">
                  <a16:creationId xmlns:a16="http://schemas.microsoft.com/office/drawing/2014/main" id="{34772C28-6E8A-49BB-9396-4F1F5FF43893}"/>
                </a:ext>
              </a:extLst>
            </p:cNvPr>
            <p:cNvSpPr/>
            <p:nvPr/>
          </p:nvSpPr>
          <p:spPr>
            <a:xfrm>
              <a:off x="15114" y="4471"/>
              <a:ext cx="2328" cy="4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input receiver</a:t>
              </a:r>
            </a:p>
          </p:txBody>
        </p:sp>
        <p:sp>
          <p:nvSpPr>
            <p:cNvPr id="41" name="矩形 37">
              <a:extLst>
                <a:ext uri="{FF2B5EF4-FFF2-40B4-BE49-F238E27FC236}">
                  <a16:creationId xmlns:a16="http://schemas.microsoft.com/office/drawing/2014/main" id="{6FA9F2A3-0E67-4C8C-9CCA-564E8FD7BDC3}"/>
                </a:ext>
              </a:extLst>
            </p:cNvPr>
            <p:cNvSpPr/>
            <p:nvPr/>
          </p:nvSpPr>
          <p:spPr>
            <a:xfrm>
              <a:off x="15114" y="4965"/>
              <a:ext cx="2328" cy="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task execution</a:t>
              </a:r>
            </a:p>
          </p:txBody>
        </p:sp>
        <p:sp>
          <p:nvSpPr>
            <p:cNvPr id="42" name="矩形 38">
              <a:extLst>
                <a:ext uri="{FF2B5EF4-FFF2-40B4-BE49-F238E27FC236}">
                  <a16:creationId xmlns:a16="http://schemas.microsoft.com/office/drawing/2014/main" id="{303B1362-FC38-4C59-A8DD-BF738D0F26A3}"/>
                </a:ext>
              </a:extLst>
            </p:cNvPr>
            <p:cNvSpPr/>
            <p:nvPr/>
          </p:nvSpPr>
          <p:spPr>
            <a:xfrm>
              <a:off x="15114" y="5459"/>
              <a:ext cx="2328" cy="4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block manager</a:t>
              </a:r>
            </a:p>
          </p:txBody>
        </p:sp>
        <p:sp>
          <p:nvSpPr>
            <p:cNvPr id="43" name="矩形 39">
              <a:extLst>
                <a:ext uri="{FF2B5EF4-FFF2-40B4-BE49-F238E27FC236}">
                  <a16:creationId xmlns:a16="http://schemas.microsoft.com/office/drawing/2014/main" id="{194431E9-AE8A-45AB-BD6A-5539E2407DE3}"/>
                </a:ext>
              </a:extLst>
            </p:cNvPr>
            <p:cNvSpPr/>
            <p:nvPr/>
          </p:nvSpPr>
          <p:spPr>
            <a:xfrm>
              <a:off x="15114" y="5953"/>
              <a:ext cx="2328" cy="4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comm.manager</a:t>
              </a:r>
            </a:p>
          </p:txBody>
        </p:sp>
        <p:sp>
          <p:nvSpPr>
            <p:cNvPr id="44" name="矩形 40">
              <a:extLst>
                <a:ext uri="{FF2B5EF4-FFF2-40B4-BE49-F238E27FC236}">
                  <a16:creationId xmlns:a16="http://schemas.microsoft.com/office/drawing/2014/main" id="{DE6A1DC8-1C07-4A12-8291-CF5C8557B49B}"/>
                </a:ext>
              </a:extLst>
            </p:cNvPr>
            <p:cNvSpPr/>
            <p:nvPr/>
          </p:nvSpPr>
          <p:spPr>
            <a:xfrm>
              <a:off x="14522" y="4293"/>
              <a:ext cx="3098" cy="2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1">
              <a:extLst>
                <a:ext uri="{FF2B5EF4-FFF2-40B4-BE49-F238E27FC236}">
                  <a16:creationId xmlns:a16="http://schemas.microsoft.com/office/drawing/2014/main" id="{9A29BB7A-8F2C-4494-B174-FDABC44F289C}"/>
                </a:ext>
              </a:extLst>
            </p:cNvPr>
            <p:cNvSpPr txBox="1"/>
            <p:nvPr/>
          </p:nvSpPr>
          <p:spPr>
            <a:xfrm rot="16200000">
              <a:off x="14155" y="5137"/>
              <a:ext cx="1314" cy="580"/>
            </a:xfrm>
            <a:prstGeom prst="rect">
              <a:avLst/>
            </a:prstGeom>
            <a:noFill/>
          </p:spPr>
          <p:txBody>
            <a:bodyPr wrap="none" rtlCol="0">
              <a:spAutoFit/>
            </a:bodyPr>
            <a:lstStyle/>
            <a:p>
              <a:r>
                <a:rPr lang="en-US" altLang="zh-CN"/>
                <a:t>worker</a:t>
              </a:r>
            </a:p>
          </p:txBody>
        </p:sp>
      </p:grpSp>
      <p:grpSp>
        <p:nvGrpSpPr>
          <p:cNvPr id="46" name="组合 43">
            <a:extLst>
              <a:ext uri="{FF2B5EF4-FFF2-40B4-BE49-F238E27FC236}">
                <a16:creationId xmlns:a16="http://schemas.microsoft.com/office/drawing/2014/main" id="{BD4F77C8-5A3F-4E7D-92B3-B52BCBAAE290}"/>
              </a:ext>
            </a:extLst>
          </p:cNvPr>
          <p:cNvGrpSpPr/>
          <p:nvPr/>
        </p:nvGrpSpPr>
        <p:grpSpPr>
          <a:xfrm>
            <a:off x="7941310" y="4260215"/>
            <a:ext cx="1967230" cy="1490980"/>
            <a:chOff x="14522" y="4293"/>
            <a:chExt cx="3098" cy="2348"/>
          </a:xfrm>
        </p:grpSpPr>
        <p:sp>
          <p:nvSpPr>
            <p:cNvPr id="47" name="矩形 44">
              <a:extLst>
                <a:ext uri="{FF2B5EF4-FFF2-40B4-BE49-F238E27FC236}">
                  <a16:creationId xmlns:a16="http://schemas.microsoft.com/office/drawing/2014/main" id="{DA142ABE-C776-4888-AB2B-CD8E493AA529}"/>
                </a:ext>
              </a:extLst>
            </p:cNvPr>
            <p:cNvSpPr/>
            <p:nvPr/>
          </p:nvSpPr>
          <p:spPr>
            <a:xfrm>
              <a:off x="15114" y="4471"/>
              <a:ext cx="2328" cy="4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input receiver</a:t>
              </a:r>
            </a:p>
          </p:txBody>
        </p:sp>
        <p:sp>
          <p:nvSpPr>
            <p:cNvPr id="48" name="矩形 45">
              <a:extLst>
                <a:ext uri="{FF2B5EF4-FFF2-40B4-BE49-F238E27FC236}">
                  <a16:creationId xmlns:a16="http://schemas.microsoft.com/office/drawing/2014/main" id="{D68E4B81-2DCC-4F26-BC5C-7672EBD62321}"/>
                </a:ext>
              </a:extLst>
            </p:cNvPr>
            <p:cNvSpPr/>
            <p:nvPr/>
          </p:nvSpPr>
          <p:spPr>
            <a:xfrm>
              <a:off x="15114" y="4965"/>
              <a:ext cx="2328" cy="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task execution</a:t>
              </a:r>
            </a:p>
          </p:txBody>
        </p:sp>
        <p:sp>
          <p:nvSpPr>
            <p:cNvPr id="49" name="矩形 46">
              <a:extLst>
                <a:ext uri="{FF2B5EF4-FFF2-40B4-BE49-F238E27FC236}">
                  <a16:creationId xmlns:a16="http://schemas.microsoft.com/office/drawing/2014/main" id="{6492CECC-E166-4148-B7F1-1EEA5146891F}"/>
                </a:ext>
              </a:extLst>
            </p:cNvPr>
            <p:cNvSpPr/>
            <p:nvPr/>
          </p:nvSpPr>
          <p:spPr>
            <a:xfrm>
              <a:off x="15114" y="5459"/>
              <a:ext cx="2328" cy="4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block manager</a:t>
              </a:r>
            </a:p>
          </p:txBody>
        </p:sp>
        <p:sp>
          <p:nvSpPr>
            <p:cNvPr id="50" name="矩形 47">
              <a:extLst>
                <a:ext uri="{FF2B5EF4-FFF2-40B4-BE49-F238E27FC236}">
                  <a16:creationId xmlns:a16="http://schemas.microsoft.com/office/drawing/2014/main" id="{9FCCFAD0-C8D4-4B11-AD2C-10BB7944A5CB}"/>
                </a:ext>
              </a:extLst>
            </p:cNvPr>
            <p:cNvSpPr/>
            <p:nvPr/>
          </p:nvSpPr>
          <p:spPr>
            <a:xfrm>
              <a:off x="15114" y="5953"/>
              <a:ext cx="2328" cy="4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微软雅黑" panose="020B0503020204020204" pitchFamily="34" charset="-122"/>
                  <a:ea typeface="微软雅黑" panose="020B0503020204020204" pitchFamily="34" charset="-122"/>
                </a:rPr>
                <a:t>comm.manager</a:t>
              </a:r>
            </a:p>
          </p:txBody>
        </p:sp>
        <p:sp>
          <p:nvSpPr>
            <p:cNvPr id="51" name="矩形 48">
              <a:extLst>
                <a:ext uri="{FF2B5EF4-FFF2-40B4-BE49-F238E27FC236}">
                  <a16:creationId xmlns:a16="http://schemas.microsoft.com/office/drawing/2014/main" id="{001BF569-DCBA-4369-A621-C99CD37FC3DA}"/>
                </a:ext>
              </a:extLst>
            </p:cNvPr>
            <p:cNvSpPr/>
            <p:nvPr/>
          </p:nvSpPr>
          <p:spPr>
            <a:xfrm>
              <a:off x="14522" y="4293"/>
              <a:ext cx="3098" cy="2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49">
              <a:extLst>
                <a:ext uri="{FF2B5EF4-FFF2-40B4-BE49-F238E27FC236}">
                  <a16:creationId xmlns:a16="http://schemas.microsoft.com/office/drawing/2014/main" id="{66617E46-28C5-4B38-9DAA-FC5850ED7FEF}"/>
                </a:ext>
              </a:extLst>
            </p:cNvPr>
            <p:cNvSpPr txBox="1"/>
            <p:nvPr/>
          </p:nvSpPr>
          <p:spPr>
            <a:xfrm rot="16200000">
              <a:off x="14155" y="5137"/>
              <a:ext cx="1314" cy="580"/>
            </a:xfrm>
            <a:prstGeom prst="rect">
              <a:avLst/>
            </a:prstGeom>
            <a:noFill/>
          </p:spPr>
          <p:txBody>
            <a:bodyPr wrap="none" rtlCol="0">
              <a:spAutoFit/>
            </a:bodyPr>
            <a:lstStyle/>
            <a:p>
              <a:r>
                <a:rPr lang="en-US" altLang="zh-CN"/>
                <a:t>worker</a:t>
              </a:r>
            </a:p>
          </p:txBody>
        </p:sp>
      </p:grpSp>
      <p:sp>
        <p:nvSpPr>
          <p:cNvPr id="53" name="矩形 51">
            <a:extLst>
              <a:ext uri="{FF2B5EF4-FFF2-40B4-BE49-F238E27FC236}">
                <a16:creationId xmlns:a16="http://schemas.microsoft.com/office/drawing/2014/main" id="{D2B583C1-6FA6-45DE-9C9C-16808B079E1F}"/>
              </a:ext>
            </a:extLst>
          </p:cNvPr>
          <p:cNvSpPr/>
          <p:nvPr/>
        </p:nvSpPr>
        <p:spPr>
          <a:xfrm>
            <a:off x="5756275" y="2343785"/>
            <a:ext cx="1867535" cy="34080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2">
            <a:extLst>
              <a:ext uri="{FF2B5EF4-FFF2-40B4-BE49-F238E27FC236}">
                <a16:creationId xmlns:a16="http://schemas.microsoft.com/office/drawing/2014/main" id="{7FE0C134-DD66-454A-BF7C-E595F828299D}"/>
              </a:ext>
            </a:extLst>
          </p:cNvPr>
          <p:cNvCxnSpPr/>
          <p:nvPr/>
        </p:nvCxnSpPr>
        <p:spPr>
          <a:xfrm flipV="1">
            <a:off x="7623810" y="3075940"/>
            <a:ext cx="317500" cy="470535"/>
          </a:xfrm>
          <a:prstGeom prst="straightConnector1">
            <a:avLst/>
          </a:prstGeom>
          <a:ln w="12700" cmpd="sng">
            <a:solidFill>
              <a:schemeClr val="accent1">
                <a:shade val="50000"/>
              </a:schemeClr>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3">
            <a:extLst>
              <a:ext uri="{FF2B5EF4-FFF2-40B4-BE49-F238E27FC236}">
                <a16:creationId xmlns:a16="http://schemas.microsoft.com/office/drawing/2014/main" id="{55DAE198-994F-454C-9F34-677BF7ED651F}"/>
              </a:ext>
            </a:extLst>
          </p:cNvPr>
          <p:cNvCxnSpPr/>
          <p:nvPr/>
        </p:nvCxnSpPr>
        <p:spPr>
          <a:xfrm>
            <a:off x="7623810" y="4573905"/>
            <a:ext cx="317500" cy="406400"/>
          </a:xfrm>
          <a:prstGeom prst="straightConnector1">
            <a:avLst/>
          </a:prstGeom>
          <a:ln w="12700" cmpd="sng">
            <a:solidFill>
              <a:schemeClr val="accent1">
                <a:shade val="50000"/>
              </a:schemeClr>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矩形 54">
            <a:extLst>
              <a:ext uri="{FF2B5EF4-FFF2-40B4-BE49-F238E27FC236}">
                <a16:creationId xmlns:a16="http://schemas.microsoft.com/office/drawing/2014/main" id="{859E8470-CDD5-4242-8CA5-6CA329849841}"/>
              </a:ext>
            </a:extLst>
          </p:cNvPr>
          <p:cNvSpPr/>
          <p:nvPr/>
        </p:nvSpPr>
        <p:spPr>
          <a:xfrm>
            <a:off x="10785475" y="2377440"/>
            <a:ext cx="802005" cy="3759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client</a:t>
            </a:r>
          </a:p>
        </p:txBody>
      </p:sp>
      <p:sp>
        <p:nvSpPr>
          <p:cNvPr id="57" name="矩形 55">
            <a:extLst>
              <a:ext uri="{FF2B5EF4-FFF2-40B4-BE49-F238E27FC236}">
                <a16:creationId xmlns:a16="http://schemas.microsoft.com/office/drawing/2014/main" id="{FB78FB01-5CD5-482B-9577-87A849FA0CAF}"/>
              </a:ext>
            </a:extLst>
          </p:cNvPr>
          <p:cNvSpPr/>
          <p:nvPr/>
        </p:nvSpPr>
        <p:spPr>
          <a:xfrm>
            <a:off x="10785475" y="2953385"/>
            <a:ext cx="802005" cy="3759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pitchFamily="34" charset="-122"/>
                <a:ea typeface="微软雅黑" panose="020B0503020204020204" pitchFamily="34" charset="-122"/>
              </a:rPr>
              <a:t>client</a:t>
            </a:r>
          </a:p>
        </p:txBody>
      </p:sp>
      <p:cxnSp>
        <p:nvCxnSpPr>
          <p:cNvPr id="58" name="直接箭头连接符 56">
            <a:extLst>
              <a:ext uri="{FF2B5EF4-FFF2-40B4-BE49-F238E27FC236}">
                <a16:creationId xmlns:a16="http://schemas.microsoft.com/office/drawing/2014/main" id="{BE87D9C2-1894-4977-A867-2788BA373092}"/>
              </a:ext>
            </a:extLst>
          </p:cNvPr>
          <p:cNvCxnSpPr>
            <a:stCxn id="56" idx="1"/>
            <a:endCxn id="40" idx="3"/>
          </p:cNvCxnSpPr>
          <p:nvPr/>
        </p:nvCxnSpPr>
        <p:spPr>
          <a:xfrm flipH="1">
            <a:off x="9783445" y="2565400"/>
            <a:ext cx="989965" cy="6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7">
            <a:extLst>
              <a:ext uri="{FF2B5EF4-FFF2-40B4-BE49-F238E27FC236}">
                <a16:creationId xmlns:a16="http://schemas.microsoft.com/office/drawing/2014/main" id="{486CAF10-E6EB-49FE-BDB3-426103F2E5D0}"/>
              </a:ext>
            </a:extLst>
          </p:cNvPr>
          <p:cNvCxnSpPr>
            <a:stCxn id="57" idx="1"/>
            <a:endCxn id="47" idx="3"/>
          </p:cNvCxnSpPr>
          <p:nvPr/>
        </p:nvCxnSpPr>
        <p:spPr>
          <a:xfrm flipH="1">
            <a:off x="9783445" y="3141345"/>
            <a:ext cx="989965" cy="138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曲线连接符 59">
            <a:extLst>
              <a:ext uri="{FF2B5EF4-FFF2-40B4-BE49-F238E27FC236}">
                <a16:creationId xmlns:a16="http://schemas.microsoft.com/office/drawing/2014/main" id="{01A477F5-F5ED-4EBD-88F5-02FF83AF8ACB}"/>
              </a:ext>
            </a:extLst>
          </p:cNvPr>
          <p:cNvCxnSpPr/>
          <p:nvPr/>
        </p:nvCxnSpPr>
        <p:spPr>
          <a:xfrm>
            <a:off x="9795510" y="3253105"/>
            <a:ext cx="3175" cy="1904365"/>
          </a:xfrm>
          <a:prstGeom prst="curvedConnector3">
            <a:avLst>
              <a:gd name="adj1" fmla="val 75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60D8A19-D0F2-4018-8C54-79019061BB7D}"/>
              </a:ext>
            </a:extLst>
          </p:cNvPr>
          <p:cNvSpPr txBox="1"/>
          <p:nvPr/>
        </p:nvSpPr>
        <p:spPr>
          <a:xfrm>
            <a:off x="10091420" y="4102100"/>
            <a:ext cx="1703705" cy="521970"/>
          </a:xfrm>
          <a:prstGeom prst="rect">
            <a:avLst/>
          </a:prstGeom>
          <a:noFill/>
        </p:spPr>
        <p:txBody>
          <a:bodyPr wrap="non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输入及</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check point</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RDD</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的副本</a:t>
            </a:r>
          </a:p>
        </p:txBody>
      </p:sp>
      <p:sp>
        <p:nvSpPr>
          <p:cNvPr id="62" name="矩形 61">
            <a:extLst>
              <a:ext uri="{FF2B5EF4-FFF2-40B4-BE49-F238E27FC236}">
                <a16:creationId xmlns:a16="http://schemas.microsoft.com/office/drawing/2014/main" id="{5637F39A-E179-4F9B-951C-85FD248FEEB2}"/>
              </a:ext>
            </a:extLst>
          </p:cNvPr>
          <p:cNvSpPr/>
          <p:nvPr/>
        </p:nvSpPr>
        <p:spPr>
          <a:xfrm>
            <a:off x="10560050" y="5187950"/>
            <a:ext cx="225425" cy="2254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90AA75CC-8BAE-4BA6-B7BD-F21E47ACAEFB}"/>
              </a:ext>
            </a:extLst>
          </p:cNvPr>
          <p:cNvSpPr/>
          <p:nvPr/>
        </p:nvSpPr>
        <p:spPr>
          <a:xfrm>
            <a:off x="10560050" y="5526405"/>
            <a:ext cx="225425" cy="2254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05C9A651-9DEB-4755-A149-C458B0ECFA88}"/>
              </a:ext>
            </a:extLst>
          </p:cNvPr>
          <p:cNvSpPr txBox="1"/>
          <p:nvPr/>
        </p:nvSpPr>
        <p:spPr>
          <a:xfrm>
            <a:off x="10785158" y="5133340"/>
            <a:ext cx="894080" cy="306705"/>
          </a:xfrm>
          <a:prstGeom prst="rect">
            <a:avLst/>
          </a:prstGeom>
          <a:noFill/>
        </p:spPr>
        <p:txBody>
          <a:bodyPr wrap="non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新增组件</a:t>
            </a:r>
          </a:p>
        </p:txBody>
      </p:sp>
      <p:sp>
        <p:nvSpPr>
          <p:cNvPr id="65" name="文本框 64">
            <a:extLst>
              <a:ext uri="{FF2B5EF4-FFF2-40B4-BE49-F238E27FC236}">
                <a16:creationId xmlns:a16="http://schemas.microsoft.com/office/drawing/2014/main" id="{683B7155-EBB4-412A-8926-D23AD94617B5}"/>
              </a:ext>
            </a:extLst>
          </p:cNvPr>
          <p:cNvSpPr txBox="1"/>
          <p:nvPr/>
        </p:nvSpPr>
        <p:spPr>
          <a:xfrm>
            <a:off x="10785158" y="5485765"/>
            <a:ext cx="894080" cy="306705"/>
          </a:xfrm>
          <a:prstGeom prst="rect">
            <a:avLst/>
          </a:prstGeom>
          <a:noFill/>
        </p:spPr>
        <p:txBody>
          <a:bodyPr wrap="non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修改组件</a:t>
            </a:r>
          </a:p>
        </p:txBody>
      </p:sp>
      <p:sp>
        <p:nvSpPr>
          <p:cNvPr id="66" name="矩形 65">
            <a:extLst>
              <a:ext uri="{FF2B5EF4-FFF2-40B4-BE49-F238E27FC236}">
                <a16:creationId xmlns:a16="http://schemas.microsoft.com/office/drawing/2014/main" id="{E7E6F813-21BA-4490-AC90-1AE5191DE713}"/>
              </a:ext>
            </a:extLst>
          </p:cNvPr>
          <p:cNvSpPr/>
          <p:nvPr/>
        </p:nvSpPr>
        <p:spPr>
          <a:xfrm>
            <a:off x="5562600" y="2099945"/>
            <a:ext cx="6252845" cy="3859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BCBEA197-025D-9A49-8CFC-E8AD4E7C1F9E}"/>
              </a:ext>
            </a:extLst>
          </p:cNvPr>
          <p:cNvSpPr>
            <a:spLocks noGrp="1"/>
          </p:cNvSpPr>
          <p:nvPr>
            <p:ph type="sldNum" sz="quarter" idx="12"/>
          </p:nvPr>
        </p:nvSpPr>
        <p:spPr/>
        <p:txBody>
          <a:bodyPr/>
          <a:lstStyle/>
          <a:p>
            <a:fld id="{B13F0FA4-29F4-4B1D-A16B-0D7169EBD889}" type="slidenum">
              <a:rPr lang="en-US" smtClean="0"/>
              <a:t>74</a:t>
            </a:fld>
            <a:endParaRPr lang="en-US"/>
          </a:p>
        </p:txBody>
      </p:sp>
    </p:spTree>
    <p:extLst>
      <p:ext uri="{BB962C8B-B14F-4D97-AF65-F5344CB8AC3E}">
        <p14:creationId xmlns:p14="http://schemas.microsoft.com/office/powerpoint/2010/main" val="82807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CD20-6C34-480A-9393-8DFCB059990A}"/>
              </a:ext>
            </a:extLst>
          </p:cNvPr>
          <p:cNvSpPr>
            <a:spLocks noGrp="1"/>
          </p:cNvSpPr>
          <p:nvPr>
            <p:ph type="title"/>
          </p:nvPr>
        </p:nvSpPr>
        <p:spPr/>
        <p:txBody>
          <a:bodyPr/>
          <a:lstStyle/>
          <a:p>
            <a:r>
              <a:rPr lang="en-US" altLang="zh-CN" dirty="0"/>
              <a:t>5.3 </a:t>
            </a:r>
            <a:r>
              <a:rPr lang="zh-CN" altLang="en-US" dirty="0"/>
              <a:t>分布式系统及编程模型</a:t>
            </a:r>
          </a:p>
        </p:txBody>
      </p:sp>
      <p:sp>
        <p:nvSpPr>
          <p:cNvPr id="3" name="Content Placeholder 2">
            <a:extLst>
              <a:ext uri="{FF2B5EF4-FFF2-40B4-BE49-F238E27FC236}">
                <a16:creationId xmlns:a16="http://schemas.microsoft.com/office/drawing/2014/main" id="{5203F7AE-BCA4-4D26-BBE4-2939620CEF80}"/>
              </a:ext>
            </a:extLst>
          </p:cNvPr>
          <p:cNvSpPr>
            <a:spLocks noGrp="1"/>
          </p:cNvSpPr>
          <p:nvPr>
            <p:ph idx="1"/>
          </p:nvPr>
        </p:nvSpPr>
        <p:spPr>
          <a:xfrm>
            <a:off x="680483" y="1160756"/>
            <a:ext cx="4438713" cy="5016207"/>
          </a:xfrm>
        </p:spPr>
        <p:txBody>
          <a:bodyPr/>
          <a:lstStyle/>
          <a:p>
            <a:r>
              <a:rPr lang="en-US" altLang="zh-CN" dirty="0"/>
              <a:t>Apache </a:t>
            </a:r>
            <a:r>
              <a:rPr lang="en-US" altLang="zh-CN" dirty="0" err="1"/>
              <a:t>Flink</a:t>
            </a:r>
            <a:r>
              <a:rPr lang="zh-CN" altLang="en-US" dirty="0"/>
              <a:t>：系统框架</a:t>
            </a:r>
            <a:endParaRPr lang="en-US" altLang="zh-CN" dirty="0"/>
          </a:p>
          <a:p>
            <a:pPr lvl="1"/>
            <a:r>
              <a:rPr lang="en-US" altLang="zh-CN" dirty="0" err="1"/>
              <a:t>jobclient</a:t>
            </a:r>
            <a:r>
              <a:rPr lang="zh-CN" altLang="en-US" dirty="0"/>
              <a:t>：独立的程序执行入口</a:t>
            </a:r>
            <a:endParaRPr lang="en-US" altLang="zh-CN" dirty="0"/>
          </a:p>
          <a:p>
            <a:pPr lvl="1"/>
            <a:r>
              <a:rPr lang="en-US" altLang="zh-CN" dirty="0" err="1"/>
              <a:t>jobmanager</a:t>
            </a:r>
            <a:r>
              <a:rPr lang="zh-CN" altLang="en-US" dirty="0"/>
              <a:t>：对应一个</a:t>
            </a:r>
            <a:r>
              <a:rPr lang="en-US" altLang="zh-CN" dirty="0" err="1"/>
              <a:t>Flink</a:t>
            </a:r>
            <a:r>
              <a:rPr lang="zh-CN" altLang="en-US" dirty="0"/>
              <a:t>程序的</a:t>
            </a:r>
            <a:r>
              <a:rPr lang="en-US" altLang="zh-CN" dirty="0"/>
              <a:t>master</a:t>
            </a:r>
            <a:r>
              <a:rPr lang="zh-CN" altLang="en-US" dirty="0"/>
              <a:t>进程，负责</a:t>
            </a:r>
            <a:r>
              <a:rPr lang="en-US" altLang="zh-CN" dirty="0"/>
              <a:t>job</a:t>
            </a:r>
            <a:r>
              <a:rPr lang="zh-CN" altLang="en-US" dirty="0"/>
              <a:t>的管理和资源的协调</a:t>
            </a:r>
            <a:endParaRPr lang="en-US" altLang="zh-CN" dirty="0"/>
          </a:p>
          <a:p>
            <a:pPr lvl="1"/>
            <a:r>
              <a:rPr lang="en-US" altLang="zh-CN" dirty="0" err="1"/>
              <a:t>taksmanager</a:t>
            </a:r>
            <a:r>
              <a:rPr lang="zh-CN" altLang="en-US" dirty="0"/>
              <a:t>和</a:t>
            </a:r>
            <a:r>
              <a:rPr lang="en-US" altLang="zh-CN" dirty="0" err="1"/>
              <a:t>taskslot</a:t>
            </a:r>
            <a:r>
              <a:rPr lang="zh-CN" altLang="en-US" dirty="0"/>
              <a:t>：具体负责执行</a:t>
            </a:r>
            <a:r>
              <a:rPr lang="en-US" altLang="zh-CN" dirty="0"/>
              <a:t>task</a:t>
            </a:r>
            <a:r>
              <a:rPr lang="zh-CN" altLang="en-US" dirty="0"/>
              <a:t>的组件。每个</a:t>
            </a:r>
            <a:r>
              <a:rPr lang="en-US" altLang="zh-CN" dirty="0" err="1"/>
              <a:t>taskmanager</a:t>
            </a:r>
            <a:r>
              <a:rPr lang="zh-CN" altLang="en-US" dirty="0"/>
              <a:t>对应是运行在节点上的</a:t>
            </a:r>
            <a:r>
              <a:rPr lang="en-US" altLang="zh-CN" dirty="0"/>
              <a:t>JVM</a:t>
            </a:r>
            <a:r>
              <a:rPr lang="zh-CN" altLang="en-US" dirty="0"/>
              <a:t>进程</a:t>
            </a:r>
            <a:endParaRPr lang="en-US" altLang="zh-CN" dirty="0"/>
          </a:p>
          <a:p>
            <a:endParaRPr lang="zh-CN" altLang="en-US" dirty="0"/>
          </a:p>
        </p:txBody>
      </p:sp>
      <p:sp>
        <p:nvSpPr>
          <p:cNvPr id="76" name="Rectangle 75">
            <a:extLst>
              <a:ext uri="{FF2B5EF4-FFF2-40B4-BE49-F238E27FC236}">
                <a16:creationId xmlns:a16="http://schemas.microsoft.com/office/drawing/2014/main" id="{247EAA77-30B6-4F5B-8160-CC49E5AC0ACA}"/>
              </a:ext>
            </a:extLst>
          </p:cNvPr>
          <p:cNvSpPr/>
          <p:nvPr/>
        </p:nvSpPr>
        <p:spPr>
          <a:xfrm>
            <a:off x="4827610" y="6070378"/>
            <a:ext cx="3134191" cy="369332"/>
          </a:xfrm>
          <a:prstGeom prst="rect">
            <a:avLst/>
          </a:prstGeom>
        </p:spPr>
        <p:txBody>
          <a:bodyPr wrap="none">
            <a:spAutoFit/>
          </a:bodyPr>
          <a:lstStyle/>
          <a:p>
            <a:r>
              <a:rPr lang="en-US" altLang="zh-CN" dirty="0">
                <a:latin typeface="Arial" panose="020B0604020202020204" pitchFamily="34" charset="0"/>
                <a:ea typeface="微软雅黑" panose="020B0503020204020204" pitchFamily="34" charset="-122"/>
              </a:rPr>
              <a:t>Apache </a:t>
            </a:r>
            <a:r>
              <a:rPr lang="en-US" altLang="zh-CN" dirty="0" err="1">
                <a:latin typeface="Arial" panose="020B0604020202020204" pitchFamily="34" charset="0"/>
                <a:ea typeface="微软雅黑" panose="020B0503020204020204" pitchFamily="34" charset="-122"/>
              </a:rPr>
              <a:t>Flink</a:t>
            </a:r>
            <a:r>
              <a:rPr lang="zh-CN" altLang="en-US" dirty="0">
                <a:latin typeface="Arial" panose="020B0604020202020204" pitchFamily="34" charset="0"/>
                <a:ea typeface="微软雅黑" panose="020B0503020204020204" pitchFamily="34" charset="-122"/>
              </a:rPr>
              <a:t>分布式运行环境</a:t>
            </a:r>
            <a:endParaRPr lang="en-US" dirty="0">
              <a:latin typeface="Arial" panose="020B0604020202020204" pitchFamily="34" charset="0"/>
              <a:ea typeface="微软雅黑" panose="020B0503020204020204" pitchFamily="34" charset="-122"/>
            </a:endParaRPr>
          </a:p>
        </p:txBody>
      </p:sp>
      <p:grpSp>
        <p:nvGrpSpPr>
          <p:cNvPr id="77" name="组合 14">
            <a:extLst>
              <a:ext uri="{FF2B5EF4-FFF2-40B4-BE49-F238E27FC236}">
                <a16:creationId xmlns:a16="http://schemas.microsoft.com/office/drawing/2014/main" id="{2A436B46-1851-4662-B8B7-25EC13650913}"/>
              </a:ext>
            </a:extLst>
          </p:cNvPr>
          <p:cNvGrpSpPr/>
          <p:nvPr/>
        </p:nvGrpSpPr>
        <p:grpSpPr>
          <a:xfrm>
            <a:off x="5317316" y="3040039"/>
            <a:ext cx="3044190" cy="2343150"/>
            <a:chOff x="10003" y="4628"/>
            <a:chExt cx="4794" cy="3690"/>
          </a:xfrm>
        </p:grpSpPr>
        <p:sp>
          <p:nvSpPr>
            <p:cNvPr id="78" name="流程图: 文档 3">
              <a:extLst>
                <a:ext uri="{FF2B5EF4-FFF2-40B4-BE49-F238E27FC236}">
                  <a16:creationId xmlns:a16="http://schemas.microsoft.com/office/drawing/2014/main" id="{0166F014-5C85-4A58-9BF3-A538F3B36907}"/>
                </a:ext>
              </a:extLst>
            </p:cNvPr>
            <p:cNvSpPr/>
            <p:nvPr/>
          </p:nvSpPr>
          <p:spPr>
            <a:xfrm>
              <a:off x="11523" y="5236"/>
              <a:ext cx="1539" cy="829"/>
            </a:xfrm>
            <a:prstGeom prst="flowChartDocumen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程序代码</a:t>
              </a:r>
            </a:p>
          </p:txBody>
        </p:sp>
        <p:sp>
          <p:nvSpPr>
            <p:cNvPr id="79" name="矩形 5">
              <a:extLst>
                <a:ext uri="{FF2B5EF4-FFF2-40B4-BE49-F238E27FC236}">
                  <a16:creationId xmlns:a16="http://schemas.microsoft.com/office/drawing/2014/main" id="{15BF350F-5DE2-4F0F-94C8-DC044A5AD5C3}"/>
                </a:ext>
              </a:extLst>
            </p:cNvPr>
            <p:cNvSpPr/>
            <p:nvPr/>
          </p:nvSpPr>
          <p:spPr>
            <a:xfrm>
              <a:off x="10437" y="6721"/>
              <a:ext cx="1717" cy="8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j-lt"/>
                  <a:ea typeface="微软雅黑" panose="020B0503020204020204" pitchFamily="34" charset="-122"/>
                  <a:cs typeface="+mj-lt"/>
                </a:rPr>
                <a:t>optimizer/</a:t>
              </a:r>
            </a:p>
            <a:p>
              <a:pPr algn="ctr"/>
              <a:r>
                <a:rPr lang="en-US" altLang="zh-CN" sz="1200">
                  <a:solidFill>
                    <a:schemeClr val="tx1"/>
                  </a:solidFill>
                  <a:latin typeface="+mj-lt"/>
                  <a:ea typeface="微软雅黑" panose="020B0503020204020204" pitchFamily="34" charset="-122"/>
                  <a:cs typeface="+mj-lt"/>
                </a:rPr>
                <a:t>graph builder</a:t>
              </a:r>
            </a:p>
          </p:txBody>
        </p:sp>
        <p:sp>
          <p:nvSpPr>
            <p:cNvPr id="80" name="矩形 8">
              <a:extLst>
                <a:ext uri="{FF2B5EF4-FFF2-40B4-BE49-F238E27FC236}">
                  <a16:creationId xmlns:a16="http://schemas.microsoft.com/office/drawing/2014/main" id="{A656C3C8-91C9-484B-8C04-09446AD29E47}"/>
                </a:ext>
              </a:extLst>
            </p:cNvPr>
            <p:cNvSpPr/>
            <p:nvPr/>
          </p:nvSpPr>
          <p:spPr>
            <a:xfrm>
              <a:off x="12666" y="6720"/>
              <a:ext cx="2017" cy="15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mj-lt"/>
                  <a:ea typeface="微软雅黑" panose="020B0503020204020204" pitchFamily="34" charset="-122"/>
                  <a:cs typeface="+mj-lt"/>
                </a:rPr>
                <a:t>client</a:t>
              </a:r>
            </a:p>
          </p:txBody>
        </p:sp>
        <p:sp>
          <p:nvSpPr>
            <p:cNvPr id="81" name="矩形 7">
              <a:extLst>
                <a:ext uri="{FF2B5EF4-FFF2-40B4-BE49-F238E27FC236}">
                  <a16:creationId xmlns:a16="http://schemas.microsoft.com/office/drawing/2014/main" id="{8842A39A-C914-483B-BE4A-4395F8F3CD2D}"/>
                </a:ext>
              </a:extLst>
            </p:cNvPr>
            <p:cNvSpPr/>
            <p:nvPr/>
          </p:nvSpPr>
          <p:spPr>
            <a:xfrm>
              <a:off x="13456" y="7433"/>
              <a:ext cx="1090" cy="75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j-lt"/>
                  <a:ea typeface="微软雅黑" panose="020B0503020204020204" pitchFamily="34" charset="-122"/>
                  <a:cs typeface="+mj-lt"/>
                </a:rPr>
                <a:t>actor</a:t>
              </a:r>
            </a:p>
            <a:p>
              <a:pPr algn="ctr"/>
              <a:r>
                <a:rPr lang="en-US" altLang="zh-CN" sz="1200">
                  <a:solidFill>
                    <a:schemeClr val="tx1"/>
                  </a:solidFill>
                  <a:latin typeface="+mj-lt"/>
                  <a:ea typeface="微软雅黑" panose="020B0503020204020204" pitchFamily="34" charset="-122"/>
                  <a:cs typeface="+mj-lt"/>
                </a:rPr>
                <a:t>system</a:t>
              </a:r>
            </a:p>
          </p:txBody>
        </p:sp>
        <p:cxnSp>
          <p:nvCxnSpPr>
            <p:cNvPr id="82" name="曲线连接符 9">
              <a:extLst>
                <a:ext uri="{FF2B5EF4-FFF2-40B4-BE49-F238E27FC236}">
                  <a16:creationId xmlns:a16="http://schemas.microsoft.com/office/drawing/2014/main" id="{819D295E-AD4A-4D34-B3D4-AB6F49232DC4}"/>
                </a:ext>
              </a:extLst>
            </p:cNvPr>
            <p:cNvCxnSpPr>
              <a:endCxn id="79" idx="0"/>
            </p:cNvCxnSpPr>
            <p:nvPr/>
          </p:nvCxnSpPr>
          <p:spPr>
            <a:xfrm rot="5400000">
              <a:off x="11143" y="6006"/>
              <a:ext cx="868" cy="562"/>
            </a:xfrm>
            <a:prstGeom prst="curvedConnector3">
              <a:avLst>
                <a:gd name="adj1" fmla="val 50115"/>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10">
              <a:extLst>
                <a:ext uri="{FF2B5EF4-FFF2-40B4-BE49-F238E27FC236}">
                  <a16:creationId xmlns:a16="http://schemas.microsoft.com/office/drawing/2014/main" id="{DF1B8DDF-DE75-4EB9-BD0B-3533D6B14BFC}"/>
                </a:ext>
              </a:extLst>
            </p:cNvPr>
            <p:cNvCxnSpPr>
              <a:stCxn id="79" idx="2"/>
            </p:cNvCxnSpPr>
            <p:nvPr/>
          </p:nvCxnSpPr>
          <p:spPr>
            <a:xfrm rot="5400000" flipV="1">
              <a:off x="11962" y="6942"/>
              <a:ext cx="177" cy="1509"/>
            </a:xfrm>
            <a:prstGeom prst="curvedConnector2">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4" name="文本框 11">
              <a:extLst>
                <a:ext uri="{FF2B5EF4-FFF2-40B4-BE49-F238E27FC236}">
                  <a16:creationId xmlns:a16="http://schemas.microsoft.com/office/drawing/2014/main" id="{3586F766-5EF2-4A12-9E2D-A17F64A862B3}"/>
                </a:ext>
              </a:extLst>
            </p:cNvPr>
            <p:cNvSpPr txBox="1"/>
            <p:nvPr/>
          </p:nvSpPr>
          <p:spPr>
            <a:xfrm>
              <a:off x="10154" y="5853"/>
              <a:ext cx="1142" cy="725"/>
            </a:xfrm>
            <a:prstGeom prst="rect">
              <a:avLst/>
            </a:prstGeom>
            <a:noFill/>
          </p:spPr>
          <p:txBody>
            <a:bodyPr wrap="none" rtlCol="0">
              <a:spAutoFit/>
            </a:bodyPr>
            <a:lstStyle/>
            <a:p>
              <a:pPr algn="ctr"/>
              <a:r>
                <a:rPr lang="zh-CN" altLang="en-US" sz="1200"/>
                <a:t>程序</a:t>
              </a:r>
            </a:p>
            <a:p>
              <a:pPr algn="ctr"/>
              <a:r>
                <a:rPr lang="en-US" altLang="zh-CN" sz="1200"/>
                <a:t>dataflow</a:t>
              </a:r>
            </a:p>
          </p:txBody>
        </p:sp>
        <p:sp>
          <p:nvSpPr>
            <p:cNvPr id="85" name="文本框 12">
              <a:extLst>
                <a:ext uri="{FF2B5EF4-FFF2-40B4-BE49-F238E27FC236}">
                  <a16:creationId xmlns:a16="http://schemas.microsoft.com/office/drawing/2014/main" id="{CDB6AA39-C778-4B62-9388-2E936E32B788}"/>
                </a:ext>
              </a:extLst>
            </p:cNvPr>
            <p:cNvSpPr txBox="1"/>
            <p:nvPr/>
          </p:nvSpPr>
          <p:spPr>
            <a:xfrm>
              <a:off x="10699" y="7819"/>
              <a:ext cx="1755" cy="434"/>
            </a:xfrm>
            <a:prstGeom prst="rect">
              <a:avLst/>
            </a:prstGeom>
            <a:noFill/>
          </p:spPr>
          <p:txBody>
            <a:bodyPr wrap="none" rtlCol="0">
              <a:spAutoFit/>
            </a:bodyPr>
            <a:lstStyle/>
            <a:p>
              <a:pPr algn="ctr"/>
              <a:r>
                <a:rPr lang="en-US" altLang="zh-CN" sz="1200"/>
                <a:t>dataflow graph</a:t>
              </a:r>
            </a:p>
          </p:txBody>
        </p:sp>
        <p:sp>
          <p:nvSpPr>
            <p:cNvPr id="86" name="矩形 13">
              <a:extLst>
                <a:ext uri="{FF2B5EF4-FFF2-40B4-BE49-F238E27FC236}">
                  <a16:creationId xmlns:a16="http://schemas.microsoft.com/office/drawing/2014/main" id="{BD72B425-D9FF-40E5-8D78-6E7C55CCB594}"/>
                </a:ext>
              </a:extLst>
            </p:cNvPr>
            <p:cNvSpPr/>
            <p:nvPr/>
          </p:nvSpPr>
          <p:spPr>
            <a:xfrm>
              <a:off x="10003" y="4628"/>
              <a:ext cx="4795" cy="36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程序</a:t>
              </a:r>
            </a:p>
          </p:txBody>
        </p:sp>
      </p:grpSp>
      <p:grpSp>
        <p:nvGrpSpPr>
          <p:cNvPr id="87" name="组合 15">
            <a:extLst>
              <a:ext uri="{FF2B5EF4-FFF2-40B4-BE49-F238E27FC236}">
                <a16:creationId xmlns:a16="http://schemas.microsoft.com/office/drawing/2014/main" id="{526C6086-55F5-4772-A2CC-28BCF0EDE887}"/>
              </a:ext>
            </a:extLst>
          </p:cNvPr>
          <p:cNvGrpSpPr/>
          <p:nvPr/>
        </p:nvGrpSpPr>
        <p:grpSpPr>
          <a:xfrm>
            <a:off x="8889826" y="4541814"/>
            <a:ext cx="2706370" cy="1566545"/>
            <a:chOff x="10062" y="5536"/>
            <a:chExt cx="4262" cy="2467"/>
          </a:xfrm>
          <a:solidFill>
            <a:schemeClr val="accent1">
              <a:lumMod val="20000"/>
              <a:lumOff val="80000"/>
            </a:schemeClr>
          </a:solidFill>
        </p:grpSpPr>
        <p:sp>
          <p:nvSpPr>
            <p:cNvPr id="88" name="矩形 24">
              <a:extLst>
                <a:ext uri="{FF2B5EF4-FFF2-40B4-BE49-F238E27FC236}">
                  <a16:creationId xmlns:a16="http://schemas.microsoft.com/office/drawing/2014/main" id="{AB374F2A-C6AA-4FFE-A582-52063C31BBBE}"/>
                </a:ext>
              </a:extLst>
            </p:cNvPr>
            <p:cNvSpPr/>
            <p:nvPr/>
          </p:nvSpPr>
          <p:spPr>
            <a:xfrm>
              <a:off x="10062" y="5536"/>
              <a:ext cx="4262" cy="24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jobmanager</a:t>
              </a:r>
            </a:p>
          </p:txBody>
        </p:sp>
        <p:sp>
          <p:nvSpPr>
            <p:cNvPr id="89" name="矩形 17">
              <a:extLst>
                <a:ext uri="{FF2B5EF4-FFF2-40B4-BE49-F238E27FC236}">
                  <a16:creationId xmlns:a16="http://schemas.microsoft.com/office/drawing/2014/main" id="{345CFC40-72FB-4430-B891-BD9A0C16DCB7}"/>
                </a:ext>
              </a:extLst>
            </p:cNvPr>
            <p:cNvSpPr/>
            <p:nvPr/>
          </p:nvSpPr>
          <p:spPr>
            <a:xfrm>
              <a:off x="10181" y="6219"/>
              <a:ext cx="4021"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j-lt"/>
                  <a:ea typeface="微软雅黑" panose="020B0503020204020204" pitchFamily="34" charset="-122"/>
                  <a:cs typeface="+mj-lt"/>
                </a:rPr>
                <a:t>actor system</a:t>
              </a:r>
            </a:p>
          </p:txBody>
        </p:sp>
        <p:sp>
          <p:nvSpPr>
            <p:cNvPr id="90" name="矩形 18">
              <a:extLst>
                <a:ext uri="{FF2B5EF4-FFF2-40B4-BE49-F238E27FC236}">
                  <a16:creationId xmlns:a16="http://schemas.microsoft.com/office/drawing/2014/main" id="{58E2F471-34D7-469C-8B9D-A7A033B84C88}"/>
                </a:ext>
              </a:extLst>
            </p:cNvPr>
            <p:cNvSpPr/>
            <p:nvPr/>
          </p:nvSpPr>
          <p:spPr>
            <a:xfrm>
              <a:off x="10181" y="6862"/>
              <a:ext cx="1994" cy="100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mj-lt"/>
                  <a:ea typeface="微软雅黑" panose="020B0503020204020204" pitchFamily="34" charset="-122"/>
                  <a:cs typeface="+mj-lt"/>
                </a:rPr>
                <a:t>dataflow graph</a:t>
              </a:r>
            </a:p>
          </p:txBody>
        </p:sp>
        <p:sp>
          <p:nvSpPr>
            <p:cNvPr id="91" name="矩形 19">
              <a:extLst>
                <a:ext uri="{FF2B5EF4-FFF2-40B4-BE49-F238E27FC236}">
                  <a16:creationId xmlns:a16="http://schemas.microsoft.com/office/drawing/2014/main" id="{945530D2-C081-4005-9F45-EE487DCE7021}"/>
                </a:ext>
              </a:extLst>
            </p:cNvPr>
            <p:cNvSpPr/>
            <p:nvPr/>
          </p:nvSpPr>
          <p:spPr>
            <a:xfrm>
              <a:off x="12332" y="6862"/>
              <a:ext cx="1870" cy="47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mj-lt"/>
                  <a:ea typeface="微软雅黑" panose="020B0503020204020204" pitchFamily="34" charset="-122"/>
                  <a:cs typeface="+mj-lt"/>
                </a:rPr>
                <a:t>调度器</a:t>
              </a:r>
            </a:p>
          </p:txBody>
        </p:sp>
      </p:grpSp>
      <p:sp>
        <p:nvSpPr>
          <p:cNvPr id="92" name="椭圆 25">
            <a:extLst>
              <a:ext uri="{FF2B5EF4-FFF2-40B4-BE49-F238E27FC236}">
                <a16:creationId xmlns:a16="http://schemas.microsoft.com/office/drawing/2014/main" id="{31E8D25A-E3F5-4BF5-841C-7BCB4F6E1455}"/>
              </a:ext>
            </a:extLst>
          </p:cNvPr>
          <p:cNvSpPr/>
          <p:nvPr/>
        </p:nvSpPr>
        <p:spPr>
          <a:xfrm>
            <a:off x="8931736" y="5833404"/>
            <a:ext cx="71755" cy="71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26">
            <a:extLst>
              <a:ext uri="{FF2B5EF4-FFF2-40B4-BE49-F238E27FC236}">
                <a16:creationId xmlns:a16="http://schemas.microsoft.com/office/drawing/2014/main" id="{C75357EA-AC76-4EB5-9D61-3D1D9901A8C3}"/>
              </a:ext>
            </a:extLst>
          </p:cNvPr>
          <p:cNvSpPr/>
          <p:nvPr/>
        </p:nvSpPr>
        <p:spPr>
          <a:xfrm>
            <a:off x="9159066" y="5761649"/>
            <a:ext cx="71755" cy="71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27">
            <a:extLst>
              <a:ext uri="{FF2B5EF4-FFF2-40B4-BE49-F238E27FC236}">
                <a16:creationId xmlns:a16="http://schemas.microsoft.com/office/drawing/2014/main" id="{B1AC13A9-D7DB-43E4-94AB-17C184EFB0B0}"/>
              </a:ext>
            </a:extLst>
          </p:cNvPr>
          <p:cNvSpPr/>
          <p:nvPr/>
        </p:nvSpPr>
        <p:spPr>
          <a:xfrm>
            <a:off x="9432751" y="5674654"/>
            <a:ext cx="71755" cy="71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28">
            <a:extLst>
              <a:ext uri="{FF2B5EF4-FFF2-40B4-BE49-F238E27FC236}">
                <a16:creationId xmlns:a16="http://schemas.microsoft.com/office/drawing/2014/main" id="{02F6A221-3321-475C-9F08-08C9A21B1E86}"/>
              </a:ext>
            </a:extLst>
          </p:cNvPr>
          <p:cNvSpPr/>
          <p:nvPr/>
        </p:nvSpPr>
        <p:spPr>
          <a:xfrm>
            <a:off x="9468946" y="5809274"/>
            <a:ext cx="71755" cy="71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29">
            <a:extLst>
              <a:ext uri="{FF2B5EF4-FFF2-40B4-BE49-F238E27FC236}">
                <a16:creationId xmlns:a16="http://schemas.microsoft.com/office/drawing/2014/main" id="{F52F0D43-BB69-429B-AFE2-FB30C8ABBD0D}"/>
              </a:ext>
            </a:extLst>
          </p:cNvPr>
          <p:cNvSpPr/>
          <p:nvPr/>
        </p:nvSpPr>
        <p:spPr>
          <a:xfrm>
            <a:off x="9230821" y="5948974"/>
            <a:ext cx="71755" cy="717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30">
            <a:extLst>
              <a:ext uri="{FF2B5EF4-FFF2-40B4-BE49-F238E27FC236}">
                <a16:creationId xmlns:a16="http://schemas.microsoft.com/office/drawing/2014/main" id="{E5A3EF23-8187-4862-ACB6-37E8263FC1BB}"/>
              </a:ext>
            </a:extLst>
          </p:cNvPr>
          <p:cNvCxnSpPr>
            <a:stCxn id="92" idx="6"/>
            <a:endCxn id="93" idx="3"/>
          </p:cNvCxnSpPr>
          <p:nvPr/>
        </p:nvCxnSpPr>
        <p:spPr>
          <a:xfrm flipV="1">
            <a:off x="9003491" y="5822609"/>
            <a:ext cx="166370" cy="46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31">
            <a:extLst>
              <a:ext uri="{FF2B5EF4-FFF2-40B4-BE49-F238E27FC236}">
                <a16:creationId xmlns:a16="http://schemas.microsoft.com/office/drawing/2014/main" id="{C7C32A29-4727-4EA4-9AD3-C86FC5AE0B42}"/>
              </a:ext>
            </a:extLst>
          </p:cNvPr>
          <p:cNvCxnSpPr>
            <a:stCxn id="93" idx="4"/>
            <a:endCxn id="94" idx="1"/>
          </p:cNvCxnSpPr>
          <p:nvPr/>
        </p:nvCxnSpPr>
        <p:spPr>
          <a:xfrm flipV="1">
            <a:off x="9195261" y="5685449"/>
            <a:ext cx="248285" cy="147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32">
            <a:extLst>
              <a:ext uri="{FF2B5EF4-FFF2-40B4-BE49-F238E27FC236}">
                <a16:creationId xmlns:a16="http://schemas.microsoft.com/office/drawing/2014/main" id="{E395AA37-FC21-4900-B413-C529563DB231}"/>
              </a:ext>
            </a:extLst>
          </p:cNvPr>
          <p:cNvCxnSpPr/>
          <p:nvPr/>
        </p:nvCxnSpPr>
        <p:spPr>
          <a:xfrm>
            <a:off x="9220026" y="5833404"/>
            <a:ext cx="238125" cy="24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33">
            <a:extLst>
              <a:ext uri="{FF2B5EF4-FFF2-40B4-BE49-F238E27FC236}">
                <a16:creationId xmlns:a16="http://schemas.microsoft.com/office/drawing/2014/main" id="{39C6AD3D-537D-4C6B-A1F1-F2913F125776}"/>
              </a:ext>
            </a:extLst>
          </p:cNvPr>
          <p:cNvCxnSpPr>
            <a:stCxn id="92" idx="4"/>
            <a:endCxn id="96" idx="1"/>
          </p:cNvCxnSpPr>
          <p:nvPr/>
        </p:nvCxnSpPr>
        <p:spPr>
          <a:xfrm>
            <a:off x="8967931" y="5905159"/>
            <a:ext cx="273685" cy="54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34">
            <a:extLst>
              <a:ext uri="{FF2B5EF4-FFF2-40B4-BE49-F238E27FC236}">
                <a16:creationId xmlns:a16="http://schemas.microsoft.com/office/drawing/2014/main" id="{2BB9D1FF-404F-4EC9-924B-D70234C1BD81}"/>
              </a:ext>
            </a:extLst>
          </p:cNvPr>
          <p:cNvCxnSpPr>
            <a:stCxn id="96" idx="7"/>
          </p:cNvCxnSpPr>
          <p:nvPr/>
        </p:nvCxnSpPr>
        <p:spPr>
          <a:xfrm flipV="1">
            <a:off x="9291781" y="5845469"/>
            <a:ext cx="191770"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 name="矩形 35">
            <a:extLst>
              <a:ext uri="{FF2B5EF4-FFF2-40B4-BE49-F238E27FC236}">
                <a16:creationId xmlns:a16="http://schemas.microsoft.com/office/drawing/2014/main" id="{7F3CF8C4-941C-4C63-AB1F-72C54331290A}"/>
              </a:ext>
            </a:extLst>
          </p:cNvPr>
          <p:cNvSpPr/>
          <p:nvPr/>
        </p:nvSpPr>
        <p:spPr>
          <a:xfrm>
            <a:off x="10194116" y="5714659"/>
            <a:ext cx="1187450" cy="28702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mj-lt"/>
                <a:ea typeface="微软雅黑" panose="020B0503020204020204" pitchFamily="34" charset="-122"/>
                <a:cs typeface="+mj-lt"/>
              </a:rPr>
              <a:t>检查点协调器</a:t>
            </a:r>
          </a:p>
        </p:txBody>
      </p:sp>
      <p:grpSp>
        <p:nvGrpSpPr>
          <p:cNvPr id="103" name="组合 59">
            <a:extLst>
              <a:ext uri="{FF2B5EF4-FFF2-40B4-BE49-F238E27FC236}">
                <a16:creationId xmlns:a16="http://schemas.microsoft.com/office/drawing/2014/main" id="{DCDBA652-18C8-4FCB-AB78-A10D789198B3}"/>
              </a:ext>
            </a:extLst>
          </p:cNvPr>
          <p:cNvGrpSpPr/>
          <p:nvPr/>
        </p:nvGrpSpPr>
        <p:grpSpPr>
          <a:xfrm>
            <a:off x="8466281" y="978194"/>
            <a:ext cx="3646170" cy="2839085"/>
            <a:chOff x="13694" y="1305"/>
            <a:chExt cx="5742" cy="4471"/>
          </a:xfrm>
        </p:grpSpPr>
        <p:grpSp>
          <p:nvGrpSpPr>
            <p:cNvPr id="104" name="组合 43">
              <a:extLst>
                <a:ext uri="{FF2B5EF4-FFF2-40B4-BE49-F238E27FC236}">
                  <a16:creationId xmlns:a16="http://schemas.microsoft.com/office/drawing/2014/main" id="{CE757FC5-DBC0-48E0-BBAA-BD993B9AC344}"/>
                </a:ext>
              </a:extLst>
            </p:cNvPr>
            <p:cNvGrpSpPr/>
            <p:nvPr/>
          </p:nvGrpSpPr>
          <p:grpSpPr>
            <a:xfrm>
              <a:off x="13694" y="1828"/>
              <a:ext cx="2720" cy="3948"/>
              <a:chOff x="13694" y="1828"/>
              <a:chExt cx="2720" cy="3948"/>
            </a:xfrm>
          </p:grpSpPr>
          <p:sp>
            <p:nvSpPr>
              <p:cNvPr id="120" name="矩形 36">
                <a:extLst>
                  <a:ext uri="{FF2B5EF4-FFF2-40B4-BE49-F238E27FC236}">
                    <a16:creationId xmlns:a16="http://schemas.microsoft.com/office/drawing/2014/main" id="{5F62F6AA-4184-429A-88B3-52FE68EA3047}"/>
                  </a:ext>
                </a:extLst>
              </p:cNvPr>
              <p:cNvSpPr/>
              <p:nvPr/>
            </p:nvSpPr>
            <p:spPr>
              <a:xfrm>
                <a:off x="13694" y="1828"/>
                <a:ext cx="2721" cy="3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jobmanager</a:t>
                </a:r>
              </a:p>
            </p:txBody>
          </p:sp>
          <p:sp>
            <p:nvSpPr>
              <p:cNvPr id="121" name="矩形 37">
                <a:extLst>
                  <a:ext uri="{FF2B5EF4-FFF2-40B4-BE49-F238E27FC236}">
                    <a16:creationId xmlns:a16="http://schemas.microsoft.com/office/drawing/2014/main" id="{AF4C8B5E-1B60-4F21-8CE4-FA4D724952D0}"/>
                  </a:ext>
                </a:extLst>
              </p:cNvPr>
              <p:cNvSpPr/>
              <p:nvPr/>
            </p:nvSpPr>
            <p:spPr>
              <a:xfrm>
                <a:off x="13780"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22" name="椭圆 38">
                <a:extLst>
                  <a:ext uri="{FF2B5EF4-FFF2-40B4-BE49-F238E27FC236}">
                    <a16:creationId xmlns:a16="http://schemas.microsoft.com/office/drawing/2014/main" id="{A30E678E-4302-4C5D-802F-335531C7D56E}"/>
                  </a:ext>
                </a:extLst>
              </p:cNvPr>
              <p:cNvSpPr/>
              <p:nvPr/>
            </p:nvSpPr>
            <p:spPr>
              <a:xfrm>
                <a:off x="13859" y="3177"/>
                <a:ext cx="567" cy="56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6">
                <a:extLst>
                  <a:ext uri="{FF2B5EF4-FFF2-40B4-BE49-F238E27FC236}">
                    <a16:creationId xmlns:a16="http://schemas.microsoft.com/office/drawing/2014/main" id="{A9B7BC20-6106-4845-88E6-F496AA97EDA3}"/>
                  </a:ext>
                </a:extLst>
              </p:cNvPr>
              <p:cNvSpPr txBox="1"/>
              <p:nvPr/>
            </p:nvSpPr>
            <p:spPr>
              <a:xfrm>
                <a:off x="13768" y="3219"/>
                <a:ext cx="749" cy="483"/>
              </a:xfrm>
              <a:prstGeom prst="rect">
                <a:avLst/>
              </a:prstGeom>
              <a:noFill/>
            </p:spPr>
            <p:txBody>
              <a:bodyPr wrap="none" rtlCol="0">
                <a:spAutoFit/>
              </a:bodyPr>
              <a:lstStyle/>
              <a:p>
                <a:r>
                  <a:rPr lang="en-US" altLang="zh-CN" sz="1400"/>
                  <a:t>task</a:t>
                </a:r>
              </a:p>
            </p:txBody>
          </p:sp>
          <p:sp>
            <p:nvSpPr>
              <p:cNvPr id="124" name="矩形 20">
                <a:extLst>
                  <a:ext uri="{FF2B5EF4-FFF2-40B4-BE49-F238E27FC236}">
                    <a16:creationId xmlns:a16="http://schemas.microsoft.com/office/drawing/2014/main" id="{D8604B56-4340-4F81-9B4C-76332739975E}"/>
                  </a:ext>
                </a:extLst>
              </p:cNvPr>
              <p:cNvSpPr/>
              <p:nvPr/>
            </p:nvSpPr>
            <p:spPr>
              <a:xfrm>
                <a:off x="14656"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25" name="椭圆 21">
                <a:extLst>
                  <a:ext uri="{FF2B5EF4-FFF2-40B4-BE49-F238E27FC236}">
                    <a16:creationId xmlns:a16="http://schemas.microsoft.com/office/drawing/2014/main" id="{2D9ADA5F-02E8-4687-A7B1-B16725134BE0}"/>
                  </a:ext>
                </a:extLst>
              </p:cNvPr>
              <p:cNvSpPr/>
              <p:nvPr/>
            </p:nvSpPr>
            <p:spPr>
              <a:xfrm>
                <a:off x="14735" y="3177"/>
                <a:ext cx="567" cy="56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22">
                <a:extLst>
                  <a:ext uri="{FF2B5EF4-FFF2-40B4-BE49-F238E27FC236}">
                    <a16:creationId xmlns:a16="http://schemas.microsoft.com/office/drawing/2014/main" id="{BD1DEDCB-D3F5-4B9C-9ECF-FE1D8A92C926}"/>
                  </a:ext>
                </a:extLst>
              </p:cNvPr>
              <p:cNvSpPr txBox="1"/>
              <p:nvPr/>
            </p:nvSpPr>
            <p:spPr>
              <a:xfrm>
                <a:off x="14644" y="3219"/>
                <a:ext cx="749" cy="483"/>
              </a:xfrm>
              <a:prstGeom prst="rect">
                <a:avLst/>
              </a:prstGeom>
              <a:noFill/>
            </p:spPr>
            <p:txBody>
              <a:bodyPr wrap="none" rtlCol="0">
                <a:spAutoFit/>
              </a:bodyPr>
              <a:lstStyle/>
              <a:p>
                <a:r>
                  <a:rPr lang="en-US" altLang="zh-CN" sz="1400"/>
                  <a:t>task</a:t>
                </a:r>
              </a:p>
            </p:txBody>
          </p:sp>
          <p:sp>
            <p:nvSpPr>
              <p:cNvPr id="127" name="矩形 23">
                <a:extLst>
                  <a:ext uri="{FF2B5EF4-FFF2-40B4-BE49-F238E27FC236}">
                    <a16:creationId xmlns:a16="http://schemas.microsoft.com/office/drawing/2014/main" id="{1761AF07-02A2-4179-ADB8-FE0AB9914C8D}"/>
                  </a:ext>
                </a:extLst>
              </p:cNvPr>
              <p:cNvSpPr/>
              <p:nvPr/>
            </p:nvSpPr>
            <p:spPr>
              <a:xfrm>
                <a:off x="15551"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28" name="矩形 39">
                <a:extLst>
                  <a:ext uri="{FF2B5EF4-FFF2-40B4-BE49-F238E27FC236}">
                    <a16:creationId xmlns:a16="http://schemas.microsoft.com/office/drawing/2014/main" id="{3EE8C478-853D-4816-8064-A0F2EEDCBD92}"/>
                  </a:ext>
                </a:extLst>
              </p:cNvPr>
              <p:cNvSpPr/>
              <p:nvPr/>
            </p:nvSpPr>
            <p:spPr>
              <a:xfrm>
                <a:off x="13764" y="3934"/>
                <a:ext cx="2534"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200">
                    <a:solidFill>
                      <a:schemeClr val="tx1"/>
                    </a:solidFill>
                    <a:latin typeface="+mj-lt"/>
                    <a:ea typeface="微软雅黑" panose="020B0503020204020204" pitchFamily="34" charset="-122"/>
                    <a:cs typeface="+mj-lt"/>
                  </a:rPr>
                  <a:t>内存</a:t>
                </a:r>
                <a:r>
                  <a:rPr lang="en-US" altLang="zh-CN" sz="1200">
                    <a:solidFill>
                      <a:schemeClr val="tx1"/>
                    </a:solidFill>
                    <a:latin typeface="+mj-lt"/>
                    <a:ea typeface="微软雅黑" panose="020B0503020204020204" pitchFamily="34" charset="-122"/>
                    <a:cs typeface="+mj-lt"/>
                  </a:rPr>
                  <a:t>&amp;I/O</a:t>
                </a:r>
                <a:r>
                  <a:rPr lang="zh-CN" altLang="en-US" sz="1200">
                    <a:solidFill>
                      <a:schemeClr val="tx1"/>
                    </a:solidFill>
                    <a:latin typeface="+mj-lt"/>
                    <a:ea typeface="微软雅黑" panose="020B0503020204020204" pitchFamily="34" charset="-122"/>
                    <a:cs typeface="+mj-lt"/>
                  </a:rPr>
                  <a:t>管理器</a:t>
                </a:r>
              </a:p>
            </p:txBody>
          </p:sp>
          <p:sp>
            <p:nvSpPr>
              <p:cNvPr id="129" name="矩形 41">
                <a:extLst>
                  <a:ext uri="{FF2B5EF4-FFF2-40B4-BE49-F238E27FC236}">
                    <a16:creationId xmlns:a16="http://schemas.microsoft.com/office/drawing/2014/main" id="{4C30F005-1F24-4D70-9ACE-E38BEA332CDD}"/>
                  </a:ext>
                </a:extLst>
              </p:cNvPr>
              <p:cNvSpPr/>
              <p:nvPr/>
            </p:nvSpPr>
            <p:spPr>
              <a:xfrm>
                <a:off x="13779" y="4527"/>
                <a:ext cx="2506"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mj-lt"/>
                    <a:ea typeface="微软雅黑" panose="020B0503020204020204" pitchFamily="34" charset="-122"/>
                    <a:cs typeface="+mj-lt"/>
                  </a:rPr>
                  <a:t>网络管理器</a:t>
                </a:r>
              </a:p>
            </p:txBody>
          </p:sp>
          <p:sp>
            <p:nvSpPr>
              <p:cNvPr id="130" name="矩形 42">
                <a:extLst>
                  <a:ext uri="{FF2B5EF4-FFF2-40B4-BE49-F238E27FC236}">
                    <a16:creationId xmlns:a16="http://schemas.microsoft.com/office/drawing/2014/main" id="{700EA561-C556-43C6-B3DB-3167A127B392}"/>
                  </a:ext>
                </a:extLst>
              </p:cNvPr>
              <p:cNvSpPr/>
              <p:nvPr/>
            </p:nvSpPr>
            <p:spPr>
              <a:xfrm>
                <a:off x="13779" y="5113"/>
                <a:ext cx="2519"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j-lt"/>
                    <a:ea typeface="微软雅黑" panose="020B0503020204020204" pitchFamily="34" charset="-122"/>
                    <a:cs typeface="+mj-lt"/>
                    <a:sym typeface="+mn-ea"/>
                  </a:rPr>
                  <a:t>actor system</a:t>
                </a:r>
                <a:endParaRPr lang="zh-CN" altLang="en-US" sz="1200">
                  <a:solidFill>
                    <a:schemeClr val="tx1"/>
                  </a:solidFill>
                  <a:latin typeface="+mj-lt"/>
                  <a:ea typeface="微软雅黑" panose="020B0503020204020204" pitchFamily="34" charset="-122"/>
                  <a:cs typeface="+mj-lt"/>
                </a:endParaRPr>
              </a:p>
            </p:txBody>
          </p:sp>
        </p:grpSp>
        <p:grpSp>
          <p:nvGrpSpPr>
            <p:cNvPr id="105" name="组合 44">
              <a:extLst>
                <a:ext uri="{FF2B5EF4-FFF2-40B4-BE49-F238E27FC236}">
                  <a16:creationId xmlns:a16="http://schemas.microsoft.com/office/drawing/2014/main" id="{4C552796-4950-4885-A67B-B1874D9CDD0B}"/>
                </a:ext>
              </a:extLst>
            </p:cNvPr>
            <p:cNvGrpSpPr/>
            <p:nvPr/>
          </p:nvGrpSpPr>
          <p:grpSpPr>
            <a:xfrm>
              <a:off x="16716" y="1828"/>
              <a:ext cx="2720" cy="3948"/>
              <a:chOff x="13694" y="1828"/>
              <a:chExt cx="2720" cy="3948"/>
            </a:xfrm>
          </p:grpSpPr>
          <p:sp>
            <p:nvSpPr>
              <p:cNvPr id="109" name="矩形 45">
                <a:extLst>
                  <a:ext uri="{FF2B5EF4-FFF2-40B4-BE49-F238E27FC236}">
                    <a16:creationId xmlns:a16="http://schemas.microsoft.com/office/drawing/2014/main" id="{1AECEC6A-81EC-4FB7-A7F0-3B4EF88CE21A}"/>
                  </a:ext>
                </a:extLst>
              </p:cNvPr>
              <p:cNvSpPr/>
              <p:nvPr/>
            </p:nvSpPr>
            <p:spPr>
              <a:xfrm>
                <a:off x="13694" y="1828"/>
                <a:ext cx="2721" cy="3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jobmanager</a:t>
                </a:r>
              </a:p>
            </p:txBody>
          </p:sp>
          <p:sp>
            <p:nvSpPr>
              <p:cNvPr id="110" name="矩形 46">
                <a:extLst>
                  <a:ext uri="{FF2B5EF4-FFF2-40B4-BE49-F238E27FC236}">
                    <a16:creationId xmlns:a16="http://schemas.microsoft.com/office/drawing/2014/main" id="{3B90CCA2-37ED-45F9-9CF3-A22590D68FC4}"/>
                  </a:ext>
                </a:extLst>
              </p:cNvPr>
              <p:cNvSpPr/>
              <p:nvPr/>
            </p:nvSpPr>
            <p:spPr>
              <a:xfrm>
                <a:off x="13780"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11" name="椭圆 47">
                <a:extLst>
                  <a:ext uri="{FF2B5EF4-FFF2-40B4-BE49-F238E27FC236}">
                    <a16:creationId xmlns:a16="http://schemas.microsoft.com/office/drawing/2014/main" id="{C8844E54-8629-4FCC-9F21-784A23FE2BD7}"/>
                  </a:ext>
                </a:extLst>
              </p:cNvPr>
              <p:cNvSpPr/>
              <p:nvPr/>
            </p:nvSpPr>
            <p:spPr>
              <a:xfrm>
                <a:off x="13859" y="3177"/>
                <a:ext cx="567" cy="56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文本框 48">
                <a:extLst>
                  <a:ext uri="{FF2B5EF4-FFF2-40B4-BE49-F238E27FC236}">
                    <a16:creationId xmlns:a16="http://schemas.microsoft.com/office/drawing/2014/main" id="{08758B54-FFA8-44CF-BAE1-FBF8CBB66131}"/>
                  </a:ext>
                </a:extLst>
              </p:cNvPr>
              <p:cNvSpPr txBox="1"/>
              <p:nvPr/>
            </p:nvSpPr>
            <p:spPr>
              <a:xfrm>
                <a:off x="13768" y="3219"/>
                <a:ext cx="749" cy="483"/>
              </a:xfrm>
              <a:prstGeom prst="rect">
                <a:avLst/>
              </a:prstGeom>
              <a:noFill/>
            </p:spPr>
            <p:txBody>
              <a:bodyPr wrap="none" rtlCol="0">
                <a:spAutoFit/>
              </a:bodyPr>
              <a:lstStyle/>
              <a:p>
                <a:r>
                  <a:rPr lang="en-US" altLang="zh-CN" sz="1400"/>
                  <a:t>task</a:t>
                </a:r>
              </a:p>
            </p:txBody>
          </p:sp>
          <p:sp>
            <p:nvSpPr>
              <p:cNvPr id="113" name="矩形 49">
                <a:extLst>
                  <a:ext uri="{FF2B5EF4-FFF2-40B4-BE49-F238E27FC236}">
                    <a16:creationId xmlns:a16="http://schemas.microsoft.com/office/drawing/2014/main" id="{54A1B6BD-2ABF-41E2-AB4F-561AE63C00EB}"/>
                  </a:ext>
                </a:extLst>
              </p:cNvPr>
              <p:cNvSpPr/>
              <p:nvPr/>
            </p:nvSpPr>
            <p:spPr>
              <a:xfrm>
                <a:off x="14656"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14" name="椭圆 50">
                <a:extLst>
                  <a:ext uri="{FF2B5EF4-FFF2-40B4-BE49-F238E27FC236}">
                    <a16:creationId xmlns:a16="http://schemas.microsoft.com/office/drawing/2014/main" id="{59576A1B-B03A-4EFD-96B2-9DF0DC28F4F3}"/>
                  </a:ext>
                </a:extLst>
              </p:cNvPr>
              <p:cNvSpPr/>
              <p:nvPr/>
            </p:nvSpPr>
            <p:spPr>
              <a:xfrm>
                <a:off x="14735" y="3177"/>
                <a:ext cx="567" cy="56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51">
                <a:extLst>
                  <a:ext uri="{FF2B5EF4-FFF2-40B4-BE49-F238E27FC236}">
                    <a16:creationId xmlns:a16="http://schemas.microsoft.com/office/drawing/2014/main" id="{96527E82-0B36-4EA2-A7A1-3C81F96AEC5F}"/>
                  </a:ext>
                </a:extLst>
              </p:cNvPr>
              <p:cNvSpPr txBox="1"/>
              <p:nvPr/>
            </p:nvSpPr>
            <p:spPr>
              <a:xfrm>
                <a:off x="14644" y="3219"/>
                <a:ext cx="749" cy="483"/>
              </a:xfrm>
              <a:prstGeom prst="rect">
                <a:avLst/>
              </a:prstGeom>
              <a:noFill/>
            </p:spPr>
            <p:txBody>
              <a:bodyPr wrap="none" rtlCol="0">
                <a:spAutoFit/>
              </a:bodyPr>
              <a:lstStyle/>
              <a:p>
                <a:r>
                  <a:rPr lang="en-US" altLang="zh-CN" sz="1400"/>
                  <a:t>task</a:t>
                </a:r>
              </a:p>
            </p:txBody>
          </p:sp>
          <p:sp>
            <p:nvSpPr>
              <p:cNvPr id="116" name="矩形 52">
                <a:extLst>
                  <a:ext uri="{FF2B5EF4-FFF2-40B4-BE49-F238E27FC236}">
                    <a16:creationId xmlns:a16="http://schemas.microsoft.com/office/drawing/2014/main" id="{FE490CA6-A4DB-474D-A5BE-90A8D68367F3}"/>
                  </a:ext>
                </a:extLst>
              </p:cNvPr>
              <p:cNvSpPr/>
              <p:nvPr/>
            </p:nvSpPr>
            <p:spPr>
              <a:xfrm>
                <a:off x="15551" y="2399"/>
                <a:ext cx="750" cy="1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1400">
                    <a:solidFill>
                      <a:schemeClr val="tx1"/>
                    </a:solidFill>
                  </a:rPr>
                  <a:t>task</a:t>
                </a:r>
              </a:p>
              <a:p>
                <a:pPr algn="ctr"/>
                <a:r>
                  <a:rPr lang="en-US" altLang="zh-CN" sz="1400">
                    <a:solidFill>
                      <a:schemeClr val="tx1"/>
                    </a:solidFill>
                  </a:rPr>
                  <a:t>slot</a:t>
                </a:r>
              </a:p>
            </p:txBody>
          </p:sp>
          <p:sp>
            <p:nvSpPr>
              <p:cNvPr id="117" name="矩形 53">
                <a:extLst>
                  <a:ext uri="{FF2B5EF4-FFF2-40B4-BE49-F238E27FC236}">
                    <a16:creationId xmlns:a16="http://schemas.microsoft.com/office/drawing/2014/main" id="{46A824E2-F837-426C-9FD4-45A8A0DBC814}"/>
                  </a:ext>
                </a:extLst>
              </p:cNvPr>
              <p:cNvSpPr/>
              <p:nvPr/>
            </p:nvSpPr>
            <p:spPr>
              <a:xfrm>
                <a:off x="13764" y="3934"/>
                <a:ext cx="2534"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200">
                    <a:solidFill>
                      <a:schemeClr val="tx1"/>
                    </a:solidFill>
                    <a:latin typeface="+mj-lt"/>
                    <a:ea typeface="微软雅黑" panose="020B0503020204020204" pitchFamily="34" charset="-122"/>
                    <a:cs typeface="+mj-lt"/>
                  </a:rPr>
                  <a:t>内存</a:t>
                </a:r>
                <a:r>
                  <a:rPr lang="en-US" altLang="zh-CN" sz="1200">
                    <a:solidFill>
                      <a:schemeClr val="tx1"/>
                    </a:solidFill>
                    <a:latin typeface="+mj-lt"/>
                    <a:ea typeface="微软雅黑" panose="020B0503020204020204" pitchFamily="34" charset="-122"/>
                    <a:cs typeface="+mj-lt"/>
                  </a:rPr>
                  <a:t>&amp;I/O</a:t>
                </a:r>
                <a:r>
                  <a:rPr lang="zh-CN" altLang="en-US" sz="1200">
                    <a:solidFill>
                      <a:schemeClr val="tx1"/>
                    </a:solidFill>
                    <a:latin typeface="+mj-lt"/>
                    <a:ea typeface="微软雅黑" panose="020B0503020204020204" pitchFamily="34" charset="-122"/>
                    <a:cs typeface="+mj-lt"/>
                  </a:rPr>
                  <a:t>管理器</a:t>
                </a:r>
              </a:p>
            </p:txBody>
          </p:sp>
          <p:sp>
            <p:nvSpPr>
              <p:cNvPr id="118" name="矩形 54">
                <a:extLst>
                  <a:ext uri="{FF2B5EF4-FFF2-40B4-BE49-F238E27FC236}">
                    <a16:creationId xmlns:a16="http://schemas.microsoft.com/office/drawing/2014/main" id="{67630B5C-AA03-4375-839C-5CD8A78081E8}"/>
                  </a:ext>
                </a:extLst>
              </p:cNvPr>
              <p:cNvSpPr/>
              <p:nvPr/>
            </p:nvSpPr>
            <p:spPr>
              <a:xfrm>
                <a:off x="13779" y="4527"/>
                <a:ext cx="2506"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mj-lt"/>
                    <a:ea typeface="微软雅黑" panose="020B0503020204020204" pitchFamily="34" charset="-122"/>
                    <a:cs typeface="+mj-lt"/>
                  </a:rPr>
                  <a:t>网络管理器</a:t>
                </a:r>
              </a:p>
            </p:txBody>
          </p:sp>
          <p:sp>
            <p:nvSpPr>
              <p:cNvPr id="119" name="矩形 55">
                <a:extLst>
                  <a:ext uri="{FF2B5EF4-FFF2-40B4-BE49-F238E27FC236}">
                    <a16:creationId xmlns:a16="http://schemas.microsoft.com/office/drawing/2014/main" id="{83EF124E-3755-41A7-AD91-9972CE5E8F0C}"/>
                  </a:ext>
                </a:extLst>
              </p:cNvPr>
              <p:cNvSpPr/>
              <p:nvPr/>
            </p:nvSpPr>
            <p:spPr>
              <a:xfrm>
                <a:off x="13779" y="5113"/>
                <a:ext cx="2519" cy="5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mj-lt"/>
                    <a:ea typeface="微软雅黑" panose="020B0503020204020204" pitchFamily="34" charset="-122"/>
                    <a:cs typeface="+mj-lt"/>
                    <a:sym typeface="+mn-ea"/>
                  </a:rPr>
                  <a:t>actor system</a:t>
                </a:r>
                <a:endParaRPr lang="zh-CN" altLang="en-US" sz="1200">
                  <a:solidFill>
                    <a:schemeClr val="tx1"/>
                  </a:solidFill>
                  <a:latin typeface="+mj-lt"/>
                  <a:ea typeface="微软雅黑" panose="020B0503020204020204" pitchFamily="34" charset="-122"/>
                  <a:cs typeface="+mj-lt"/>
                </a:endParaRPr>
              </a:p>
            </p:txBody>
          </p:sp>
        </p:grpSp>
        <p:sp>
          <p:nvSpPr>
            <p:cNvPr id="106" name="左右箭头 56">
              <a:extLst>
                <a:ext uri="{FF2B5EF4-FFF2-40B4-BE49-F238E27FC236}">
                  <a16:creationId xmlns:a16="http://schemas.microsoft.com/office/drawing/2014/main" id="{F5161815-217B-4E29-A16D-8365B5EE21B4}"/>
                </a:ext>
              </a:extLst>
            </p:cNvPr>
            <p:cNvSpPr/>
            <p:nvPr/>
          </p:nvSpPr>
          <p:spPr>
            <a:xfrm>
              <a:off x="15742" y="4637"/>
              <a:ext cx="1500" cy="523"/>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数据流</a:t>
              </a:r>
            </a:p>
          </p:txBody>
        </p:sp>
        <p:sp>
          <p:nvSpPr>
            <p:cNvPr id="107" name="左右箭头 57">
              <a:extLst>
                <a:ext uri="{FF2B5EF4-FFF2-40B4-BE49-F238E27FC236}">
                  <a16:creationId xmlns:a16="http://schemas.microsoft.com/office/drawing/2014/main" id="{26575AF4-E799-4ECF-B89A-DE2F24084B66}"/>
                </a:ext>
              </a:extLst>
            </p:cNvPr>
            <p:cNvSpPr/>
            <p:nvPr/>
          </p:nvSpPr>
          <p:spPr>
            <a:xfrm>
              <a:off x="14182" y="1305"/>
              <a:ext cx="1926" cy="523"/>
            </a:xfrm>
            <a:prstGeom prst="lef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a:t>
              </a:r>
              <a:r>
                <a:rPr lang="en-US" altLang="zh-CN" sz="1400">
                  <a:solidFill>
                    <a:schemeClr val="tx1"/>
                  </a:solidFill>
                  <a:latin typeface="微软雅黑" panose="020B0503020204020204" pitchFamily="34" charset="-122"/>
                  <a:ea typeface="微软雅黑" panose="020B0503020204020204" pitchFamily="34" charset="-122"/>
                </a:rPr>
                <a:t>worker</a:t>
              </a:r>
              <a:r>
                <a:rPr lang="zh-CN" altLang="en-US" sz="1400">
                  <a:solidFill>
                    <a:schemeClr val="tx1"/>
                  </a:solidFill>
                  <a:latin typeface="微软雅黑" panose="020B0503020204020204" pitchFamily="34" charset="-122"/>
                  <a:ea typeface="微软雅黑" panose="020B0503020204020204" pitchFamily="34" charset="-122"/>
                </a:rPr>
                <a:t>）</a:t>
              </a:r>
            </a:p>
          </p:txBody>
        </p:sp>
        <p:sp>
          <p:nvSpPr>
            <p:cNvPr id="108" name="左右箭头 58">
              <a:extLst>
                <a:ext uri="{FF2B5EF4-FFF2-40B4-BE49-F238E27FC236}">
                  <a16:creationId xmlns:a16="http://schemas.microsoft.com/office/drawing/2014/main" id="{7BF7ACB6-82D5-4964-9FCC-BE3BF0D4726B}"/>
                </a:ext>
              </a:extLst>
            </p:cNvPr>
            <p:cNvSpPr/>
            <p:nvPr/>
          </p:nvSpPr>
          <p:spPr>
            <a:xfrm>
              <a:off x="17113" y="1305"/>
              <a:ext cx="1926" cy="523"/>
            </a:xfrm>
            <a:prstGeom prst="lef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rPr>
                <a:t>（</a:t>
              </a:r>
              <a:r>
                <a:rPr lang="en-US" altLang="zh-CN" sz="1400">
                  <a:solidFill>
                    <a:schemeClr val="tx1"/>
                  </a:solidFill>
                  <a:latin typeface="微软雅黑" panose="020B0503020204020204" pitchFamily="34" charset="-122"/>
                  <a:ea typeface="微软雅黑" panose="020B0503020204020204" pitchFamily="34" charset="-122"/>
                </a:rPr>
                <a:t>worker</a:t>
              </a:r>
              <a:r>
                <a:rPr lang="zh-CN" altLang="en-US" sz="1400">
                  <a:solidFill>
                    <a:schemeClr val="tx1"/>
                  </a:solidFill>
                  <a:latin typeface="微软雅黑" panose="020B0503020204020204" pitchFamily="34" charset="-122"/>
                  <a:ea typeface="微软雅黑" panose="020B0503020204020204" pitchFamily="34" charset="-122"/>
                </a:rPr>
                <a:t>）</a:t>
              </a:r>
            </a:p>
          </p:txBody>
        </p:sp>
      </p:grpSp>
      <p:sp>
        <p:nvSpPr>
          <p:cNvPr id="131" name="左右箭头 60">
            <a:extLst>
              <a:ext uri="{FF2B5EF4-FFF2-40B4-BE49-F238E27FC236}">
                <a16:creationId xmlns:a16="http://schemas.microsoft.com/office/drawing/2014/main" id="{9A1AFCDA-80B9-413E-9328-80A1AF2BBCBA}"/>
              </a:ext>
            </a:extLst>
          </p:cNvPr>
          <p:cNvSpPr/>
          <p:nvPr/>
        </p:nvSpPr>
        <p:spPr>
          <a:xfrm>
            <a:off x="8350076" y="6108359"/>
            <a:ext cx="3509010" cy="332105"/>
          </a:xfrm>
          <a:prstGeom prst="leftRightArrow">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rPr>
              <a:t>（</a:t>
            </a:r>
            <a:r>
              <a:rPr lang="en-US" altLang="zh-CN" sz="1200">
                <a:solidFill>
                  <a:schemeClr val="tx1"/>
                </a:solidFill>
                <a:latin typeface="微软雅黑" panose="020B0503020204020204" pitchFamily="34" charset="-122"/>
                <a:ea typeface="微软雅黑" panose="020B0503020204020204" pitchFamily="34" charset="-122"/>
              </a:rPr>
              <a:t>master/YARNapplication master</a:t>
            </a:r>
            <a:r>
              <a:rPr lang="zh-CN" altLang="en-US" sz="1200">
                <a:solidFill>
                  <a:schemeClr val="tx1"/>
                </a:solidFill>
                <a:latin typeface="微软雅黑" panose="020B0503020204020204" pitchFamily="34" charset="-122"/>
                <a:ea typeface="微软雅黑" panose="020B0503020204020204" pitchFamily="34" charset="-122"/>
              </a:rPr>
              <a:t>）</a:t>
            </a:r>
          </a:p>
        </p:txBody>
      </p:sp>
      <p:cxnSp>
        <p:nvCxnSpPr>
          <p:cNvPr id="132" name="直接箭头连接符 61">
            <a:extLst>
              <a:ext uri="{FF2B5EF4-FFF2-40B4-BE49-F238E27FC236}">
                <a16:creationId xmlns:a16="http://schemas.microsoft.com/office/drawing/2014/main" id="{4C8C72C1-92EC-47FE-879A-38EB3AF3F7A0}"/>
              </a:ext>
            </a:extLst>
          </p:cNvPr>
          <p:cNvCxnSpPr>
            <a:stCxn id="130" idx="2"/>
          </p:cNvCxnSpPr>
          <p:nvPr/>
        </p:nvCxnSpPr>
        <p:spPr>
          <a:xfrm>
            <a:off x="9320356" y="3736634"/>
            <a:ext cx="1130300" cy="123634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63">
            <a:extLst>
              <a:ext uri="{FF2B5EF4-FFF2-40B4-BE49-F238E27FC236}">
                <a16:creationId xmlns:a16="http://schemas.microsoft.com/office/drawing/2014/main" id="{B4ED080B-7959-4EEE-9B15-0C9A77B797AB}"/>
              </a:ext>
            </a:extLst>
          </p:cNvPr>
          <p:cNvCxnSpPr/>
          <p:nvPr/>
        </p:nvCxnSpPr>
        <p:spPr>
          <a:xfrm rot="5400000" flipV="1">
            <a:off x="10042986" y="4339884"/>
            <a:ext cx="1416050" cy="50165"/>
          </a:xfrm>
          <a:prstGeom prst="curvedConnector3">
            <a:avLst>
              <a:gd name="adj1" fmla="val 50022"/>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64">
            <a:extLst>
              <a:ext uri="{FF2B5EF4-FFF2-40B4-BE49-F238E27FC236}">
                <a16:creationId xmlns:a16="http://schemas.microsoft.com/office/drawing/2014/main" id="{D48971BF-CAD4-42CD-AB31-21DC9CC4C753}"/>
              </a:ext>
            </a:extLst>
          </p:cNvPr>
          <p:cNvCxnSpPr/>
          <p:nvPr/>
        </p:nvCxnSpPr>
        <p:spPr>
          <a:xfrm rot="16200000">
            <a:off x="10625281" y="4008414"/>
            <a:ext cx="1353185" cy="701675"/>
          </a:xfrm>
          <a:prstGeom prst="curvedConnector3">
            <a:avLst>
              <a:gd name="adj1" fmla="val 49977"/>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65">
            <a:extLst>
              <a:ext uri="{FF2B5EF4-FFF2-40B4-BE49-F238E27FC236}">
                <a16:creationId xmlns:a16="http://schemas.microsoft.com/office/drawing/2014/main" id="{B2E7DEC7-F5CC-42C2-BAF1-1B57DA9F187C}"/>
              </a:ext>
            </a:extLst>
          </p:cNvPr>
          <p:cNvCxnSpPr/>
          <p:nvPr/>
        </p:nvCxnSpPr>
        <p:spPr>
          <a:xfrm rot="16200000" flipV="1">
            <a:off x="9573086" y="3908084"/>
            <a:ext cx="1340485" cy="763905"/>
          </a:xfrm>
          <a:prstGeom prst="curvedConnector3">
            <a:avLst>
              <a:gd name="adj1" fmla="val 4997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6" name="文本框 66">
            <a:extLst>
              <a:ext uri="{FF2B5EF4-FFF2-40B4-BE49-F238E27FC236}">
                <a16:creationId xmlns:a16="http://schemas.microsoft.com/office/drawing/2014/main" id="{A8DB2D0C-2CC0-45D4-B115-FD0D46A05BBD}"/>
              </a:ext>
            </a:extLst>
          </p:cNvPr>
          <p:cNvSpPr txBox="1"/>
          <p:nvPr/>
        </p:nvSpPr>
        <p:spPr>
          <a:xfrm>
            <a:off x="9999171" y="3817914"/>
            <a:ext cx="739775" cy="553085"/>
          </a:xfrm>
          <a:prstGeom prst="rect">
            <a:avLst/>
          </a:prstGeom>
          <a:noFill/>
        </p:spPr>
        <p:txBody>
          <a:bodyPr wrap="square" rtlCol="0">
            <a:spAutoFit/>
          </a:bodyPr>
          <a:lstStyle/>
          <a:p>
            <a:r>
              <a:rPr lang="en-US" altLang="zh-CN" sz="1000">
                <a:latin typeface="微软雅黑" panose="020B0503020204020204" pitchFamily="34" charset="-122"/>
                <a:ea typeface="微软雅黑" panose="020B0503020204020204" pitchFamily="34" charset="-122"/>
                <a:cs typeface="微软雅黑" panose="020B0503020204020204" pitchFamily="34" charset="-122"/>
              </a:rPr>
              <a:t>Task</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状态</a:t>
            </a: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心跳统计</a:t>
            </a: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数据</a:t>
            </a:r>
          </a:p>
        </p:txBody>
      </p:sp>
      <p:sp>
        <p:nvSpPr>
          <p:cNvPr id="137" name="文本框 67">
            <a:extLst>
              <a:ext uri="{FF2B5EF4-FFF2-40B4-BE49-F238E27FC236}">
                <a16:creationId xmlns:a16="http://schemas.microsoft.com/office/drawing/2014/main" id="{08C9F32C-03E9-48F5-BE04-AE69AA55CA10}"/>
              </a:ext>
            </a:extLst>
          </p:cNvPr>
          <p:cNvSpPr txBox="1"/>
          <p:nvPr/>
        </p:nvSpPr>
        <p:spPr>
          <a:xfrm>
            <a:off x="11472371" y="3849029"/>
            <a:ext cx="803275" cy="39878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部署</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停止</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取消</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task</a:t>
            </a:r>
          </a:p>
        </p:txBody>
      </p:sp>
      <p:sp>
        <p:nvSpPr>
          <p:cNvPr id="138" name="文本框 68">
            <a:extLst>
              <a:ext uri="{FF2B5EF4-FFF2-40B4-BE49-F238E27FC236}">
                <a16:creationId xmlns:a16="http://schemas.microsoft.com/office/drawing/2014/main" id="{1942F8E5-E6E9-4C2A-82F2-FC44B4948B3C}"/>
              </a:ext>
            </a:extLst>
          </p:cNvPr>
          <p:cNvSpPr txBox="1"/>
          <p:nvPr/>
        </p:nvSpPr>
        <p:spPr>
          <a:xfrm>
            <a:off x="11309176" y="4165894"/>
            <a:ext cx="653415" cy="39878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触发</a:t>
            </a:r>
          </a:p>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检查点</a:t>
            </a:r>
          </a:p>
        </p:txBody>
      </p:sp>
      <p:cxnSp>
        <p:nvCxnSpPr>
          <p:cNvPr id="139" name="曲线连接符 69">
            <a:extLst>
              <a:ext uri="{FF2B5EF4-FFF2-40B4-BE49-F238E27FC236}">
                <a16:creationId xmlns:a16="http://schemas.microsoft.com/office/drawing/2014/main" id="{A5833CCD-27C3-4F2B-8096-DA9668E62187}"/>
              </a:ext>
            </a:extLst>
          </p:cNvPr>
          <p:cNvCxnSpPr>
            <a:stCxn id="89" idx="1"/>
          </p:cNvCxnSpPr>
          <p:nvPr/>
        </p:nvCxnSpPr>
        <p:spPr>
          <a:xfrm rot="10800000">
            <a:off x="8288481" y="4892969"/>
            <a:ext cx="676910" cy="252730"/>
          </a:xfrm>
          <a:prstGeom prst="curvedConnector3">
            <a:avLst>
              <a:gd name="adj1" fmla="val 49906"/>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70">
            <a:extLst>
              <a:ext uri="{FF2B5EF4-FFF2-40B4-BE49-F238E27FC236}">
                <a16:creationId xmlns:a16="http://schemas.microsoft.com/office/drawing/2014/main" id="{2680DC08-F4F0-4BAD-91B4-D1EA0D4870AA}"/>
              </a:ext>
            </a:extLst>
          </p:cNvPr>
          <p:cNvCxnSpPr/>
          <p:nvPr/>
        </p:nvCxnSpPr>
        <p:spPr>
          <a:xfrm>
            <a:off x="8151321" y="5181259"/>
            <a:ext cx="764540" cy="62865"/>
          </a:xfrm>
          <a:prstGeom prst="straightConnector1">
            <a:avLst/>
          </a:prstGeom>
          <a:ln w="12700" cmpd="sng">
            <a:solidFill>
              <a:schemeClr val="accent1">
                <a:shade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41" name="文本框 71">
            <a:extLst>
              <a:ext uri="{FF2B5EF4-FFF2-40B4-BE49-F238E27FC236}">
                <a16:creationId xmlns:a16="http://schemas.microsoft.com/office/drawing/2014/main" id="{A86647AC-B1A2-4D37-980D-9832365A8F7A}"/>
              </a:ext>
            </a:extLst>
          </p:cNvPr>
          <p:cNvSpPr txBox="1"/>
          <p:nvPr/>
        </p:nvSpPr>
        <p:spPr>
          <a:xfrm>
            <a:off x="8151321" y="4494189"/>
            <a:ext cx="489585" cy="39878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状态更新</a:t>
            </a:r>
          </a:p>
        </p:txBody>
      </p:sp>
      <p:sp>
        <p:nvSpPr>
          <p:cNvPr id="142" name="文本框 72">
            <a:extLst>
              <a:ext uri="{FF2B5EF4-FFF2-40B4-BE49-F238E27FC236}">
                <a16:creationId xmlns:a16="http://schemas.microsoft.com/office/drawing/2014/main" id="{E221FC47-2BB8-470E-AF2D-99434CA7324D}"/>
              </a:ext>
            </a:extLst>
          </p:cNvPr>
          <p:cNvSpPr txBox="1"/>
          <p:nvPr/>
        </p:nvSpPr>
        <p:spPr>
          <a:xfrm>
            <a:off x="8520891" y="4651669"/>
            <a:ext cx="607060" cy="553085"/>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统计数据</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&amp;</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结果 </a:t>
            </a:r>
          </a:p>
        </p:txBody>
      </p:sp>
      <p:sp>
        <p:nvSpPr>
          <p:cNvPr id="143" name="文本框 73">
            <a:extLst>
              <a:ext uri="{FF2B5EF4-FFF2-40B4-BE49-F238E27FC236}">
                <a16:creationId xmlns:a16="http://schemas.microsoft.com/office/drawing/2014/main" id="{3EA9DBE9-F468-429F-8169-3C8ECCF53967}"/>
              </a:ext>
            </a:extLst>
          </p:cNvPr>
          <p:cNvSpPr txBox="1"/>
          <p:nvPr/>
        </p:nvSpPr>
        <p:spPr>
          <a:xfrm>
            <a:off x="7809691" y="5406684"/>
            <a:ext cx="779780" cy="553085"/>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提交</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job</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send dataflow</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44" name="文本框 74">
            <a:extLst>
              <a:ext uri="{FF2B5EF4-FFF2-40B4-BE49-F238E27FC236}">
                <a16:creationId xmlns:a16="http://schemas.microsoft.com/office/drawing/2014/main" id="{E0EFDA14-619F-447A-AE87-7249A0A66E61}"/>
              </a:ext>
            </a:extLst>
          </p:cNvPr>
          <p:cNvSpPr txBox="1"/>
          <p:nvPr/>
        </p:nvSpPr>
        <p:spPr>
          <a:xfrm>
            <a:off x="8362776" y="5212374"/>
            <a:ext cx="706755" cy="398780"/>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cs typeface="微软雅黑" panose="020B0503020204020204" pitchFamily="34" charset="-122"/>
              </a:rPr>
              <a:t>取消</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更新</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job</a:t>
            </a:r>
          </a:p>
        </p:txBody>
      </p:sp>
      <p:sp>
        <p:nvSpPr>
          <p:cNvPr id="4" name="灯片编号占位符 3">
            <a:extLst>
              <a:ext uri="{FF2B5EF4-FFF2-40B4-BE49-F238E27FC236}">
                <a16:creationId xmlns:a16="http://schemas.microsoft.com/office/drawing/2014/main" id="{9D4164E1-5CC8-EF4B-B580-D986702216A0}"/>
              </a:ext>
            </a:extLst>
          </p:cNvPr>
          <p:cNvSpPr>
            <a:spLocks noGrp="1"/>
          </p:cNvSpPr>
          <p:nvPr>
            <p:ph type="sldNum" sz="quarter" idx="12"/>
          </p:nvPr>
        </p:nvSpPr>
        <p:spPr/>
        <p:txBody>
          <a:bodyPr/>
          <a:lstStyle/>
          <a:p>
            <a:fld id="{B13F0FA4-29F4-4B1D-A16B-0D7169EBD889}" type="slidenum">
              <a:rPr lang="en-US" smtClean="0"/>
              <a:t>75</a:t>
            </a:fld>
            <a:endParaRPr lang="en-US"/>
          </a:p>
        </p:txBody>
      </p:sp>
    </p:spTree>
    <p:extLst>
      <p:ext uri="{BB962C8B-B14F-4D97-AF65-F5344CB8AC3E}">
        <p14:creationId xmlns:p14="http://schemas.microsoft.com/office/powerpoint/2010/main" val="2046838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752-B287-4D70-B088-057546E4B1D5}"/>
              </a:ext>
            </a:extLst>
          </p:cNvPr>
          <p:cNvSpPr>
            <a:spLocks noGrp="1"/>
          </p:cNvSpPr>
          <p:nvPr>
            <p:ph type="title"/>
          </p:nvPr>
        </p:nvSpPr>
        <p:spPr/>
        <p:txBody>
          <a:bodyPr/>
          <a:lstStyle/>
          <a:p>
            <a:r>
              <a:rPr lang="en-US" altLang="zh-CN" dirty="0"/>
              <a:t>5.4 </a:t>
            </a:r>
            <a:r>
              <a:rPr lang="zh-CN" altLang="en-US" dirty="0"/>
              <a:t>流处理系统机制及优化</a:t>
            </a:r>
            <a:endParaRPr lang="en-US" dirty="0"/>
          </a:p>
        </p:txBody>
      </p:sp>
      <p:sp>
        <p:nvSpPr>
          <p:cNvPr id="3" name="Content Placeholder 2">
            <a:extLst>
              <a:ext uri="{FF2B5EF4-FFF2-40B4-BE49-F238E27FC236}">
                <a16:creationId xmlns:a16="http://schemas.microsoft.com/office/drawing/2014/main" id="{E6F0628E-634B-4DEC-AB2F-3F6234A31A3A}"/>
              </a:ext>
            </a:extLst>
          </p:cNvPr>
          <p:cNvSpPr>
            <a:spLocks noGrp="1"/>
          </p:cNvSpPr>
          <p:nvPr>
            <p:ph idx="1"/>
          </p:nvPr>
        </p:nvSpPr>
        <p:spPr/>
        <p:txBody>
          <a:bodyPr/>
          <a:lstStyle/>
          <a:p>
            <a:r>
              <a:rPr lang="zh-CN" altLang="en-US" dirty="0"/>
              <a:t>流处理一致性语义</a:t>
            </a:r>
            <a:endParaRPr lang="en-US" altLang="zh-CN" dirty="0"/>
          </a:p>
          <a:p>
            <a:pPr lvl="1"/>
            <a:r>
              <a:rPr lang="zh-CN" altLang="en-US" dirty="0"/>
              <a:t>流处理系统的语义保障通常按照每一个元组被完全处理的次数分为：</a:t>
            </a:r>
            <a:endParaRPr lang="en-US" altLang="zh-CN" dirty="0"/>
          </a:p>
          <a:p>
            <a:pPr lvl="2"/>
            <a:r>
              <a:rPr lang="zh-CN" altLang="en-US" dirty="0"/>
              <a:t>至多一次（</a:t>
            </a:r>
            <a:r>
              <a:rPr lang="en-US" altLang="zh-CN" dirty="0"/>
              <a:t>at most once</a:t>
            </a:r>
            <a:r>
              <a:rPr lang="zh-CN" altLang="en-US" dirty="0"/>
              <a:t>）</a:t>
            </a:r>
            <a:endParaRPr lang="en-US" altLang="zh-CN" dirty="0"/>
          </a:p>
          <a:p>
            <a:pPr lvl="2"/>
            <a:r>
              <a:rPr lang="zh-CN" altLang="en-US" dirty="0"/>
              <a:t>至少一次（</a:t>
            </a:r>
            <a:r>
              <a:rPr lang="en-US" altLang="zh-CN" dirty="0"/>
              <a:t>at least once</a:t>
            </a:r>
            <a:r>
              <a:rPr lang="zh-CN" altLang="en-US" dirty="0"/>
              <a:t>）</a:t>
            </a:r>
            <a:endParaRPr lang="en-US" altLang="zh-CN" dirty="0"/>
          </a:p>
          <a:p>
            <a:pPr lvl="2"/>
            <a:r>
              <a:rPr lang="zh-CN" altLang="en-US" dirty="0"/>
              <a:t>恰好一次（</a:t>
            </a:r>
            <a:r>
              <a:rPr lang="en-US" altLang="zh-CN" dirty="0"/>
              <a:t>exactly once</a:t>
            </a:r>
            <a:r>
              <a:rPr lang="zh-CN" altLang="en-US" dirty="0"/>
              <a:t>）</a:t>
            </a:r>
            <a:endParaRPr lang="en-US" altLang="zh-CN" dirty="0"/>
          </a:p>
          <a:p>
            <a:pPr lvl="1"/>
            <a:r>
              <a:rPr lang="zh-CN" altLang="en-US" dirty="0"/>
              <a:t>一个元组被完全处理指的是该元组以及由元组经过</a:t>
            </a:r>
            <a:r>
              <a:rPr lang="en-US" altLang="zh-CN" dirty="0"/>
              <a:t>DAG</a:t>
            </a:r>
            <a:r>
              <a:rPr lang="zh-CN" altLang="en-US" dirty="0"/>
              <a:t>计算模型中对应的所有操作处理后生成的中间元组均已被处理结束，如下图</a:t>
            </a:r>
            <a:endParaRPr lang="en-US" dirty="0"/>
          </a:p>
        </p:txBody>
      </p:sp>
      <p:grpSp>
        <p:nvGrpSpPr>
          <p:cNvPr id="7" name="组合 44">
            <a:extLst>
              <a:ext uri="{FF2B5EF4-FFF2-40B4-BE49-F238E27FC236}">
                <a16:creationId xmlns:a16="http://schemas.microsoft.com/office/drawing/2014/main" id="{9E88A6E8-D158-4057-A1A5-7B366A5D618E}"/>
              </a:ext>
            </a:extLst>
          </p:cNvPr>
          <p:cNvGrpSpPr/>
          <p:nvPr/>
        </p:nvGrpSpPr>
        <p:grpSpPr>
          <a:xfrm>
            <a:off x="2204720" y="4204970"/>
            <a:ext cx="7179229" cy="2406534"/>
            <a:chOff x="3393" y="6372"/>
            <a:chExt cx="12490" cy="4309"/>
          </a:xfrm>
        </p:grpSpPr>
        <p:sp>
          <p:nvSpPr>
            <p:cNvPr id="8" name="Rectangle 7">
              <a:extLst>
                <a:ext uri="{FF2B5EF4-FFF2-40B4-BE49-F238E27FC236}">
                  <a16:creationId xmlns:a16="http://schemas.microsoft.com/office/drawing/2014/main" id="{2ACB97AA-340F-4CBD-96B5-3A5CB5C31282}"/>
                </a:ext>
              </a:extLst>
            </p:cNvPr>
            <p:cNvSpPr/>
            <p:nvPr/>
          </p:nvSpPr>
          <p:spPr>
            <a:xfrm>
              <a:off x="8038" y="10022"/>
              <a:ext cx="3409" cy="659"/>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rPr>
                <a:t>元组处理过程</a:t>
              </a:r>
              <a:endParaRPr lang="en-US" dirty="0">
                <a:latin typeface="Arial" panose="020B0604020202020204" pitchFamily="34" charset="0"/>
                <a:ea typeface="微软雅黑" panose="020B0503020204020204" pitchFamily="34" charset="-122"/>
              </a:endParaRPr>
            </a:p>
          </p:txBody>
        </p:sp>
        <p:sp>
          <p:nvSpPr>
            <p:cNvPr id="9" name="椭圆 3">
              <a:extLst>
                <a:ext uri="{FF2B5EF4-FFF2-40B4-BE49-F238E27FC236}">
                  <a16:creationId xmlns:a16="http://schemas.microsoft.com/office/drawing/2014/main" id="{3F923D2E-EBFE-4974-A0A8-2C3D8C95CE0D}"/>
                </a:ext>
              </a:extLst>
            </p:cNvPr>
            <p:cNvSpPr/>
            <p:nvPr/>
          </p:nvSpPr>
          <p:spPr>
            <a:xfrm>
              <a:off x="6905" y="7688"/>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6">
              <a:extLst>
                <a:ext uri="{FF2B5EF4-FFF2-40B4-BE49-F238E27FC236}">
                  <a16:creationId xmlns:a16="http://schemas.microsoft.com/office/drawing/2014/main" id="{F33D3931-CC5F-4C41-8FAA-F1055C60CE39}"/>
                </a:ext>
              </a:extLst>
            </p:cNvPr>
            <p:cNvSpPr/>
            <p:nvPr/>
          </p:nvSpPr>
          <p:spPr>
            <a:xfrm>
              <a:off x="10854" y="6372"/>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7">
              <a:extLst>
                <a:ext uri="{FF2B5EF4-FFF2-40B4-BE49-F238E27FC236}">
                  <a16:creationId xmlns:a16="http://schemas.microsoft.com/office/drawing/2014/main" id="{1941E6B7-8961-4834-98DE-734CEFBB472E}"/>
                </a:ext>
              </a:extLst>
            </p:cNvPr>
            <p:cNvSpPr/>
            <p:nvPr/>
          </p:nvSpPr>
          <p:spPr>
            <a:xfrm>
              <a:off x="10894" y="8888"/>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8">
              <a:extLst>
                <a:ext uri="{FF2B5EF4-FFF2-40B4-BE49-F238E27FC236}">
                  <a16:creationId xmlns:a16="http://schemas.microsoft.com/office/drawing/2014/main" id="{DE48D59B-EB0D-44DA-A4CF-C62E715B0909}"/>
                </a:ext>
              </a:extLst>
            </p:cNvPr>
            <p:cNvSpPr/>
            <p:nvPr/>
          </p:nvSpPr>
          <p:spPr>
            <a:xfrm>
              <a:off x="14749" y="7688"/>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5">
              <a:extLst>
                <a:ext uri="{FF2B5EF4-FFF2-40B4-BE49-F238E27FC236}">
                  <a16:creationId xmlns:a16="http://schemas.microsoft.com/office/drawing/2014/main" id="{02234879-AB06-48CC-B810-90D4F4DDA563}"/>
                </a:ext>
              </a:extLst>
            </p:cNvPr>
            <p:cNvGrpSpPr/>
            <p:nvPr/>
          </p:nvGrpSpPr>
          <p:grpSpPr>
            <a:xfrm>
              <a:off x="3393" y="7892"/>
              <a:ext cx="3038" cy="900"/>
              <a:chOff x="3393" y="7892"/>
              <a:chExt cx="3038" cy="900"/>
            </a:xfrm>
          </p:grpSpPr>
          <p:sp>
            <p:nvSpPr>
              <p:cNvPr id="42" name="圆角矩形 9">
                <a:extLst>
                  <a:ext uri="{FF2B5EF4-FFF2-40B4-BE49-F238E27FC236}">
                    <a16:creationId xmlns:a16="http://schemas.microsoft.com/office/drawing/2014/main" id="{EDC4F60E-434A-4DAA-8EFC-11A7CD48D9E2}"/>
                  </a:ext>
                </a:extLst>
              </p:cNvPr>
              <p:cNvSpPr/>
              <p:nvPr/>
            </p:nvSpPr>
            <p:spPr>
              <a:xfrm>
                <a:off x="3393"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10">
                <a:extLst>
                  <a:ext uri="{FF2B5EF4-FFF2-40B4-BE49-F238E27FC236}">
                    <a16:creationId xmlns:a16="http://schemas.microsoft.com/office/drawing/2014/main" id="{0CDA754A-78F2-433E-88DA-88CA846F8829}"/>
                  </a:ext>
                </a:extLst>
              </p:cNvPr>
              <p:cNvSpPr/>
              <p:nvPr/>
            </p:nvSpPr>
            <p:spPr>
              <a:xfrm>
                <a:off x="4107"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11">
                <a:extLst>
                  <a:ext uri="{FF2B5EF4-FFF2-40B4-BE49-F238E27FC236}">
                    <a16:creationId xmlns:a16="http://schemas.microsoft.com/office/drawing/2014/main" id="{10ECAC21-A1DE-43EA-ABDB-51DFA17FD967}"/>
                  </a:ext>
                </a:extLst>
              </p:cNvPr>
              <p:cNvSpPr/>
              <p:nvPr/>
            </p:nvSpPr>
            <p:spPr>
              <a:xfrm>
                <a:off x="4820"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12">
                <a:extLst>
                  <a:ext uri="{FF2B5EF4-FFF2-40B4-BE49-F238E27FC236}">
                    <a16:creationId xmlns:a16="http://schemas.microsoft.com/office/drawing/2014/main" id="{F37396D5-7C7F-4300-9A4C-C3CC5A077748}"/>
                  </a:ext>
                </a:extLst>
              </p:cNvPr>
              <p:cNvSpPr/>
              <p:nvPr/>
            </p:nvSpPr>
            <p:spPr>
              <a:xfrm>
                <a:off x="5643" y="8023"/>
                <a:ext cx="789" cy="5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13">
                <a:extLst>
                  <a:ext uri="{FF2B5EF4-FFF2-40B4-BE49-F238E27FC236}">
                    <a16:creationId xmlns:a16="http://schemas.microsoft.com/office/drawing/2014/main" id="{023BAD40-15A9-4034-9CF7-FD191294EB7F}"/>
                  </a:ext>
                </a:extLst>
              </p:cNvPr>
              <p:cNvSpPr/>
              <p:nvPr/>
            </p:nvSpPr>
            <p:spPr>
              <a:xfrm>
                <a:off x="5742" y="7964"/>
                <a:ext cx="119"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14">
                <a:extLst>
                  <a:ext uri="{FF2B5EF4-FFF2-40B4-BE49-F238E27FC236}">
                    <a16:creationId xmlns:a16="http://schemas.microsoft.com/office/drawing/2014/main" id="{1F07DFC9-8206-4075-957B-B84EC38112BD}"/>
                  </a:ext>
                </a:extLst>
              </p:cNvPr>
              <p:cNvSpPr/>
              <p:nvPr/>
            </p:nvSpPr>
            <p:spPr>
              <a:xfrm flipH="1">
                <a:off x="5979" y="7892"/>
                <a:ext cx="120"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6">
              <a:extLst>
                <a:ext uri="{FF2B5EF4-FFF2-40B4-BE49-F238E27FC236}">
                  <a16:creationId xmlns:a16="http://schemas.microsoft.com/office/drawing/2014/main" id="{FF1F12F1-C06D-438A-AAD1-ECB84E1442F0}"/>
                </a:ext>
              </a:extLst>
            </p:cNvPr>
            <p:cNvGrpSpPr/>
            <p:nvPr/>
          </p:nvGrpSpPr>
          <p:grpSpPr>
            <a:xfrm rot="20160000">
              <a:off x="8294" y="7085"/>
              <a:ext cx="2611" cy="900"/>
              <a:chOff x="3393" y="7892"/>
              <a:chExt cx="3038" cy="900"/>
            </a:xfrm>
          </p:grpSpPr>
          <p:sp>
            <p:nvSpPr>
              <p:cNvPr id="36" name="圆角矩形 17">
                <a:extLst>
                  <a:ext uri="{FF2B5EF4-FFF2-40B4-BE49-F238E27FC236}">
                    <a16:creationId xmlns:a16="http://schemas.microsoft.com/office/drawing/2014/main" id="{EE6BEADD-718F-4B81-9C0F-AFE5374E919F}"/>
                  </a:ext>
                </a:extLst>
              </p:cNvPr>
              <p:cNvSpPr/>
              <p:nvPr/>
            </p:nvSpPr>
            <p:spPr>
              <a:xfrm>
                <a:off x="3393"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18">
                <a:extLst>
                  <a:ext uri="{FF2B5EF4-FFF2-40B4-BE49-F238E27FC236}">
                    <a16:creationId xmlns:a16="http://schemas.microsoft.com/office/drawing/2014/main" id="{E62CD441-0FA6-46BE-857A-B044AE4ADAC8}"/>
                  </a:ext>
                </a:extLst>
              </p:cNvPr>
              <p:cNvSpPr/>
              <p:nvPr/>
            </p:nvSpPr>
            <p:spPr>
              <a:xfrm>
                <a:off x="4107"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19">
                <a:extLst>
                  <a:ext uri="{FF2B5EF4-FFF2-40B4-BE49-F238E27FC236}">
                    <a16:creationId xmlns:a16="http://schemas.microsoft.com/office/drawing/2014/main" id="{349589DC-BB02-4D01-BD5F-332E8598EEFD}"/>
                  </a:ext>
                </a:extLst>
              </p:cNvPr>
              <p:cNvSpPr/>
              <p:nvPr/>
            </p:nvSpPr>
            <p:spPr>
              <a:xfrm>
                <a:off x="4820"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20">
                <a:extLst>
                  <a:ext uri="{FF2B5EF4-FFF2-40B4-BE49-F238E27FC236}">
                    <a16:creationId xmlns:a16="http://schemas.microsoft.com/office/drawing/2014/main" id="{AFF15AF5-DADD-4605-8D0F-0AA777071FC5}"/>
                  </a:ext>
                </a:extLst>
              </p:cNvPr>
              <p:cNvSpPr/>
              <p:nvPr/>
            </p:nvSpPr>
            <p:spPr>
              <a:xfrm>
                <a:off x="5643" y="8023"/>
                <a:ext cx="789" cy="5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21">
                <a:extLst>
                  <a:ext uri="{FF2B5EF4-FFF2-40B4-BE49-F238E27FC236}">
                    <a16:creationId xmlns:a16="http://schemas.microsoft.com/office/drawing/2014/main" id="{5574437F-90B6-48E2-9004-67176B9CB0FC}"/>
                  </a:ext>
                </a:extLst>
              </p:cNvPr>
              <p:cNvSpPr/>
              <p:nvPr/>
            </p:nvSpPr>
            <p:spPr>
              <a:xfrm>
                <a:off x="5742" y="7964"/>
                <a:ext cx="119"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22">
                <a:extLst>
                  <a:ext uri="{FF2B5EF4-FFF2-40B4-BE49-F238E27FC236}">
                    <a16:creationId xmlns:a16="http://schemas.microsoft.com/office/drawing/2014/main" id="{72CF5BDB-DD63-44DC-815E-9A3EB274DB44}"/>
                  </a:ext>
                </a:extLst>
              </p:cNvPr>
              <p:cNvSpPr/>
              <p:nvPr/>
            </p:nvSpPr>
            <p:spPr>
              <a:xfrm flipH="1">
                <a:off x="5979" y="7892"/>
                <a:ext cx="120"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23">
              <a:extLst>
                <a:ext uri="{FF2B5EF4-FFF2-40B4-BE49-F238E27FC236}">
                  <a16:creationId xmlns:a16="http://schemas.microsoft.com/office/drawing/2014/main" id="{BCD20BBE-E9D5-49BD-B994-E3EAEEB16ED4}"/>
                </a:ext>
              </a:extLst>
            </p:cNvPr>
            <p:cNvGrpSpPr/>
            <p:nvPr/>
          </p:nvGrpSpPr>
          <p:grpSpPr>
            <a:xfrm rot="1080000">
              <a:off x="8208" y="8404"/>
              <a:ext cx="2611" cy="900"/>
              <a:chOff x="3393" y="7892"/>
              <a:chExt cx="3038" cy="900"/>
            </a:xfrm>
          </p:grpSpPr>
          <p:sp>
            <p:nvSpPr>
              <p:cNvPr id="30" name="圆角矩形 24">
                <a:extLst>
                  <a:ext uri="{FF2B5EF4-FFF2-40B4-BE49-F238E27FC236}">
                    <a16:creationId xmlns:a16="http://schemas.microsoft.com/office/drawing/2014/main" id="{ACD13AEF-2835-496F-98D3-55EED296AD69}"/>
                  </a:ext>
                </a:extLst>
              </p:cNvPr>
              <p:cNvSpPr/>
              <p:nvPr/>
            </p:nvSpPr>
            <p:spPr>
              <a:xfrm>
                <a:off x="3393"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5">
                <a:extLst>
                  <a:ext uri="{FF2B5EF4-FFF2-40B4-BE49-F238E27FC236}">
                    <a16:creationId xmlns:a16="http://schemas.microsoft.com/office/drawing/2014/main" id="{F359CB38-78C9-4C3B-85FA-343918EBCBCB}"/>
                  </a:ext>
                </a:extLst>
              </p:cNvPr>
              <p:cNvSpPr/>
              <p:nvPr/>
            </p:nvSpPr>
            <p:spPr>
              <a:xfrm>
                <a:off x="4107"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26">
                <a:extLst>
                  <a:ext uri="{FF2B5EF4-FFF2-40B4-BE49-F238E27FC236}">
                    <a16:creationId xmlns:a16="http://schemas.microsoft.com/office/drawing/2014/main" id="{24B1CED7-3C5A-43DC-8F45-C7328EEA5F9F}"/>
                  </a:ext>
                </a:extLst>
              </p:cNvPr>
              <p:cNvSpPr/>
              <p:nvPr/>
            </p:nvSpPr>
            <p:spPr>
              <a:xfrm>
                <a:off x="4820"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7">
                <a:extLst>
                  <a:ext uri="{FF2B5EF4-FFF2-40B4-BE49-F238E27FC236}">
                    <a16:creationId xmlns:a16="http://schemas.microsoft.com/office/drawing/2014/main" id="{ED6BC89A-0FCC-420F-B5C8-51BDBF8D7589}"/>
                  </a:ext>
                </a:extLst>
              </p:cNvPr>
              <p:cNvSpPr/>
              <p:nvPr/>
            </p:nvSpPr>
            <p:spPr>
              <a:xfrm>
                <a:off x="5643" y="8023"/>
                <a:ext cx="789" cy="5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28">
                <a:extLst>
                  <a:ext uri="{FF2B5EF4-FFF2-40B4-BE49-F238E27FC236}">
                    <a16:creationId xmlns:a16="http://schemas.microsoft.com/office/drawing/2014/main" id="{2927A827-163B-4DAB-9BAD-94D501BAF072}"/>
                  </a:ext>
                </a:extLst>
              </p:cNvPr>
              <p:cNvSpPr/>
              <p:nvPr/>
            </p:nvSpPr>
            <p:spPr>
              <a:xfrm>
                <a:off x="5742" y="7964"/>
                <a:ext cx="119"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29">
                <a:extLst>
                  <a:ext uri="{FF2B5EF4-FFF2-40B4-BE49-F238E27FC236}">
                    <a16:creationId xmlns:a16="http://schemas.microsoft.com/office/drawing/2014/main" id="{8EA2F242-0C86-496E-88C7-D3A4E89F9476}"/>
                  </a:ext>
                </a:extLst>
              </p:cNvPr>
              <p:cNvSpPr/>
              <p:nvPr/>
            </p:nvSpPr>
            <p:spPr>
              <a:xfrm flipH="1">
                <a:off x="5979" y="7892"/>
                <a:ext cx="120"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30">
              <a:extLst>
                <a:ext uri="{FF2B5EF4-FFF2-40B4-BE49-F238E27FC236}">
                  <a16:creationId xmlns:a16="http://schemas.microsoft.com/office/drawing/2014/main" id="{BC5B8A3D-C9E9-43FC-9570-D1D59071BA6B}"/>
                </a:ext>
              </a:extLst>
            </p:cNvPr>
            <p:cNvGrpSpPr/>
            <p:nvPr/>
          </p:nvGrpSpPr>
          <p:grpSpPr>
            <a:xfrm rot="1080000">
              <a:off x="12103" y="7093"/>
              <a:ext cx="2611" cy="900"/>
              <a:chOff x="3393" y="7892"/>
              <a:chExt cx="3038" cy="900"/>
            </a:xfrm>
          </p:grpSpPr>
          <p:sp>
            <p:nvSpPr>
              <p:cNvPr id="24" name="圆角矩形 31">
                <a:extLst>
                  <a:ext uri="{FF2B5EF4-FFF2-40B4-BE49-F238E27FC236}">
                    <a16:creationId xmlns:a16="http://schemas.microsoft.com/office/drawing/2014/main" id="{9ECDC3F0-C61F-438E-95C5-8F3BF3B1D404}"/>
                  </a:ext>
                </a:extLst>
              </p:cNvPr>
              <p:cNvSpPr/>
              <p:nvPr/>
            </p:nvSpPr>
            <p:spPr>
              <a:xfrm>
                <a:off x="3393"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32">
                <a:extLst>
                  <a:ext uri="{FF2B5EF4-FFF2-40B4-BE49-F238E27FC236}">
                    <a16:creationId xmlns:a16="http://schemas.microsoft.com/office/drawing/2014/main" id="{1E60A506-97DB-4EA8-A56C-7C0F6B616195}"/>
                  </a:ext>
                </a:extLst>
              </p:cNvPr>
              <p:cNvSpPr/>
              <p:nvPr/>
            </p:nvSpPr>
            <p:spPr>
              <a:xfrm>
                <a:off x="4107"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33">
                <a:extLst>
                  <a:ext uri="{FF2B5EF4-FFF2-40B4-BE49-F238E27FC236}">
                    <a16:creationId xmlns:a16="http://schemas.microsoft.com/office/drawing/2014/main" id="{796A4B6E-6E0F-44EC-B5BB-5A8F3EDA0B8E}"/>
                  </a:ext>
                </a:extLst>
              </p:cNvPr>
              <p:cNvSpPr/>
              <p:nvPr/>
            </p:nvSpPr>
            <p:spPr>
              <a:xfrm>
                <a:off x="4820"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34">
                <a:extLst>
                  <a:ext uri="{FF2B5EF4-FFF2-40B4-BE49-F238E27FC236}">
                    <a16:creationId xmlns:a16="http://schemas.microsoft.com/office/drawing/2014/main" id="{3B202032-AE01-4C77-B399-DC0B285BA615}"/>
                  </a:ext>
                </a:extLst>
              </p:cNvPr>
              <p:cNvSpPr/>
              <p:nvPr/>
            </p:nvSpPr>
            <p:spPr>
              <a:xfrm>
                <a:off x="5643" y="8023"/>
                <a:ext cx="789" cy="5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35">
                <a:extLst>
                  <a:ext uri="{FF2B5EF4-FFF2-40B4-BE49-F238E27FC236}">
                    <a16:creationId xmlns:a16="http://schemas.microsoft.com/office/drawing/2014/main" id="{D29DDEFB-C6EC-4001-9716-C63E44EE0EDB}"/>
                  </a:ext>
                </a:extLst>
              </p:cNvPr>
              <p:cNvSpPr/>
              <p:nvPr/>
            </p:nvSpPr>
            <p:spPr>
              <a:xfrm>
                <a:off x="5742" y="7964"/>
                <a:ext cx="119"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36">
                <a:extLst>
                  <a:ext uri="{FF2B5EF4-FFF2-40B4-BE49-F238E27FC236}">
                    <a16:creationId xmlns:a16="http://schemas.microsoft.com/office/drawing/2014/main" id="{0EB6366D-2C9E-4A1D-A197-504254AE2055}"/>
                  </a:ext>
                </a:extLst>
              </p:cNvPr>
              <p:cNvSpPr/>
              <p:nvPr/>
            </p:nvSpPr>
            <p:spPr>
              <a:xfrm flipH="1">
                <a:off x="5979" y="7892"/>
                <a:ext cx="120"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37">
              <a:extLst>
                <a:ext uri="{FF2B5EF4-FFF2-40B4-BE49-F238E27FC236}">
                  <a16:creationId xmlns:a16="http://schemas.microsoft.com/office/drawing/2014/main" id="{36730ECA-2833-4B9B-A22A-256B29F85DA3}"/>
                </a:ext>
              </a:extLst>
            </p:cNvPr>
            <p:cNvGrpSpPr/>
            <p:nvPr/>
          </p:nvGrpSpPr>
          <p:grpSpPr>
            <a:xfrm rot="20160000">
              <a:off x="12195" y="8515"/>
              <a:ext cx="2611" cy="900"/>
              <a:chOff x="3393" y="7892"/>
              <a:chExt cx="3038" cy="900"/>
            </a:xfrm>
          </p:grpSpPr>
          <p:sp>
            <p:nvSpPr>
              <p:cNvPr id="18" name="圆角矩形 38">
                <a:extLst>
                  <a:ext uri="{FF2B5EF4-FFF2-40B4-BE49-F238E27FC236}">
                    <a16:creationId xmlns:a16="http://schemas.microsoft.com/office/drawing/2014/main" id="{C535D31D-12AD-407B-9869-FB38A8DD756C}"/>
                  </a:ext>
                </a:extLst>
              </p:cNvPr>
              <p:cNvSpPr/>
              <p:nvPr/>
            </p:nvSpPr>
            <p:spPr>
              <a:xfrm>
                <a:off x="3393"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39">
                <a:extLst>
                  <a:ext uri="{FF2B5EF4-FFF2-40B4-BE49-F238E27FC236}">
                    <a16:creationId xmlns:a16="http://schemas.microsoft.com/office/drawing/2014/main" id="{1AF720D4-AE0A-4C37-B1FB-3E57AA5BA8E6}"/>
                  </a:ext>
                </a:extLst>
              </p:cNvPr>
              <p:cNvSpPr/>
              <p:nvPr/>
            </p:nvSpPr>
            <p:spPr>
              <a:xfrm>
                <a:off x="4107"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40">
                <a:extLst>
                  <a:ext uri="{FF2B5EF4-FFF2-40B4-BE49-F238E27FC236}">
                    <a16:creationId xmlns:a16="http://schemas.microsoft.com/office/drawing/2014/main" id="{1BAAF85E-2958-43D4-90E7-66B5CAA209EE}"/>
                  </a:ext>
                </a:extLst>
              </p:cNvPr>
              <p:cNvSpPr/>
              <p:nvPr/>
            </p:nvSpPr>
            <p:spPr>
              <a:xfrm>
                <a:off x="4820" y="8161"/>
                <a:ext cx="552" cy="31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41">
                <a:extLst>
                  <a:ext uri="{FF2B5EF4-FFF2-40B4-BE49-F238E27FC236}">
                    <a16:creationId xmlns:a16="http://schemas.microsoft.com/office/drawing/2014/main" id="{254437DA-9880-4448-A0AD-3DD923595998}"/>
                  </a:ext>
                </a:extLst>
              </p:cNvPr>
              <p:cNvSpPr/>
              <p:nvPr/>
            </p:nvSpPr>
            <p:spPr>
              <a:xfrm>
                <a:off x="5643" y="8023"/>
                <a:ext cx="789" cy="56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2">
                <a:extLst>
                  <a:ext uri="{FF2B5EF4-FFF2-40B4-BE49-F238E27FC236}">
                    <a16:creationId xmlns:a16="http://schemas.microsoft.com/office/drawing/2014/main" id="{B199EED8-5316-40CC-8B60-AD1E725F63B6}"/>
                  </a:ext>
                </a:extLst>
              </p:cNvPr>
              <p:cNvSpPr/>
              <p:nvPr/>
            </p:nvSpPr>
            <p:spPr>
              <a:xfrm>
                <a:off x="5742" y="7964"/>
                <a:ext cx="119"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43">
                <a:extLst>
                  <a:ext uri="{FF2B5EF4-FFF2-40B4-BE49-F238E27FC236}">
                    <a16:creationId xmlns:a16="http://schemas.microsoft.com/office/drawing/2014/main" id="{EF4FC090-C93B-44C3-9476-8D30C40F2BCD}"/>
                  </a:ext>
                </a:extLst>
              </p:cNvPr>
              <p:cNvSpPr/>
              <p:nvPr/>
            </p:nvSpPr>
            <p:spPr>
              <a:xfrm flipH="1">
                <a:off x="5979" y="7892"/>
                <a:ext cx="120" cy="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圆角矩形 45">
            <a:extLst>
              <a:ext uri="{FF2B5EF4-FFF2-40B4-BE49-F238E27FC236}">
                <a16:creationId xmlns:a16="http://schemas.microsoft.com/office/drawing/2014/main" id="{9C045ABB-29F5-4BAC-9D5E-38F430D6B6F2}"/>
              </a:ext>
            </a:extLst>
          </p:cNvPr>
          <p:cNvSpPr/>
          <p:nvPr/>
        </p:nvSpPr>
        <p:spPr>
          <a:xfrm>
            <a:off x="2235200" y="4341779"/>
            <a:ext cx="317292" cy="17648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5">
            <a:extLst>
              <a:ext uri="{FF2B5EF4-FFF2-40B4-BE49-F238E27FC236}">
                <a16:creationId xmlns:a16="http://schemas.microsoft.com/office/drawing/2014/main" id="{E35DC010-3BAC-4214-B7DD-C8F2B8BBE936}"/>
              </a:ext>
            </a:extLst>
          </p:cNvPr>
          <p:cNvSpPr/>
          <p:nvPr/>
        </p:nvSpPr>
        <p:spPr>
          <a:xfrm>
            <a:off x="2614723" y="4276864"/>
            <a:ext cx="1959509" cy="306705"/>
          </a:xfrm>
          <a:prstGeom prst="rect">
            <a:avLst/>
          </a:prstGeom>
        </p:spPr>
        <p:txBody>
          <a:bodyPr wrap="square">
            <a:spAutoFit/>
          </a:bodyPr>
          <a:lstStyle/>
          <a:p>
            <a:r>
              <a:rPr lang="zh-CN" altLang="en-US" sz="1400" dirty="0">
                <a:latin typeface="Arial" panose="020B0604020202020204" pitchFamily="34" charset="0"/>
                <a:ea typeface="微软雅黑" panose="020B0503020204020204" pitchFamily="34" charset="-122"/>
              </a:rPr>
              <a:t>元组</a:t>
            </a:r>
          </a:p>
        </p:txBody>
      </p:sp>
      <p:sp>
        <p:nvSpPr>
          <p:cNvPr id="50" name="Rectangle 5">
            <a:extLst>
              <a:ext uri="{FF2B5EF4-FFF2-40B4-BE49-F238E27FC236}">
                <a16:creationId xmlns:a16="http://schemas.microsoft.com/office/drawing/2014/main" id="{CFD5A525-7614-4567-B7E1-BF70D875E994}"/>
              </a:ext>
            </a:extLst>
          </p:cNvPr>
          <p:cNvSpPr/>
          <p:nvPr/>
        </p:nvSpPr>
        <p:spPr>
          <a:xfrm>
            <a:off x="4226353" y="4640084"/>
            <a:ext cx="1959509" cy="306705"/>
          </a:xfrm>
          <a:prstGeom prst="rect">
            <a:avLst/>
          </a:prstGeom>
        </p:spPr>
        <p:txBody>
          <a:bodyPr wrap="square">
            <a:spAutoFit/>
          </a:bodyPr>
          <a:lstStyle/>
          <a:p>
            <a:r>
              <a:rPr lang="zh-CN" altLang="en-US" sz="1400" dirty="0">
                <a:latin typeface="Arial" panose="020B0604020202020204" pitchFamily="34" charset="0"/>
                <a:ea typeface="微软雅黑" panose="020B0503020204020204" pitchFamily="34" charset="-122"/>
              </a:rPr>
              <a:t>源操作</a:t>
            </a:r>
          </a:p>
        </p:txBody>
      </p:sp>
      <p:sp>
        <p:nvSpPr>
          <p:cNvPr id="51" name="Rectangle 5">
            <a:extLst>
              <a:ext uri="{FF2B5EF4-FFF2-40B4-BE49-F238E27FC236}">
                <a16:creationId xmlns:a16="http://schemas.microsoft.com/office/drawing/2014/main" id="{5721F33C-B208-4D8C-AAB9-FA3F651A003D}"/>
              </a:ext>
            </a:extLst>
          </p:cNvPr>
          <p:cNvSpPr/>
          <p:nvPr/>
        </p:nvSpPr>
        <p:spPr>
          <a:xfrm>
            <a:off x="6248828" y="3970159"/>
            <a:ext cx="1959509" cy="306705"/>
          </a:xfrm>
          <a:prstGeom prst="rect">
            <a:avLst/>
          </a:prstGeom>
        </p:spPr>
        <p:txBody>
          <a:bodyPr wrap="square">
            <a:spAutoFit/>
          </a:bodyPr>
          <a:lstStyle/>
          <a:p>
            <a:r>
              <a:rPr lang="zh-CN" altLang="en-US" sz="1400" dirty="0">
                <a:latin typeface="Arial" panose="020B0604020202020204" pitchFamily="34" charset="0"/>
                <a:ea typeface="微软雅黑" panose="020B0503020204020204" pitchFamily="34" charset="-122"/>
              </a:rPr>
              <a:t>中间处理操作</a:t>
            </a:r>
          </a:p>
        </p:txBody>
      </p:sp>
      <p:sp>
        <p:nvSpPr>
          <p:cNvPr id="52" name="Rectangle 5">
            <a:extLst>
              <a:ext uri="{FF2B5EF4-FFF2-40B4-BE49-F238E27FC236}">
                <a16:creationId xmlns:a16="http://schemas.microsoft.com/office/drawing/2014/main" id="{CACB4894-4DA5-4509-A802-C88E8A856ADE}"/>
              </a:ext>
            </a:extLst>
          </p:cNvPr>
          <p:cNvSpPr/>
          <p:nvPr/>
        </p:nvSpPr>
        <p:spPr>
          <a:xfrm>
            <a:off x="6394243" y="5303659"/>
            <a:ext cx="1959509" cy="306705"/>
          </a:xfrm>
          <a:prstGeom prst="rect">
            <a:avLst/>
          </a:prstGeom>
        </p:spPr>
        <p:txBody>
          <a:bodyPr wrap="square">
            <a:spAutoFit/>
          </a:bodyPr>
          <a:lstStyle/>
          <a:p>
            <a:r>
              <a:rPr lang="zh-CN" altLang="en-US" sz="1400" dirty="0">
                <a:latin typeface="Arial" panose="020B0604020202020204" pitchFamily="34" charset="0"/>
                <a:ea typeface="微软雅黑" panose="020B0503020204020204" pitchFamily="34" charset="-122"/>
              </a:rPr>
              <a:t>中间处理操作</a:t>
            </a:r>
          </a:p>
        </p:txBody>
      </p:sp>
      <p:sp>
        <p:nvSpPr>
          <p:cNvPr id="53" name="Rectangle 5">
            <a:extLst>
              <a:ext uri="{FF2B5EF4-FFF2-40B4-BE49-F238E27FC236}">
                <a16:creationId xmlns:a16="http://schemas.microsoft.com/office/drawing/2014/main" id="{2212B51D-077E-4017-92EF-276D26CA40FA}"/>
              </a:ext>
            </a:extLst>
          </p:cNvPr>
          <p:cNvSpPr/>
          <p:nvPr/>
        </p:nvSpPr>
        <p:spPr>
          <a:xfrm>
            <a:off x="8731043" y="4530864"/>
            <a:ext cx="1959509" cy="306705"/>
          </a:xfrm>
          <a:prstGeom prst="rect">
            <a:avLst/>
          </a:prstGeom>
        </p:spPr>
        <p:txBody>
          <a:bodyPr wrap="square">
            <a:spAutoFit/>
          </a:bodyPr>
          <a:lstStyle/>
          <a:p>
            <a:r>
              <a:rPr lang="zh-CN" altLang="en-US" sz="1400" dirty="0">
                <a:latin typeface="Arial" panose="020B0604020202020204" pitchFamily="34" charset="0"/>
                <a:ea typeface="微软雅黑" panose="020B0503020204020204" pitchFamily="34" charset="-122"/>
              </a:rPr>
              <a:t>汇聚操作</a:t>
            </a:r>
          </a:p>
        </p:txBody>
      </p:sp>
      <p:sp>
        <p:nvSpPr>
          <p:cNvPr id="4" name="灯片编号占位符 3">
            <a:extLst>
              <a:ext uri="{FF2B5EF4-FFF2-40B4-BE49-F238E27FC236}">
                <a16:creationId xmlns:a16="http://schemas.microsoft.com/office/drawing/2014/main" id="{9B51AE07-D718-EF4D-A357-277D39A17EAD}"/>
              </a:ext>
            </a:extLst>
          </p:cNvPr>
          <p:cNvSpPr>
            <a:spLocks noGrp="1"/>
          </p:cNvSpPr>
          <p:nvPr>
            <p:ph type="sldNum" sz="quarter" idx="12"/>
          </p:nvPr>
        </p:nvSpPr>
        <p:spPr/>
        <p:txBody>
          <a:bodyPr/>
          <a:lstStyle/>
          <a:p>
            <a:fld id="{B13F0FA4-29F4-4B1D-A16B-0D7169EBD889}" type="slidenum">
              <a:rPr lang="en-US" smtClean="0"/>
              <a:t>76</a:t>
            </a:fld>
            <a:endParaRPr lang="en-US"/>
          </a:p>
        </p:txBody>
      </p:sp>
    </p:spTree>
    <p:extLst>
      <p:ext uri="{BB962C8B-B14F-4D97-AF65-F5344CB8AC3E}">
        <p14:creationId xmlns:p14="http://schemas.microsoft.com/office/powerpoint/2010/main" val="1221054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02FDC-314E-4F80-9B1D-AECA327BE555}"/>
              </a:ext>
            </a:extLst>
          </p:cNvPr>
          <p:cNvSpPr>
            <a:spLocks noGrp="1"/>
          </p:cNvSpPr>
          <p:nvPr>
            <p:ph type="title"/>
          </p:nvPr>
        </p:nvSpPr>
        <p:spPr/>
        <p:txBody>
          <a:bodyPr/>
          <a:lstStyle/>
          <a:p>
            <a:r>
              <a:rPr lang="en-US" altLang="zh-CN" dirty="0"/>
              <a:t>5.4 </a:t>
            </a:r>
            <a:r>
              <a:rPr lang="zh-CN" altLang="en-US" dirty="0"/>
              <a:t>流处理系统机制及优化</a:t>
            </a:r>
            <a:endParaRPr lang="en-US" dirty="0"/>
          </a:p>
        </p:txBody>
      </p:sp>
      <p:sp>
        <p:nvSpPr>
          <p:cNvPr id="3" name="Content Placeholder 2">
            <a:extLst>
              <a:ext uri="{FF2B5EF4-FFF2-40B4-BE49-F238E27FC236}">
                <a16:creationId xmlns:a16="http://schemas.microsoft.com/office/drawing/2014/main" id="{81D67E7B-A715-4389-BE10-6EECB8900969}"/>
              </a:ext>
            </a:extLst>
          </p:cNvPr>
          <p:cNvSpPr>
            <a:spLocks noGrp="1"/>
          </p:cNvSpPr>
          <p:nvPr>
            <p:ph idx="1"/>
          </p:nvPr>
        </p:nvSpPr>
        <p:spPr/>
        <p:txBody>
          <a:bodyPr/>
          <a:lstStyle/>
          <a:p>
            <a:r>
              <a:rPr lang="zh-CN" altLang="en-US" dirty="0"/>
              <a:t>三种处理语义</a:t>
            </a:r>
            <a:endParaRPr lang="en-US" altLang="zh-CN" dirty="0"/>
          </a:p>
          <a:p>
            <a:pPr lvl="1"/>
            <a:r>
              <a:rPr lang="zh-CN" altLang="en-US" b="1" dirty="0"/>
              <a:t>至多一次</a:t>
            </a:r>
            <a:r>
              <a:rPr lang="zh-CN" altLang="en-US" dirty="0"/>
              <a:t>：指系统能够保障在处理数据时，任意元组要么刚好被处理一次，要么被丢弃，不会出现对同一元组的重复处理</a:t>
            </a:r>
            <a:endParaRPr lang="en-US" altLang="zh-CN" dirty="0"/>
          </a:p>
          <a:p>
            <a:pPr lvl="2"/>
            <a:r>
              <a:rPr lang="zh-CN" altLang="en-US" dirty="0"/>
              <a:t>适用于统计分析关联的应用，对数据处理的完整性要求不高</a:t>
            </a:r>
            <a:endParaRPr lang="en-US" altLang="zh-CN" dirty="0"/>
          </a:p>
          <a:p>
            <a:pPr lvl="1"/>
            <a:r>
              <a:rPr lang="zh-CN" altLang="en-US" b="1" dirty="0"/>
              <a:t>至少一次</a:t>
            </a:r>
            <a:r>
              <a:rPr lang="zh-CN" altLang="en-US" dirty="0"/>
              <a:t>：指系统能够保障处理数据时，任意元组都至少被处理一次不能丢失，但是允许同一元组被重复处理</a:t>
            </a:r>
            <a:endParaRPr lang="en-US" altLang="zh-CN" dirty="0"/>
          </a:p>
          <a:p>
            <a:pPr lvl="2"/>
            <a:r>
              <a:rPr lang="zh-CN" altLang="en-US" dirty="0"/>
              <a:t>适用于安全监测等相关应用，更要求处理的完整性和安全性，要求数据不能产生遗漏，即使产生误判也不可发生漏判</a:t>
            </a:r>
            <a:endParaRPr lang="en-US" altLang="zh-CN" dirty="0"/>
          </a:p>
          <a:p>
            <a:pPr lvl="1"/>
            <a:r>
              <a:rPr lang="zh-CN" altLang="en-US" b="1" dirty="0"/>
              <a:t>恰好一次</a:t>
            </a:r>
            <a:r>
              <a:rPr lang="zh-CN" altLang="en-US" dirty="0"/>
              <a:t>：指系统能够保障数据处理时，所有元组都恰好被处理一次，不存在元组被重复处理或者被丢弃的情况</a:t>
            </a:r>
            <a:endParaRPr lang="en-US" altLang="zh-CN" dirty="0"/>
          </a:p>
          <a:p>
            <a:pPr lvl="2"/>
            <a:r>
              <a:rPr lang="zh-CN" altLang="en-US" dirty="0"/>
              <a:t>适用于金融交易等应用中，对数据的处理非常敏感。除了对数据进行持久化存储外，也需要对数据处理过程中产生的所有状态信息进行持久化存储</a:t>
            </a:r>
            <a:endParaRPr lang="en-US" dirty="0"/>
          </a:p>
        </p:txBody>
      </p:sp>
      <p:sp>
        <p:nvSpPr>
          <p:cNvPr id="4" name="灯片编号占位符 3">
            <a:extLst>
              <a:ext uri="{FF2B5EF4-FFF2-40B4-BE49-F238E27FC236}">
                <a16:creationId xmlns:a16="http://schemas.microsoft.com/office/drawing/2014/main" id="{0A05005A-2E3B-634C-B254-74A62074E389}"/>
              </a:ext>
            </a:extLst>
          </p:cNvPr>
          <p:cNvSpPr>
            <a:spLocks noGrp="1"/>
          </p:cNvSpPr>
          <p:nvPr>
            <p:ph type="sldNum" sz="quarter" idx="12"/>
          </p:nvPr>
        </p:nvSpPr>
        <p:spPr/>
        <p:txBody>
          <a:bodyPr/>
          <a:lstStyle/>
          <a:p>
            <a:fld id="{B13F0FA4-29F4-4B1D-A16B-0D7169EBD889}" type="slidenum">
              <a:rPr lang="en-US" smtClean="0"/>
              <a:t>77</a:t>
            </a:fld>
            <a:endParaRPr lang="en-US"/>
          </a:p>
        </p:txBody>
      </p:sp>
    </p:spTree>
    <p:extLst>
      <p:ext uri="{BB962C8B-B14F-4D97-AF65-F5344CB8AC3E}">
        <p14:creationId xmlns:p14="http://schemas.microsoft.com/office/powerpoint/2010/main" val="467594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dirty="0" smtClean="0"/>
              <a:t>第六章</a:t>
            </a:r>
            <a:endParaRPr lang="en-US" dirty="0"/>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solidFill>
                  <a:srgbClr val="FF0000"/>
                </a:solidFill>
              </a:rPr>
              <a:t>图计算背景</a:t>
            </a:r>
            <a:endParaRPr lang="en-US" altLang="zh-CN" dirty="0">
              <a:solidFill>
                <a:srgbClr val="FF0000"/>
              </a:solidFill>
            </a:endParaRPr>
          </a:p>
          <a:p>
            <a:r>
              <a:rPr lang="zh-CN" altLang="en-US" dirty="0"/>
              <a:t>图计算并行编程模型</a:t>
            </a:r>
            <a:endParaRPr lang="en-US" altLang="zh-CN" dirty="0"/>
          </a:p>
          <a:p>
            <a:r>
              <a:rPr lang="zh-CN" altLang="en-US" dirty="0"/>
              <a:t>图划分和通信</a:t>
            </a:r>
            <a:endParaRPr lang="en-US" altLang="zh-CN" dirty="0"/>
          </a:p>
          <a:p>
            <a:r>
              <a:rPr lang="zh-CN" altLang="en-US" dirty="0">
                <a:solidFill>
                  <a:schemeClr val="bg1">
                    <a:lumMod val="50000"/>
                  </a:schemeClr>
                </a:solidFill>
              </a:rPr>
              <a:t>单机图计算</a:t>
            </a:r>
            <a:endParaRPr lang="en-US" altLang="zh-CN" dirty="0">
              <a:solidFill>
                <a:schemeClr val="bg1">
                  <a:lumMod val="50000"/>
                </a:schemeClr>
              </a:solidFill>
            </a:endParaRPr>
          </a:p>
          <a:p>
            <a:r>
              <a:rPr lang="zh-CN" altLang="en-US" dirty="0">
                <a:solidFill>
                  <a:schemeClr val="bg1">
                    <a:lumMod val="50000"/>
                  </a:schemeClr>
                </a:solidFill>
              </a:rPr>
              <a:t>图计算硬件加速技术</a:t>
            </a:r>
            <a:endParaRPr lang="en-US" altLang="zh-CN" dirty="0">
              <a:solidFill>
                <a:schemeClr val="bg1">
                  <a:lumMod val="50000"/>
                </a:schemeClr>
              </a:solidFill>
            </a:endParaRPr>
          </a:p>
          <a:p>
            <a:r>
              <a:rPr lang="zh-CN" altLang="en-US" dirty="0">
                <a:solidFill>
                  <a:schemeClr val="bg1">
                    <a:lumMod val="50000"/>
                  </a:schemeClr>
                </a:solidFill>
              </a:rPr>
              <a:t>图算法案例</a:t>
            </a:r>
            <a:endParaRPr lang="en-US" altLang="zh-CN" dirty="0">
              <a:solidFill>
                <a:schemeClr val="bg1">
                  <a:lumMod val="50000"/>
                </a:schemeClr>
              </a:solidFill>
            </a:endParaRPr>
          </a:p>
          <a:p>
            <a:r>
              <a:rPr lang="zh-CN" altLang="en-US" dirty="0">
                <a:solidFill>
                  <a:schemeClr val="bg1">
                    <a:lumMod val="50000"/>
                  </a:schemeClr>
                </a:solidFill>
              </a:rPr>
              <a:t>图计算性能评价</a:t>
            </a:r>
            <a:endParaRPr lang="en-US" dirty="0">
              <a:solidFill>
                <a:schemeClr val="bg1">
                  <a:lumMod val="50000"/>
                </a:schemeClr>
              </a:solidFill>
            </a:endParaRPr>
          </a:p>
        </p:txBody>
      </p:sp>
      <p:sp>
        <p:nvSpPr>
          <p:cNvPr id="4" name="灯片编号占位符 3">
            <a:extLst>
              <a:ext uri="{FF2B5EF4-FFF2-40B4-BE49-F238E27FC236}">
                <a16:creationId xmlns:a16="http://schemas.microsoft.com/office/drawing/2014/main" id="{E35AD965-E2F4-3146-ABDC-4B912A0A7894}"/>
              </a:ext>
            </a:extLst>
          </p:cNvPr>
          <p:cNvSpPr>
            <a:spLocks noGrp="1"/>
          </p:cNvSpPr>
          <p:nvPr>
            <p:ph type="sldNum" sz="quarter" idx="12"/>
          </p:nvPr>
        </p:nvSpPr>
        <p:spPr/>
        <p:txBody>
          <a:bodyPr/>
          <a:lstStyle/>
          <a:p>
            <a:fld id="{B13F0FA4-29F4-4B1D-A16B-0D7169EBD889}" type="slidenum">
              <a:rPr lang="en-US" smtClean="0"/>
              <a:t>78</a:t>
            </a:fld>
            <a:endParaRPr lang="en-US" dirty="0"/>
          </a:p>
        </p:txBody>
      </p:sp>
    </p:spTree>
    <p:extLst>
      <p:ext uri="{BB962C8B-B14F-4D97-AF65-F5344CB8AC3E}">
        <p14:creationId xmlns:p14="http://schemas.microsoft.com/office/powerpoint/2010/main" val="2453612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FAEF-E7B7-4B84-A869-4FBCC3F00608}"/>
              </a:ext>
            </a:extLst>
          </p:cNvPr>
          <p:cNvSpPr>
            <a:spLocks noGrp="1"/>
          </p:cNvSpPr>
          <p:nvPr>
            <p:ph type="title"/>
          </p:nvPr>
        </p:nvSpPr>
        <p:spPr/>
        <p:txBody>
          <a:bodyPr/>
          <a:lstStyle/>
          <a:p>
            <a:r>
              <a:rPr lang="zh-CN" altLang="en-US" dirty="0"/>
              <a:t>图计算表示</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EDAC78-B201-4A21-8E4D-99F4DBDBBC53}"/>
                  </a:ext>
                </a:extLst>
              </p:cNvPr>
              <p:cNvSpPr>
                <a:spLocks noGrp="1"/>
              </p:cNvSpPr>
              <p:nvPr>
                <p:ph idx="1"/>
              </p:nvPr>
            </p:nvSpPr>
            <p:spPr>
              <a:xfrm>
                <a:off x="680483" y="1160756"/>
                <a:ext cx="4084557" cy="5016207"/>
              </a:xfrm>
            </p:spPr>
            <p:txBody>
              <a:bodyPr/>
              <a:lstStyle/>
              <a:p>
                <a:pPr lvl="1"/>
                <a:r>
                  <a:rPr lang="zh-CN" altLang="en-US" dirty="0"/>
                  <a:t>图计算中，</a:t>
                </a:r>
                <a:r>
                  <a:rPr lang="zh-CN" altLang="en-US" b="1" dirty="0">
                    <a:solidFill>
                      <a:srgbClr val="FF0000"/>
                    </a:solidFill>
                  </a:rPr>
                  <a:t>基本的图数据结构</a:t>
                </a:r>
                <a14:m>
                  <m:oMath xmlns:m="http://schemas.openxmlformats.org/officeDocument/2006/math">
                    <m:r>
                      <a:rPr lang="en-US" altLang="zh-CN" b="1" i="1" smtClean="0">
                        <a:solidFill>
                          <a:srgbClr val="FF0000"/>
                        </a:solidFill>
                        <a:latin typeface="Cambria Math" panose="02040503050406030204" pitchFamily="18" charset="0"/>
                      </a:rPr>
                      <m:t>𝑮</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𝑬</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𝑾</m:t>
                    </m:r>
                    <m:r>
                      <a:rPr lang="en-US" altLang="zh-CN" b="1" i="1" smtClean="0">
                        <a:solidFill>
                          <a:srgbClr val="FF0000"/>
                        </a:solidFill>
                        <a:latin typeface="Cambria Math" panose="02040503050406030204" pitchFamily="18" charset="0"/>
                      </a:rPr>
                      <m:t>)</m:t>
                    </m:r>
                  </m:oMath>
                </a14:m>
                <a:r>
                  <a:rPr lang="zh-CN" altLang="en-US" b="1" dirty="0">
                    <a:solidFill>
                      <a:srgbClr val="FF0000"/>
                    </a:solidFill>
                  </a:rPr>
                  <a:t>，其中</a:t>
                </a:r>
                <a:r>
                  <a:rPr lang="en-US" altLang="zh-CN" b="1" dirty="0">
                    <a:solidFill>
                      <a:srgbClr val="FF0000"/>
                    </a:solidFill>
                  </a:rPr>
                  <a:t>V</a:t>
                </a:r>
                <a:r>
                  <a:rPr lang="zh-CN" altLang="en-US" b="1" dirty="0">
                    <a:solidFill>
                      <a:srgbClr val="FF0000"/>
                    </a:solidFill>
                  </a:rPr>
                  <a:t>、</a:t>
                </a:r>
                <a:r>
                  <a:rPr lang="en-US" altLang="zh-CN" b="1" dirty="0">
                    <a:solidFill>
                      <a:srgbClr val="FF0000"/>
                    </a:solidFill>
                  </a:rPr>
                  <a:t>E</a:t>
                </a:r>
                <a:r>
                  <a:rPr lang="zh-CN" altLang="en-US" b="1" dirty="0">
                    <a:solidFill>
                      <a:srgbClr val="FF0000"/>
                    </a:solidFill>
                  </a:rPr>
                  <a:t>和</a:t>
                </a:r>
                <a:r>
                  <a:rPr lang="en-US" altLang="zh-CN" b="1" dirty="0">
                    <a:solidFill>
                      <a:srgbClr val="FF0000"/>
                    </a:solidFill>
                  </a:rPr>
                  <a:t>W</a:t>
                </a:r>
                <a:r>
                  <a:rPr lang="zh-CN" altLang="en-US" b="1" dirty="0">
                    <a:solidFill>
                      <a:srgbClr val="FF0000"/>
                    </a:solidFill>
                  </a:rPr>
                  <a:t>分别表述图的顶点、边和权值</a:t>
                </a:r>
                <a:endParaRPr lang="en-US" altLang="zh-CN" b="1" dirty="0">
                  <a:solidFill>
                    <a:srgbClr val="FF0000"/>
                  </a:solidFill>
                </a:endParaRPr>
              </a:p>
              <a:p>
                <a:pPr lvl="1"/>
                <a:r>
                  <a:rPr lang="zh-CN" altLang="en-US" dirty="0">
                    <a:solidFill>
                      <a:srgbClr val="0000FF"/>
                    </a:solidFill>
                  </a:rPr>
                  <a:t>边可以是有向或者无向</a:t>
                </a:r>
                <a:endParaRPr lang="en-US" altLang="zh-CN" dirty="0">
                  <a:solidFill>
                    <a:srgbClr val="0000FF"/>
                  </a:solidFill>
                </a:endParaRPr>
              </a:p>
              <a:p>
                <a:pPr lvl="1"/>
                <a:r>
                  <a:rPr lang="zh-CN" altLang="en-US" dirty="0">
                    <a:solidFill>
                      <a:srgbClr val="0000FF"/>
                    </a:solidFill>
                  </a:rPr>
                  <a:t>点和边都可以有属性</a:t>
                </a:r>
                <a:endParaRPr lang="en-US" altLang="zh-CN" dirty="0">
                  <a:solidFill>
                    <a:srgbClr val="0000FF"/>
                  </a:solidFill>
                </a:endParaRPr>
              </a:p>
              <a:p>
                <a:pPr lvl="1"/>
                <a:endParaRPr lang="en-US" altLang="zh-CN" dirty="0"/>
              </a:p>
              <a:p>
                <a:pPr lvl="1"/>
                <a:endParaRPr lang="en-US" dirty="0"/>
              </a:p>
            </p:txBody>
          </p:sp>
        </mc:Choice>
        <mc:Fallback xmlns="">
          <p:sp>
            <p:nvSpPr>
              <p:cNvPr id="3" name="Content Placeholder 2">
                <a:extLst>
                  <a:ext uri="{FF2B5EF4-FFF2-40B4-BE49-F238E27FC236}">
                    <a16:creationId xmlns:a16="http://schemas.microsoft.com/office/drawing/2014/main" id="{0EEDAC78-B201-4A21-8E4D-99F4DBDBBC53}"/>
                  </a:ext>
                </a:extLst>
              </p:cNvPr>
              <p:cNvSpPr>
                <a:spLocks noGrp="1" noRot="1" noChangeAspect="1" noMove="1" noResize="1" noEditPoints="1" noAdjustHandles="1" noChangeArrowheads="1" noChangeShapeType="1" noTextEdit="1"/>
              </p:cNvSpPr>
              <p:nvPr>
                <p:ph idx="1"/>
              </p:nvPr>
            </p:nvSpPr>
            <p:spPr>
              <a:xfrm>
                <a:off x="680483" y="1160756"/>
                <a:ext cx="4084557" cy="5016207"/>
              </a:xfrm>
              <a:blipFill>
                <a:blip r:embed="rId2"/>
                <a:stretch>
                  <a:fillRect t="-972"/>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58BED52F-DB62-468E-A0D9-53055F1B2270}"/>
              </a:ext>
            </a:extLst>
          </p:cNvPr>
          <p:cNvPicPr>
            <a:picLocks noChangeAspect="1"/>
          </p:cNvPicPr>
          <p:nvPr/>
        </p:nvPicPr>
        <p:blipFill>
          <a:blip r:embed="rId3"/>
          <a:stretch>
            <a:fillRect/>
          </a:stretch>
        </p:blipFill>
        <p:spPr>
          <a:xfrm>
            <a:off x="680483" y="4026510"/>
            <a:ext cx="11285632" cy="2000510"/>
          </a:xfrm>
          <a:prstGeom prst="rect">
            <a:avLst/>
          </a:prstGeom>
        </p:spPr>
      </p:pic>
      <p:pic>
        <p:nvPicPr>
          <p:cNvPr id="30" name="图片 29">
            <a:extLst>
              <a:ext uri="{FF2B5EF4-FFF2-40B4-BE49-F238E27FC236}">
                <a16:creationId xmlns:a16="http://schemas.microsoft.com/office/drawing/2014/main" id="{54555A40-DBF9-419E-AC78-2733EF93E8AD}"/>
              </a:ext>
            </a:extLst>
          </p:cNvPr>
          <p:cNvPicPr>
            <a:picLocks noChangeAspect="1"/>
          </p:cNvPicPr>
          <p:nvPr/>
        </p:nvPicPr>
        <p:blipFill>
          <a:blip r:embed="rId4"/>
          <a:stretch>
            <a:fillRect/>
          </a:stretch>
        </p:blipFill>
        <p:spPr>
          <a:xfrm>
            <a:off x="4462576" y="1621389"/>
            <a:ext cx="4422264" cy="2118544"/>
          </a:xfrm>
          <a:prstGeom prst="rect">
            <a:avLst/>
          </a:prstGeom>
        </p:spPr>
      </p:pic>
      <p:pic>
        <p:nvPicPr>
          <p:cNvPr id="32" name="图片 31">
            <a:extLst>
              <a:ext uri="{FF2B5EF4-FFF2-40B4-BE49-F238E27FC236}">
                <a16:creationId xmlns:a16="http://schemas.microsoft.com/office/drawing/2014/main" id="{C79B6FA0-338C-4E80-898D-17C4FD0E8F83}"/>
              </a:ext>
            </a:extLst>
          </p:cNvPr>
          <p:cNvPicPr>
            <a:picLocks noChangeAspect="1"/>
          </p:cNvPicPr>
          <p:nvPr/>
        </p:nvPicPr>
        <p:blipFill>
          <a:blip r:embed="rId5"/>
          <a:stretch>
            <a:fillRect/>
          </a:stretch>
        </p:blipFill>
        <p:spPr>
          <a:xfrm>
            <a:off x="8734775" y="1439713"/>
            <a:ext cx="3284505" cy="2126164"/>
          </a:xfrm>
          <a:prstGeom prst="rect">
            <a:avLst/>
          </a:prstGeom>
        </p:spPr>
      </p:pic>
      <p:sp>
        <p:nvSpPr>
          <p:cNvPr id="4" name="灯片编号占位符 3">
            <a:extLst>
              <a:ext uri="{FF2B5EF4-FFF2-40B4-BE49-F238E27FC236}">
                <a16:creationId xmlns:a16="http://schemas.microsoft.com/office/drawing/2014/main" id="{5C2D33D2-1F3C-C64F-A07E-C12F10CFE454}"/>
              </a:ext>
            </a:extLst>
          </p:cNvPr>
          <p:cNvSpPr>
            <a:spLocks noGrp="1"/>
          </p:cNvSpPr>
          <p:nvPr>
            <p:ph type="sldNum" sz="quarter" idx="12"/>
          </p:nvPr>
        </p:nvSpPr>
        <p:spPr/>
        <p:txBody>
          <a:bodyPr/>
          <a:lstStyle/>
          <a:p>
            <a:fld id="{B13F0FA4-29F4-4B1D-A16B-0D7169EBD889}" type="slidenum">
              <a:rPr lang="en-US" smtClean="0"/>
              <a:t>79</a:t>
            </a:fld>
            <a:endParaRPr lang="en-US" dirty="0"/>
          </a:p>
        </p:txBody>
      </p:sp>
    </p:spTree>
    <p:extLst>
      <p:ext uri="{BB962C8B-B14F-4D97-AF65-F5344CB8AC3E}">
        <p14:creationId xmlns:p14="http://schemas.microsoft.com/office/powerpoint/2010/main" val="2917012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5EE-2261-4115-832B-386B6A16A0E7}"/>
              </a:ext>
            </a:extLst>
          </p:cNvPr>
          <p:cNvSpPr>
            <a:spLocks noGrp="1"/>
          </p:cNvSpPr>
          <p:nvPr>
            <p:ph type="title"/>
          </p:nvPr>
        </p:nvSpPr>
        <p:spPr/>
        <p:txBody>
          <a:bodyPr/>
          <a:lstStyle/>
          <a:p>
            <a:r>
              <a:rPr lang="zh-CN" altLang="en-US"/>
              <a:t>大数据存储形式</a:t>
            </a:r>
            <a:endParaRPr lang="en-US"/>
          </a:p>
        </p:txBody>
      </p:sp>
      <p:sp>
        <p:nvSpPr>
          <p:cNvPr id="3" name="Content Placeholder 2">
            <a:extLst>
              <a:ext uri="{FF2B5EF4-FFF2-40B4-BE49-F238E27FC236}">
                <a16:creationId xmlns:a16="http://schemas.microsoft.com/office/drawing/2014/main" id="{C75CE72F-9930-4B17-8614-C4FBEB9AB46B}"/>
              </a:ext>
            </a:extLst>
          </p:cNvPr>
          <p:cNvSpPr>
            <a:spLocks noGrp="1"/>
          </p:cNvSpPr>
          <p:nvPr>
            <p:ph idx="1"/>
          </p:nvPr>
        </p:nvSpPr>
        <p:spPr>
          <a:xfrm>
            <a:off x="680483" y="1160756"/>
            <a:ext cx="4505157" cy="5016207"/>
          </a:xfrm>
        </p:spPr>
        <p:txBody>
          <a:bodyPr/>
          <a:lstStyle/>
          <a:p>
            <a:r>
              <a:rPr lang="zh-CN" altLang="en-US"/>
              <a:t>键值对索引技术：哈希表</a:t>
            </a:r>
            <a:endParaRPr lang="en-US" altLang="zh-CN"/>
          </a:p>
          <a:p>
            <a:pPr lvl="1"/>
            <a:r>
              <a:rPr lang="zh-CN" altLang="en-US"/>
              <a:t>通过维护一个映射表，形成可以根据键值而直接访问的数据结构</a:t>
            </a:r>
            <a:endParaRPr lang="en-US" altLang="zh-CN"/>
          </a:p>
          <a:p>
            <a:pPr lvl="1"/>
            <a:r>
              <a:rPr lang="zh-CN" altLang="en-US"/>
              <a:t>数据插入与查询非常快</a:t>
            </a:r>
            <a:endParaRPr lang="en-US"/>
          </a:p>
        </p:txBody>
      </p:sp>
      <p:pic>
        <p:nvPicPr>
          <p:cNvPr id="4" name="Content Placeholder 4">
            <a:extLst>
              <a:ext uri="{FF2B5EF4-FFF2-40B4-BE49-F238E27FC236}">
                <a16:creationId xmlns:a16="http://schemas.microsoft.com/office/drawing/2014/main" id="{5E74A774-31F8-47D1-80A1-DDD9DA42F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640" y="1860439"/>
            <a:ext cx="6665744" cy="4017823"/>
          </a:xfrm>
          <a:prstGeom prst="rect">
            <a:avLst/>
          </a:prstGeom>
        </p:spPr>
      </p:pic>
    </p:spTree>
    <p:extLst>
      <p:ext uri="{BB962C8B-B14F-4D97-AF65-F5344CB8AC3E}">
        <p14:creationId xmlns:p14="http://schemas.microsoft.com/office/powerpoint/2010/main" val="761975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C88E-9B46-4DD1-AA76-A58670E9DF71}"/>
              </a:ext>
            </a:extLst>
          </p:cNvPr>
          <p:cNvSpPr>
            <a:spLocks noGrp="1"/>
          </p:cNvSpPr>
          <p:nvPr>
            <p:ph type="title"/>
          </p:nvPr>
        </p:nvSpPr>
        <p:spPr/>
        <p:txBody>
          <a:bodyPr/>
          <a:lstStyle/>
          <a:p>
            <a:r>
              <a:rPr lang="zh-CN" altLang="en-US" dirty="0"/>
              <a:t>图计算对比传统应用</a:t>
            </a:r>
          </a:p>
        </p:txBody>
      </p:sp>
      <p:pic>
        <p:nvPicPr>
          <p:cNvPr id="4" name="图片 3">
            <a:extLst>
              <a:ext uri="{FF2B5EF4-FFF2-40B4-BE49-F238E27FC236}">
                <a16:creationId xmlns:a16="http://schemas.microsoft.com/office/drawing/2014/main" id="{A9A0C8F5-C625-47E5-A2EF-03EC233BBA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9080" y="978194"/>
            <a:ext cx="2436812"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a:extLst>
              <a:ext uri="{FF2B5EF4-FFF2-40B4-BE49-F238E27FC236}">
                <a16:creationId xmlns:a16="http://schemas.microsoft.com/office/drawing/2014/main" id="{F2DF095E-A028-44DE-A02E-9A4C341CB2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7955" y="1440157"/>
            <a:ext cx="17272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a:extLst>
              <a:ext uri="{FF2B5EF4-FFF2-40B4-BE49-F238E27FC236}">
                <a16:creationId xmlns:a16="http://schemas.microsoft.com/office/drawing/2014/main" id="{0E7530CF-C787-4426-A226-BBF9FEF82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22467" y="1586207"/>
            <a:ext cx="22717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7">
            <a:extLst>
              <a:ext uri="{FF2B5EF4-FFF2-40B4-BE49-F238E27FC236}">
                <a16:creationId xmlns:a16="http://schemas.microsoft.com/office/drawing/2014/main" id="{FBA88332-0A96-40F6-A974-14B6DA033A58}"/>
              </a:ext>
            </a:extLst>
          </p:cNvPr>
          <p:cNvCxnSpPr/>
          <p:nvPr/>
        </p:nvCxnSpPr>
        <p:spPr>
          <a:xfrm>
            <a:off x="5822217" y="1440157"/>
            <a:ext cx="0" cy="4649787"/>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框 8">
            <a:extLst>
              <a:ext uri="{FF2B5EF4-FFF2-40B4-BE49-F238E27FC236}">
                <a16:creationId xmlns:a16="http://schemas.microsoft.com/office/drawing/2014/main" id="{D7792A5D-128F-48BA-ADEB-CD5008CD355D}"/>
              </a:ext>
            </a:extLst>
          </p:cNvPr>
          <p:cNvSpPr txBox="1">
            <a:spLocks noChangeArrowheads="1"/>
          </p:cNvSpPr>
          <p:nvPr/>
        </p:nvSpPr>
        <p:spPr bwMode="auto">
          <a:xfrm>
            <a:off x="2967892" y="2845094"/>
            <a:ext cx="1457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传统应用</a:t>
            </a:r>
          </a:p>
        </p:txBody>
      </p:sp>
      <p:sp>
        <p:nvSpPr>
          <p:cNvPr id="9" name="文本框 9">
            <a:extLst>
              <a:ext uri="{FF2B5EF4-FFF2-40B4-BE49-F238E27FC236}">
                <a16:creationId xmlns:a16="http://schemas.microsoft.com/office/drawing/2014/main" id="{9098EF84-F10B-4713-88AE-49FBE174C53F}"/>
              </a:ext>
            </a:extLst>
          </p:cNvPr>
          <p:cNvSpPr txBox="1"/>
          <p:nvPr/>
        </p:nvSpPr>
        <p:spPr>
          <a:xfrm>
            <a:off x="6007955" y="3029244"/>
            <a:ext cx="4086225" cy="3354388"/>
          </a:xfrm>
          <a:prstGeom prst="rect">
            <a:avLst/>
          </a:prstGeom>
          <a:noFill/>
        </p:spPr>
        <p:txBody>
          <a:bodyPr>
            <a:spAutoFit/>
          </a:bodyPr>
          <a:lstStyle/>
          <a:p>
            <a:pPr>
              <a:defRPr/>
            </a:pP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较低的计算</a:t>
            </a:r>
            <a:r>
              <a:rPr lang="en-US" altLang="zh-CN" b="1" dirty="0">
                <a:solidFill>
                  <a:srgbClr val="0000FF"/>
                </a:solidFill>
                <a:latin typeface="黑体" panose="02010609060101010101" pitchFamily="49" charset="-122"/>
                <a:ea typeface="黑体" panose="02010609060101010101" pitchFamily="49" charset="-122"/>
              </a:rPr>
              <a:t>/</a:t>
            </a:r>
            <a:r>
              <a:rPr lang="zh-CN" altLang="en-US" b="1" dirty="0">
                <a:solidFill>
                  <a:srgbClr val="0000FF"/>
                </a:solidFill>
                <a:latin typeface="黑体" panose="02010609060101010101" pitchFamily="49" charset="-122"/>
                <a:ea typeface="黑体" panose="02010609060101010101" pitchFamily="49" charset="-122"/>
              </a:rPr>
              <a:t>访存比</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每个点的计算量较少，难以掩盖内存访问延迟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大量随机访存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整个区域存在大量的随机访存请求</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复杂数据依赖</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探索图计算并行性变得困难，存在大量的数据冲突</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非结构化分布</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点度数分布不均衡，导致较严重的负载均衡问题和通信开销</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0" name="文本框 10">
            <a:extLst>
              <a:ext uri="{FF2B5EF4-FFF2-40B4-BE49-F238E27FC236}">
                <a16:creationId xmlns:a16="http://schemas.microsoft.com/office/drawing/2014/main" id="{430B2E3B-A673-4847-A445-A37A7F2C44CF}"/>
              </a:ext>
            </a:extLst>
          </p:cNvPr>
          <p:cNvSpPr txBox="1"/>
          <p:nvPr/>
        </p:nvSpPr>
        <p:spPr>
          <a:xfrm>
            <a:off x="1735992" y="3213394"/>
            <a:ext cx="4086225" cy="3385542"/>
          </a:xfrm>
          <a:prstGeom prst="rect">
            <a:avLst/>
          </a:prstGeom>
          <a:noFill/>
        </p:spPr>
        <p:txBody>
          <a:bodyPr>
            <a:spAutoFit/>
          </a:bodyPr>
          <a:lstStyle/>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计算密集</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数据计算复杂度一般较高，便于掩盖访存延迟</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顺序访存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计算所需数据通常在内存中按照顺序存放</a:t>
            </a:r>
            <a:endParaRPr lang="en-US" altLang="zh-CN" sz="14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数据并行性高</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a:latin typeface="黑体" panose="02010609060101010101" pitchFamily="49" charset="-122"/>
                <a:ea typeface="黑体" panose="02010609060101010101" pitchFamily="49" charset="-122"/>
              </a:rPr>
              <a:t>不同数据之间通常没有复杂的依赖关系，方便并行处理</a:t>
            </a:r>
            <a:endParaRPr lang="en-US" altLang="zh-CN" sz="1600" dirty="0">
              <a:latin typeface="黑体" panose="02010609060101010101" pitchFamily="49" charset="-122"/>
              <a:ea typeface="黑体" panose="02010609060101010101" pitchFamily="49" charset="-122"/>
            </a:endParaRPr>
          </a:p>
          <a:p>
            <a:pPr marL="342900" indent="-342900">
              <a:buSzPct val="60000"/>
              <a:buFont typeface="Wingdings" panose="05000000000000000000" pitchFamily="2" charset="2"/>
              <a:buChar char="u"/>
              <a:defRPr/>
            </a:pPr>
            <a:r>
              <a:rPr lang="zh-CN" altLang="en-US" b="1" dirty="0">
                <a:solidFill>
                  <a:srgbClr val="0000FF"/>
                </a:solidFill>
                <a:latin typeface="黑体" panose="02010609060101010101" pitchFamily="49" charset="-122"/>
                <a:ea typeface="黑体" panose="02010609060101010101" pitchFamily="49" charset="-122"/>
              </a:rPr>
              <a:t>局部性好</a:t>
            </a:r>
            <a:endParaRPr lang="en-US" altLang="zh-CN" b="1" dirty="0">
              <a:solidFill>
                <a:srgbClr val="0000FF"/>
              </a:solidFill>
              <a:latin typeface="黑体" panose="02010609060101010101" pitchFamily="49" charset="-122"/>
              <a:ea typeface="黑体" panose="02010609060101010101" pitchFamily="49" charset="-122"/>
            </a:endParaRPr>
          </a:p>
          <a:p>
            <a:pPr marL="800100" lvl="1" indent="-342900">
              <a:buClr>
                <a:srgbClr val="0070C0"/>
              </a:buClr>
              <a:buSzPct val="60000"/>
              <a:buFont typeface="Wingdings" panose="05000000000000000000" pitchFamily="2" charset="2"/>
              <a:buChar char="n"/>
              <a:defRPr/>
            </a:pPr>
            <a:r>
              <a:rPr lang="zh-CN" altLang="en-US" sz="1600" dirty="0" smtClean="0">
                <a:latin typeface="黑体" panose="02010609060101010101" pitchFamily="49" charset="-122"/>
                <a:ea typeface="黑体" panose="02010609060101010101" pitchFamily="49" charset="-122"/>
              </a:rPr>
              <a:t>数据一般</a:t>
            </a:r>
            <a:r>
              <a:rPr lang="zh-CN" altLang="en-US" sz="1600" dirty="0">
                <a:latin typeface="黑体" panose="02010609060101010101" pitchFamily="49" charset="-122"/>
                <a:ea typeface="黑体" panose="02010609060101010101" pitchFamily="49" charset="-122"/>
              </a:rPr>
              <a:t>具有较好的空间局部性和时间局部性</a:t>
            </a:r>
            <a:endParaRPr lang="en-US" altLang="zh-CN" sz="1600" dirty="0">
              <a:latin typeface="黑体" panose="02010609060101010101" pitchFamily="49" charset="-122"/>
              <a:ea typeface="黑体" panose="02010609060101010101" pitchFamily="49" charset="-122"/>
            </a:endParaRPr>
          </a:p>
          <a:p>
            <a:pPr>
              <a:defRPr/>
            </a:pPr>
            <a:endParaRPr lang="zh-CN" altLang="en-US" sz="1400" dirty="0">
              <a:latin typeface="黑体" panose="02010609060101010101" pitchFamily="49" charset="-122"/>
              <a:ea typeface="黑体" panose="02010609060101010101" pitchFamily="49" charset="-122"/>
            </a:endParaRPr>
          </a:p>
        </p:txBody>
      </p:sp>
      <p:sp>
        <p:nvSpPr>
          <p:cNvPr id="11" name="文本框 11">
            <a:extLst>
              <a:ext uri="{FF2B5EF4-FFF2-40B4-BE49-F238E27FC236}">
                <a16:creationId xmlns:a16="http://schemas.microsoft.com/office/drawing/2014/main" id="{D66F991B-1C4B-4D86-A136-BD07F3FCF3E8}"/>
              </a:ext>
            </a:extLst>
          </p:cNvPr>
          <p:cNvSpPr txBox="1">
            <a:spLocks noChangeArrowheads="1"/>
          </p:cNvSpPr>
          <p:nvPr/>
        </p:nvSpPr>
        <p:spPr bwMode="auto">
          <a:xfrm>
            <a:off x="7530367" y="2845094"/>
            <a:ext cx="1878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2000" b="1">
                <a:latin typeface="黑体" panose="02010609060101010101" pitchFamily="49" charset="-122"/>
                <a:ea typeface="黑体" panose="02010609060101010101" pitchFamily="49" charset="-122"/>
              </a:rPr>
              <a:t>图计算应用</a:t>
            </a:r>
          </a:p>
        </p:txBody>
      </p:sp>
      <p:sp>
        <p:nvSpPr>
          <p:cNvPr id="3" name="灯片编号占位符 2">
            <a:extLst>
              <a:ext uri="{FF2B5EF4-FFF2-40B4-BE49-F238E27FC236}">
                <a16:creationId xmlns:a16="http://schemas.microsoft.com/office/drawing/2014/main" id="{BE14DECE-4349-274B-A537-1E26C86C52A8}"/>
              </a:ext>
            </a:extLst>
          </p:cNvPr>
          <p:cNvSpPr>
            <a:spLocks noGrp="1"/>
          </p:cNvSpPr>
          <p:nvPr>
            <p:ph type="sldNum" sz="quarter" idx="12"/>
          </p:nvPr>
        </p:nvSpPr>
        <p:spPr/>
        <p:txBody>
          <a:bodyPr/>
          <a:lstStyle/>
          <a:p>
            <a:fld id="{B13F0FA4-29F4-4B1D-A16B-0D7169EBD889}" type="slidenum">
              <a:rPr lang="en-US" smtClean="0"/>
              <a:t>80</a:t>
            </a:fld>
            <a:endParaRPr lang="en-US" dirty="0"/>
          </a:p>
        </p:txBody>
      </p:sp>
    </p:spTree>
    <p:extLst>
      <p:ext uri="{BB962C8B-B14F-4D97-AF65-F5344CB8AC3E}">
        <p14:creationId xmlns:p14="http://schemas.microsoft.com/office/powerpoint/2010/main" val="6239814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t>图计算框架</a:t>
            </a:r>
            <a:endParaRPr lang="en-US" altLang="zh-CN" dirty="0"/>
          </a:p>
        </p:txBody>
      </p:sp>
      <p:pic>
        <p:nvPicPr>
          <p:cNvPr id="3" name="图片 2">
            <a:extLst>
              <a:ext uri="{FF2B5EF4-FFF2-40B4-BE49-F238E27FC236}">
                <a16:creationId xmlns:a16="http://schemas.microsoft.com/office/drawing/2014/main" id="{FADE1298-ECFF-40DE-9A74-F48E061FA66C}"/>
              </a:ext>
            </a:extLst>
          </p:cNvPr>
          <p:cNvPicPr>
            <a:picLocks noChangeAspect="1"/>
          </p:cNvPicPr>
          <p:nvPr/>
        </p:nvPicPr>
        <p:blipFill>
          <a:blip r:embed="rId2"/>
          <a:stretch>
            <a:fillRect/>
          </a:stretch>
        </p:blipFill>
        <p:spPr>
          <a:xfrm>
            <a:off x="1731225" y="1110610"/>
            <a:ext cx="9383815" cy="5226280"/>
          </a:xfrm>
          <a:prstGeom prst="rect">
            <a:avLst/>
          </a:prstGeom>
        </p:spPr>
      </p:pic>
      <p:sp>
        <p:nvSpPr>
          <p:cNvPr id="4" name="文本框 3">
            <a:extLst>
              <a:ext uri="{FF2B5EF4-FFF2-40B4-BE49-F238E27FC236}">
                <a16:creationId xmlns:a16="http://schemas.microsoft.com/office/drawing/2014/main" id="{FB4D43AC-89EA-4080-92BA-7C33B56ADC40}"/>
              </a:ext>
            </a:extLst>
          </p:cNvPr>
          <p:cNvSpPr txBox="1"/>
          <p:nvPr/>
        </p:nvSpPr>
        <p:spPr>
          <a:xfrm>
            <a:off x="2631440" y="1270000"/>
            <a:ext cx="2702560" cy="523220"/>
          </a:xfrm>
          <a:prstGeom prst="rect">
            <a:avLst/>
          </a:prstGeom>
          <a:solidFill>
            <a:srgbClr val="DDDDDD"/>
          </a:solidFill>
        </p:spPr>
        <p:txBody>
          <a:bodyPr wrap="square" rtlCol="0">
            <a:spAutoFit/>
          </a:bodyPr>
          <a:lstStyle/>
          <a:p>
            <a:pPr algn="ctr"/>
            <a:r>
              <a:rPr lang="zh-CN" altLang="en-US" sz="2800" b="1" dirty="0"/>
              <a:t>并行编程模型</a:t>
            </a:r>
          </a:p>
        </p:txBody>
      </p:sp>
      <p:sp>
        <p:nvSpPr>
          <p:cNvPr id="5" name="文本框 4">
            <a:extLst>
              <a:ext uri="{FF2B5EF4-FFF2-40B4-BE49-F238E27FC236}">
                <a16:creationId xmlns:a16="http://schemas.microsoft.com/office/drawing/2014/main" id="{86054AEE-EC06-4244-8C72-F3A67BFE4149}"/>
              </a:ext>
            </a:extLst>
          </p:cNvPr>
          <p:cNvSpPr txBox="1"/>
          <p:nvPr/>
        </p:nvSpPr>
        <p:spPr>
          <a:xfrm>
            <a:off x="7122160" y="1270000"/>
            <a:ext cx="3210560" cy="523220"/>
          </a:xfrm>
          <a:prstGeom prst="rect">
            <a:avLst/>
          </a:prstGeom>
          <a:solidFill>
            <a:srgbClr val="DDDDDD"/>
          </a:solidFill>
        </p:spPr>
        <p:txBody>
          <a:bodyPr wrap="square" rtlCol="0">
            <a:spAutoFit/>
          </a:bodyPr>
          <a:lstStyle/>
          <a:p>
            <a:pPr algn="ctr"/>
            <a:r>
              <a:rPr lang="zh-CN" altLang="en-US" sz="2800" b="1" dirty="0"/>
              <a:t>图划分</a:t>
            </a:r>
          </a:p>
        </p:txBody>
      </p:sp>
      <p:sp>
        <p:nvSpPr>
          <p:cNvPr id="6" name="文本框 5">
            <a:extLst>
              <a:ext uri="{FF2B5EF4-FFF2-40B4-BE49-F238E27FC236}">
                <a16:creationId xmlns:a16="http://schemas.microsoft.com/office/drawing/2014/main" id="{79EB8C7F-90E8-4929-B430-11100F82CB94}"/>
              </a:ext>
            </a:extLst>
          </p:cNvPr>
          <p:cNvSpPr txBox="1"/>
          <p:nvPr/>
        </p:nvSpPr>
        <p:spPr>
          <a:xfrm>
            <a:off x="2214880" y="4145280"/>
            <a:ext cx="3210560" cy="523220"/>
          </a:xfrm>
          <a:prstGeom prst="rect">
            <a:avLst/>
          </a:prstGeom>
          <a:solidFill>
            <a:srgbClr val="DDDDDD"/>
          </a:solidFill>
        </p:spPr>
        <p:txBody>
          <a:bodyPr wrap="square" rtlCol="0">
            <a:spAutoFit/>
          </a:bodyPr>
          <a:lstStyle/>
          <a:p>
            <a:pPr algn="ctr"/>
            <a:r>
              <a:rPr lang="zh-CN" altLang="en-US" sz="2800" b="1" dirty="0"/>
              <a:t>计算和通信</a:t>
            </a:r>
          </a:p>
        </p:txBody>
      </p:sp>
      <p:sp>
        <p:nvSpPr>
          <p:cNvPr id="7" name="文本框 6">
            <a:extLst>
              <a:ext uri="{FF2B5EF4-FFF2-40B4-BE49-F238E27FC236}">
                <a16:creationId xmlns:a16="http://schemas.microsoft.com/office/drawing/2014/main" id="{F39D16CB-E414-4734-93CE-1381A57D106F}"/>
              </a:ext>
            </a:extLst>
          </p:cNvPr>
          <p:cNvSpPr txBox="1"/>
          <p:nvPr/>
        </p:nvSpPr>
        <p:spPr>
          <a:xfrm>
            <a:off x="7250215" y="4145280"/>
            <a:ext cx="3210560" cy="523220"/>
          </a:xfrm>
          <a:prstGeom prst="rect">
            <a:avLst/>
          </a:prstGeom>
          <a:solidFill>
            <a:srgbClr val="DDDDDD"/>
          </a:solidFill>
        </p:spPr>
        <p:txBody>
          <a:bodyPr wrap="square" rtlCol="0">
            <a:spAutoFit/>
          </a:bodyPr>
          <a:lstStyle/>
          <a:p>
            <a:pPr algn="ctr"/>
            <a:r>
              <a:rPr lang="zh-CN" altLang="en-US" sz="2800" b="1" dirty="0"/>
              <a:t>典型系统</a:t>
            </a:r>
          </a:p>
        </p:txBody>
      </p:sp>
      <p:sp>
        <p:nvSpPr>
          <p:cNvPr id="8" name="灯片编号占位符 7">
            <a:extLst>
              <a:ext uri="{FF2B5EF4-FFF2-40B4-BE49-F238E27FC236}">
                <a16:creationId xmlns:a16="http://schemas.microsoft.com/office/drawing/2014/main" id="{BB158236-C79E-A14E-8580-AB122825EAE6}"/>
              </a:ext>
            </a:extLst>
          </p:cNvPr>
          <p:cNvSpPr>
            <a:spLocks noGrp="1"/>
          </p:cNvSpPr>
          <p:nvPr>
            <p:ph type="sldNum" sz="quarter" idx="12"/>
          </p:nvPr>
        </p:nvSpPr>
        <p:spPr/>
        <p:txBody>
          <a:bodyPr/>
          <a:lstStyle/>
          <a:p>
            <a:fld id="{B13F0FA4-29F4-4B1D-A16B-0D7169EBD889}" type="slidenum">
              <a:rPr lang="en-US" smtClean="0"/>
              <a:t>81</a:t>
            </a:fld>
            <a:endParaRPr lang="en-US" dirty="0"/>
          </a:p>
        </p:txBody>
      </p:sp>
    </p:spTree>
    <p:extLst>
      <p:ext uri="{BB962C8B-B14F-4D97-AF65-F5344CB8AC3E}">
        <p14:creationId xmlns:p14="http://schemas.microsoft.com/office/powerpoint/2010/main" val="29973257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邻接矩阵表示法</a:t>
            </a:r>
            <a:endParaRPr lang="en-US" altLang="zh-CN" dirty="0"/>
          </a:p>
        </p:txBody>
      </p:sp>
      <p:sp>
        <p:nvSpPr>
          <p:cNvPr id="8" name="椭圆 7">
            <a:extLst>
              <a:ext uri="{FF2B5EF4-FFF2-40B4-BE49-F238E27FC236}">
                <a16:creationId xmlns:a16="http://schemas.microsoft.com/office/drawing/2014/main" id="{F5538350-B994-4BEC-AC2C-240C3D8D248A}"/>
              </a:ext>
            </a:extLst>
          </p:cNvPr>
          <p:cNvSpPr/>
          <p:nvPr/>
        </p:nvSpPr>
        <p:spPr>
          <a:xfrm>
            <a:off x="4038429"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D198F839-F779-4F12-B5E3-1D763B610552}"/>
              </a:ext>
            </a:extLst>
          </p:cNvPr>
          <p:cNvSpPr/>
          <p:nvPr/>
        </p:nvSpPr>
        <p:spPr>
          <a:xfrm>
            <a:off x="3209754"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D3057BD2-115D-4864-A38E-A95DC71B4AE0}"/>
              </a:ext>
            </a:extLst>
          </p:cNvPr>
          <p:cNvSpPr/>
          <p:nvPr/>
        </p:nvSpPr>
        <p:spPr>
          <a:xfrm>
            <a:off x="4038429" y="28546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359A7636-EC4A-484B-975E-BE6E72186EE1}"/>
              </a:ext>
            </a:extLst>
          </p:cNvPr>
          <p:cNvSpPr/>
          <p:nvPr/>
        </p:nvSpPr>
        <p:spPr>
          <a:xfrm>
            <a:off x="4821066" y="28641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C58BDD16-CE83-423A-B570-778EFA33DCAD}"/>
              </a:ext>
            </a:extLst>
          </p:cNvPr>
          <p:cNvSpPr/>
          <p:nvPr/>
        </p:nvSpPr>
        <p:spPr>
          <a:xfrm>
            <a:off x="4797254" y="21434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D635034-BC8B-4DB4-9B7D-B52EB497E1E9}"/>
              </a:ext>
            </a:extLst>
          </p:cNvPr>
          <p:cNvSpPr/>
          <p:nvPr/>
        </p:nvSpPr>
        <p:spPr>
          <a:xfrm>
            <a:off x="4032079" y="36404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4A608342-1F12-4CBA-BBD9-F0071BD2C91A}"/>
              </a:ext>
            </a:extLst>
          </p:cNvPr>
          <p:cNvCxnSpPr>
            <a:stCxn id="10" idx="2"/>
            <a:endCxn id="9" idx="6"/>
          </p:cNvCxnSpPr>
          <p:nvPr/>
        </p:nvCxnSpPr>
        <p:spPr>
          <a:xfrm flipH="1">
            <a:off x="3590754" y="30451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3C128454-9479-498B-9CC7-E95F6E9F1CCE}"/>
              </a:ext>
            </a:extLst>
          </p:cNvPr>
          <p:cNvCxnSpPr>
            <a:endCxn id="10" idx="4"/>
          </p:cNvCxnSpPr>
          <p:nvPr/>
        </p:nvCxnSpPr>
        <p:spPr>
          <a:xfrm flipV="1">
            <a:off x="4228929" y="32356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A9C29E5A-B7DD-4793-BE6B-C188F13A452A}"/>
              </a:ext>
            </a:extLst>
          </p:cNvPr>
          <p:cNvCxnSpPr>
            <a:stCxn id="11" idx="2"/>
          </p:cNvCxnSpPr>
          <p:nvPr/>
        </p:nvCxnSpPr>
        <p:spPr>
          <a:xfrm flipH="1" flipV="1">
            <a:off x="4413079" y="30546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5041330D-3693-44BF-86AD-75337A37027B}"/>
              </a:ext>
            </a:extLst>
          </p:cNvPr>
          <p:cNvCxnSpPr>
            <a:stCxn id="8" idx="4"/>
          </p:cNvCxnSpPr>
          <p:nvPr/>
        </p:nvCxnSpPr>
        <p:spPr>
          <a:xfrm>
            <a:off x="4228929" y="25244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0DE5C6C0-E7FA-4282-9DFF-07DC97D0C3D4}"/>
              </a:ext>
            </a:extLst>
          </p:cNvPr>
          <p:cNvCxnSpPr>
            <a:stCxn id="9" idx="0"/>
            <a:endCxn id="8" idx="2"/>
          </p:cNvCxnSpPr>
          <p:nvPr/>
        </p:nvCxnSpPr>
        <p:spPr>
          <a:xfrm rot="5400000" flipH="1" flipV="1">
            <a:off x="3454229" y="22799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7D423DCE-D810-44CA-8DE7-2DEF6088BD0D}"/>
              </a:ext>
            </a:extLst>
          </p:cNvPr>
          <p:cNvCxnSpPr>
            <a:endCxn id="11" idx="4"/>
          </p:cNvCxnSpPr>
          <p:nvPr/>
        </p:nvCxnSpPr>
        <p:spPr>
          <a:xfrm flipV="1">
            <a:off x="4425779" y="32451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349948CB-950B-45CD-A8E5-79843F8E01EE}"/>
              </a:ext>
            </a:extLst>
          </p:cNvPr>
          <p:cNvCxnSpPr>
            <a:stCxn id="12" idx="4"/>
          </p:cNvCxnSpPr>
          <p:nvPr/>
        </p:nvCxnSpPr>
        <p:spPr>
          <a:xfrm flipH="1">
            <a:off x="4982991" y="25244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971C438-5A61-4796-98A8-D7853E28B412}"/>
              </a:ext>
            </a:extLst>
          </p:cNvPr>
          <p:cNvCxnSpPr>
            <a:stCxn id="8" idx="6"/>
            <a:endCxn id="12" idx="2"/>
          </p:cNvCxnSpPr>
          <p:nvPr/>
        </p:nvCxnSpPr>
        <p:spPr>
          <a:xfrm flipV="1">
            <a:off x="4419429" y="23339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5CB2689-9B1D-494A-88F7-8915AF61F4D9}"/>
              </a:ext>
            </a:extLst>
          </p:cNvPr>
          <p:cNvCxnSpPr>
            <a:stCxn id="10" idx="7"/>
            <a:endCxn id="12" idx="3"/>
          </p:cNvCxnSpPr>
          <p:nvPr/>
        </p:nvCxnSpPr>
        <p:spPr>
          <a:xfrm flipV="1">
            <a:off x="4363866" y="2468856"/>
            <a:ext cx="488950" cy="441325"/>
          </a:xfrm>
          <a:prstGeom prst="straightConnector1">
            <a:avLst/>
          </a:prstGeom>
          <a:noFill/>
          <a:ln w="38100" cap="flat" cmpd="sng" algn="ctr">
            <a:solidFill>
              <a:srgbClr val="1308EE"/>
            </a:solidFill>
            <a:prstDash val="solid"/>
            <a:headEnd type="stealth" w="lg" len="lg"/>
          </a:ln>
          <a:effectLst/>
        </p:spPr>
      </p:cxnSp>
      <p:sp>
        <p:nvSpPr>
          <p:cNvPr id="27" name="矩形 26">
            <a:extLst>
              <a:ext uri="{FF2B5EF4-FFF2-40B4-BE49-F238E27FC236}">
                <a16:creationId xmlns:a16="http://schemas.microsoft.com/office/drawing/2014/main" id="{E5CBBA6B-105B-4C3A-8CAA-F2B639B7A25B}"/>
              </a:ext>
            </a:extLst>
          </p:cNvPr>
          <p:cNvSpPr/>
          <p:nvPr/>
        </p:nvSpPr>
        <p:spPr>
          <a:xfrm>
            <a:off x="6972129" y="2783181"/>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28" name="矩形 27">
            <a:extLst>
              <a:ext uri="{FF2B5EF4-FFF2-40B4-BE49-F238E27FC236}">
                <a16:creationId xmlns:a16="http://schemas.microsoft.com/office/drawing/2014/main" id="{172AF2CD-A9EE-4F06-81A6-FD6C60EC4F37}"/>
              </a:ext>
            </a:extLst>
          </p:cNvPr>
          <p:cNvSpPr/>
          <p:nvPr/>
        </p:nvSpPr>
        <p:spPr>
          <a:xfrm>
            <a:off x="6662566" y="275936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29" name="矩形 28">
            <a:extLst>
              <a:ext uri="{FF2B5EF4-FFF2-40B4-BE49-F238E27FC236}">
                <a16:creationId xmlns:a16="http://schemas.microsoft.com/office/drawing/2014/main" id="{6EB237E3-FB47-45D2-83C7-A0C4CCAAF3EE}"/>
              </a:ext>
            </a:extLst>
          </p:cNvPr>
          <p:cNvSpPr/>
          <p:nvPr/>
        </p:nvSpPr>
        <p:spPr>
          <a:xfrm>
            <a:off x="6886299" y="2379957"/>
            <a:ext cx="2465481" cy="265112"/>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31" name="矩形 30">
            <a:extLst>
              <a:ext uri="{FF2B5EF4-FFF2-40B4-BE49-F238E27FC236}">
                <a16:creationId xmlns:a16="http://schemas.microsoft.com/office/drawing/2014/main" id="{36228946-299A-4F44-AC38-686FD5290DFD}"/>
              </a:ext>
            </a:extLst>
          </p:cNvPr>
          <p:cNvSpPr/>
          <p:nvPr/>
        </p:nvSpPr>
        <p:spPr>
          <a:xfrm>
            <a:off x="7043566" y="27530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2" name="矩形 31">
            <a:extLst>
              <a:ext uri="{FF2B5EF4-FFF2-40B4-BE49-F238E27FC236}">
                <a16:creationId xmlns:a16="http://schemas.microsoft.com/office/drawing/2014/main" id="{93964D98-04BF-4035-8D75-92A7551EA3D6}"/>
              </a:ext>
            </a:extLst>
          </p:cNvPr>
          <p:cNvSpPr/>
          <p:nvPr/>
        </p:nvSpPr>
        <p:spPr>
          <a:xfrm>
            <a:off x="7391229" y="2759369"/>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33" name="矩形 32">
            <a:extLst>
              <a:ext uri="{FF2B5EF4-FFF2-40B4-BE49-F238E27FC236}">
                <a16:creationId xmlns:a16="http://schemas.microsoft.com/office/drawing/2014/main" id="{7C89752E-9A98-40B9-AA74-DD7B0EDCDDBE}"/>
              </a:ext>
            </a:extLst>
          </p:cNvPr>
          <p:cNvSpPr/>
          <p:nvPr/>
        </p:nvSpPr>
        <p:spPr>
          <a:xfrm>
            <a:off x="7727779" y="2756194"/>
            <a:ext cx="309562"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4" name="矩形 33">
            <a:extLst>
              <a:ext uri="{FF2B5EF4-FFF2-40B4-BE49-F238E27FC236}">
                <a16:creationId xmlns:a16="http://schemas.microsoft.com/office/drawing/2014/main" id="{6682427F-134F-4069-8A23-8D564B935E54}"/>
              </a:ext>
            </a:extLst>
          </p:cNvPr>
          <p:cNvSpPr/>
          <p:nvPr/>
        </p:nvSpPr>
        <p:spPr>
          <a:xfrm>
            <a:off x="80881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5" name="矩形 34">
            <a:extLst>
              <a:ext uri="{FF2B5EF4-FFF2-40B4-BE49-F238E27FC236}">
                <a16:creationId xmlns:a16="http://schemas.microsoft.com/office/drawing/2014/main" id="{4683F7A2-98AF-4366-9D67-397197BDE3A2}"/>
              </a:ext>
            </a:extLst>
          </p:cNvPr>
          <p:cNvSpPr/>
          <p:nvPr/>
        </p:nvSpPr>
        <p:spPr>
          <a:xfrm>
            <a:off x="8408816" y="2756194"/>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6" name="矩形 35">
            <a:extLst>
              <a:ext uri="{FF2B5EF4-FFF2-40B4-BE49-F238E27FC236}">
                <a16:creationId xmlns:a16="http://schemas.microsoft.com/office/drawing/2014/main" id="{65615EBB-492A-4204-8890-5CEFC8A4B0CE}"/>
              </a:ext>
            </a:extLst>
          </p:cNvPr>
          <p:cNvSpPr/>
          <p:nvPr/>
        </p:nvSpPr>
        <p:spPr>
          <a:xfrm>
            <a:off x="8710441" y="2765719"/>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37" name="文本框 30">
            <a:extLst>
              <a:ext uri="{FF2B5EF4-FFF2-40B4-BE49-F238E27FC236}">
                <a16:creationId xmlns:a16="http://schemas.microsoft.com/office/drawing/2014/main" id="{E1CA84E7-BAC5-46A1-873C-2473090E0616}"/>
              </a:ext>
            </a:extLst>
          </p:cNvPr>
          <p:cNvSpPr txBox="1">
            <a:spLocks noChangeArrowheads="1"/>
          </p:cNvSpPr>
          <p:nvPr/>
        </p:nvSpPr>
        <p:spPr bwMode="auto">
          <a:xfrm>
            <a:off x="3293891" y="21529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38" name="文本框 32">
            <a:extLst>
              <a:ext uri="{FF2B5EF4-FFF2-40B4-BE49-F238E27FC236}">
                <a16:creationId xmlns:a16="http://schemas.microsoft.com/office/drawing/2014/main" id="{1BEF86FC-06A0-4560-A03B-39CCBADF2E11}"/>
              </a:ext>
            </a:extLst>
          </p:cNvPr>
          <p:cNvSpPr txBox="1">
            <a:spLocks noChangeArrowheads="1"/>
          </p:cNvSpPr>
          <p:nvPr/>
        </p:nvSpPr>
        <p:spPr bwMode="auto">
          <a:xfrm>
            <a:off x="3690766" y="29784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39" name="文本框 33">
            <a:extLst>
              <a:ext uri="{FF2B5EF4-FFF2-40B4-BE49-F238E27FC236}">
                <a16:creationId xmlns:a16="http://schemas.microsoft.com/office/drawing/2014/main" id="{E1D8C71F-B202-4FE8-BCD5-4C7D9F734545}"/>
              </a:ext>
            </a:extLst>
          </p:cNvPr>
          <p:cNvSpPr txBox="1">
            <a:spLocks noChangeArrowheads="1"/>
          </p:cNvSpPr>
          <p:nvPr/>
        </p:nvSpPr>
        <p:spPr bwMode="auto">
          <a:xfrm>
            <a:off x="3920954" y="31340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40" name="文本框 34">
            <a:extLst>
              <a:ext uri="{FF2B5EF4-FFF2-40B4-BE49-F238E27FC236}">
                <a16:creationId xmlns:a16="http://schemas.microsoft.com/office/drawing/2014/main" id="{C6F131D1-1B4F-4C69-A7C2-5CF9551DE769}"/>
              </a:ext>
            </a:extLst>
          </p:cNvPr>
          <p:cNvSpPr txBox="1">
            <a:spLocks noChangeArrowheads="1"/>
          </p:cNvSpPr>
          <p:nvPr/>
        </p:nvSpPr>
        <p:spPr bwMode="auto">
          <a:xfrm>
            <a:off x="3881266" y="24212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41" name="文本框 35">
            <a:extLst>
              <a:ext uri="{FF2B5EF4-FFF2-40B4-BE49-F238E27FC236}">
                <a16:creationId xmlns:a16="http://schemas.microsoft.com/office/drawing/2014/main" id="{5916B41A-033F-4F15-9644-DCD03601D0CA}"/>
              </a:ext>
            </a:extLst>
          </p:cNvPr>
          <p:cNvSpPr txBox="1">
            <a:spLocks noChangeArrowheads="1"/>
          </p:cNvSpPr>
          <p:nvPr/>
        </p:nvSpPr>
        <p:spPr bwMode="auto">
          <a:xfrm>
            <a:off x="4508329" y="1911644"/>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42" name="文本框 36">
            <a:extLst>
              <a:ext uri="{FF2B5EF4-FFF2-40B4-BE49-F238E27FC236}">
                <a16:creationId xmlns:a16="http://schemas.microsoft.com/office/drawing/2014/main" id="{E0CAFCC0-EDB3-4FFC-8AEA-0FD95FA1DB5A}"/>
              </a:ext>
            </a:extLst>
          </p:cNvPr>
          <p:cNvSpPr txBox="1">
            <a:spLocks noChangeArrowheads="1"/>
          </p:cNvSpPr>
          <p:nvPr/>
        </p:nvSpPr>
        <p:spPr bwMode="auto">
          <a:xfrm>
            <a:off x="4357516" y="2359319"/>
            <a:ext cx="34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43" name="文本框 37">
            <a:extLst>
              <a:ext uri="{FF2B5EF4-FFF2-40B4-BE49-F238E27FC236}">
                <a16:creationId xmlns:a16="http://schemas.microsoft.com/office/drawing/2014/main" id="{6B48FA7D-CAE9-4CF1-8086-01D141A6E0E5}"/>
              </a:ext>
            </a:extLst>
          </p:cNvPr>
          <p:cNvSpPr txBox="1">
            <a:spLocks noChangeArrowheads="1"/>
          </p:cNvSpPr>
          <p:nvPr/>
        </p:nvSpPr>
        <p:spPr bwMode="auto">
          <a:xfrm>
            <a:off x="4679779" y="25371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44" name="文本框 38">
            <a:extLst>
              <a:ext uri="{FF2B5EF4-FFF2-40B4-BE49-F238E27FC236}">
                <a16:creationId xmlns:a16="http://schemas.microsoft.com/office/drawing/2014/main" id="{EC7E3DBD-9DAE-464C-8F07-6907E0424955}"/>
              </a:ext>
            </a:extLst>
          </p:cNvPr>
          <p:cNvSpPr txBox="1">
            <a:spLocks noChangeArrowheads="1"/>
          </p:cNvSpPr>
          <p:nvPr/>
        </p:nvSpPr>
        <p:spPr bwMode="auto">
          <a:xfrm>
            <a:off x="4517854" y="331181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45" name="文本框 39">
            <a:extLst>
              <a:ext uri="{FF2B5EF4-FFF2-40B4-BE49-F238E27FC236}">
                <a16:creationId xmlns:a16="http://schemas.microsoft.com/office/drawing/2014/main" id="{884EEE12-DC6F-4F5E-BC49-3B85267ABAA4}"/>
              </a:ext>
            </a:extLst>
          </p:cNvPr>
          <p:cNvSpPr txBox="1">
            <a:spLocks noChangeArrowheads="1"/>
          </p:cNvSpPr>
          <p:nvPr/>
        </p:nvSpPr>
        <p:spPr bwMode="auto">
          <a:xfrm>
            <a:off x="4378154" y="2989556"/>
            <a:ext cx="341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cxnSp>
        <p:nvCxnSpPr>
          <p:cNvPr id="46" name="直接箭头连接符 45">
            <a:extLst>
              <a:ext uri="{FF2B5EF4-FFF2-40B4-BE49-F238E27FC236}">
                <a16:creationId xmlns:a16="http://schemas.microsoft.com/office/drawing/2014/main" id="{70C1DF8C-6AC0-4797-B917-AAB59A8F9700}"/>
              </a:ext>
            </a:extLst>
          </p:cNvPr>
          <p:cNvCxnSpPr/>
          <p:nvPr/>
        </p:nvCxnSpPr>
        <p:spPr>
          <a:xfrm flipH="1">
            <a:off x="8946979" y="3718219"/>
            <a:ext cx="430212" cy="203200"/>
          </a:xfrm>
          <a:prstGeom prst="straightConnector1">
            <a:avLst/>
          </a:prstGeom>
          <a:noFill/>
          <a:ln w="25400" cap="flat" cmpd="sng" algn="ctr">
            <a:solidFill>
              <a:srgbClr val="0000CC"/>
            </a:solidFill>
            <a:prstDash val="solid"/>
            <a:tailEnd type="triangle"/>
          </a:ln>
          <a:effectLst/>
        </p:spPr>
      </p:cxnSp>
      <p:sp>
        <p:nvSpPr>
          <p:cNvPr id="47" name="文本框 41">
            <a:extLst>
              <a:ext uri="{FF2B5EF4-FFF2-40B4-BE49-F238E27FC236}">
                <a16:creationId xmlns:a16="http://schemas.microsoft.com/office/drawing/2014/main" id="{74C5DD71-0407-49B7-9ED6-34A8FDA4373C}"/>
              </a:ext>
            </a:extLst>
          </p:cNvPr>
          <p:cNvSpPr txBox="1">
            <a:spLocks noChangeArrowheads="1"/>
          </p:cNvSpPr>
          <p:nvPr/>
        </p:nvSpPr>
        <p:spPr bwMode="auto">
          <a:xfrm>
            <a:off x="9377191" y="2753019"/>
            <a:ext cx="1081088"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600" b="0">
                <a:solidFill>
                  <a:srgbClr val="0000CC"/>
                </a:solidFill>
                <a:latin typeface="微软雅黑" panose="020B0503020204020204" pitchFamily="34" charset="-122"/>
                <a:ea typeface="微软雅黑" panose="020B0503020204020204" pitchFamily="34" charset="-122"/>
              </a:rPr>
              <a:t>对于边数相对顶点数较少的图，邻接矩阵存在对存储空间的极大浪费</a:t>
            </a:r>
            <a:endParaRPr lang="en-US" altLang="zh-CN" sz="1600" b="0">
              <a:solidFill>
                <a:srgbClr val="0000CC"/>
              </a:solidFill>
              <a:latin typeface="微软雅黑" panose="020B0503020204020204" pitchFamily="34" charset="-122"/>
              <a:ea typeface="微软雅黑" panose="020B0503020204020204" pitchFamily="34" charset="-122"/>
            </a:endParaRPr>
          </a:p>
        </p:txBody>
      </p:sp>
      <p:sp>
        <p:nvSpPr>
          <p:cNvPr id="48" name="文本框 58">
            <a:extLst>
              <a:ext uri="{FF2B5EF4-FFF2-40B4-BE49-F238E27FC236}">
                <a16:creationId xmlns:a16="http://schemas.microsoft.com/office/drawing/2014/main" id="{F3DD6F06-0B21-4745-94D0-36ED17FE9F2F}"/>
              </a:ext>
            </a:extLst>
          </p:cNvPr>
          <p:cNvSpPr txBox="1">
            <a:spLocks noChangeArrowheads="1"/>
          </p:cNvSpPr>
          <p:nvPr/>
        </p:nvSpPr>
        <p:spPr bwMode="auto">
          <a:xfrm>
            <a:off x="4040016" y="278000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9" name="文本框 85">
            <a:extLst>
              <a:ext uri="{FF2B5EF4-FFF2-40B4-BE49-F238E27FC236}">
                <a16:creationId xmlns:a16="http://schemas.microsoft.com/office/drawing/2014/main" id="{64760B11-B82A-4C19-8A33-D55BBE251D9D}"/>
              </a:ext>
            </a:extLst>
          </p:cNvPr>
          <p:cNvSpPr txBox="1">
            <a:spLocks noChangeArrowheads="1"/>
          </p:cNvSpPr>
          <p:nvPr/>
        </p:nvSpPr>
        <p:spPr bwMode="auto">
          <a:xfrm>
            <a:off x="4811541" y="2789531"/>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0" name="文本框 86">
            <a:extLst>
              <a:ext uri="{FF2B5EF4-FFF2-40B4-BE49-F238E27FC236}">
                <a16:creationId xmlns:a16="http://schemas.microsoft.com/office/drawing/2014/main" id="{6F182136-C1F4-4FE9-B246-4D12964636C4}"/>
              </a:ext>
            </a:extLst>
          </p:cNvPr>
          <p:cNvSpPr txBox="1">
            <a:spLocks noChangeArrowheads="1"/>
          </p:cNvSpPr>
          <p:nvPr/>
        </p:nvSpPr>
        <p:spPr bwMode="auto">
          <a:xfrm>
            <a:off x="4030491" y="3567406"/>
            <a:ext cx="39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1" name="文本框 87">
            <a:extLst>
              <a:ext uri="{FF2B5EF4-FFF2-40B4-BE49-F238E27FC236}">
                <a16:creationId xmlns:a16="http://schemas.microsoft.com/office/drawing/2014/main" id="{F04A268B-71FC-474D-9EC1-C004EDCA94D4}"/>
              </a:ext>
            </a:extLst>
          </p:cNvPr>
          <p:cNvSpPr txBox="1">
            <a:spLocks noChangeArrowheads="1"/>
          </p:cNvSpPr>
          <p:nvPr/>
        </p:nvSpPr>
        <p:spPr bwMode="auto">
          <a:xfrm>
            <a:off x="3211341" y="27847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2" name="文本框 88">
            <a:extLst>
              <a:ext uri="{FF2B5EF4-FFF2-40B4-BE49-F238E27FC236}">
                <a16:creationId xmlns:a16="http://schemas.microsoft.com/office/drawing/2014/main" id="{65195A0E-ECFD-4DD5-91FF-40508F0E0D08}"/>
              </a:ext>
            </a:extLst>
          </p:cNvPr>
          <p:cNvSpPr txBox="1">
            <a:spLocks noChangeArrowheads="1"/>
          </p:cNvSpPr>
          <p:nvPr/>
        </p:nvSpPr>
        <p:spPr bwMode="auto">
          <a:xfrm>
            <a:off x="4813129" y="20640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3" name="文本框 89">
            <a:extLst>
              <a:ext uri="{FF2B5EF4-FFF2-40B4-BE49-F238E27FC236}">
                <a16:creationId xmlns:a16="http://schemas.microsoft.com/office/drawing/2014/main" id="{92A29C03-9570-440D-8A72-52A21373494A}"/>
              </a:ext>
            </a:extLst>
          </p:cNvPr>
          <p:cNvSpPr txBox="1">
            <a:spLocks noChangeArrowheads="1"/>
          </p:cNvSpPr>
          <p:nvPr/>
        </p:nvSpPr>
        <p:spPr bwMode="auto">
          <a:xfrm>
            <a:off x="4040016" y="20624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4" name="文本框 14335">
            <a:extLst>
              <a:ext uri="{FF2B5EF4-FFF2-40B4-BE49-F238E27FC236}">
                <a16:creationId xmlns:a16="http://schemas.microsoft.com/office/drawing/2014/main" id="{91232594-73FA-49C4-A9C4-3161E4964E7E}"/>
              </a:ext>
            </a:extLst>
          </p:cNvPr>
          <p:cNvSpPr txBox="1">
            <a:spLocks noChangeArrowheads="1"/>
          </p:cNvSpPr>
          <p:nvPr/>
        </p:nvSpPr>
        <p:spPr bwMode="auto">
          <a:xfrm>
            <a:off x="2239791" y="978194"/>
            <a:ext cx="403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一个实例：下图是一个有权有向图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55" name="文本框 92">
            <a:extLst>
              <a:ext uri="{FF2B5EF4-FFF2-40B4-BE49-F238E27FC236}">
                <a16:creationId xmlns:a16="http://schemas.microsoft.com/office/drawing/2014/main" id="{C7226443-FDA4-4E62-9009-2C27D26A7DFC}"/>
              </a:ext>
            </a:extLst>
          </p:cNvPr>
          <p:cNvSpPr txBox="1">
            <a:spLocks noChangeArrowheads="1"/>
          </p:cNvSpPr>
          <p:nvPr/>
        </p:nvSpPr>
        <p:spPr bwMode="auto">
          <a:xfrm>
            <a:off x="6013279" y="3156244"/>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56" name="文本框 93">
            <a:extLst>
              <a:ext uri="{FF2B5EF4-FFF2-40B4-BE49-F238E27FC236}">
                <a16:creationId xmlns:a16="http://schemas.microsoft.com/office/drawing/2014/main" id="{406CD23A-DE14-4A42-81E9-EE5B9E64CEDF}"/>
              </a:ext>
            </a:extLst>
          </p:cNvPr>
          <p:cNvSpPr txBox="1">
            <a:spLocks noChangeArrowheads="1"/>
          </p:cNvSpPr>
          <p:nvPr/>
        </p:nvSpPr>
        <p:spPr bwMode="auto">
          <a:xfrm>
            <a:off x="6051379" y="1305219"/>
            <a:ext cx="441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存</a:t>
            </a:r>
            <a:endParaRPr lang="en-US" altLang="zh-CN" sz="2000" b="0">
              <a:solidFill>
                <a:srgbClr val="0000CC"/>
              </a:solidFill>
              <a:latin typeface="微软雅黑" panose="020B0503020204020204" pitchFamily="34" charset="-122"/>
              <a:ea typeface="微软雅黑" panose="020B0503020204020204" pitchFamily="34" charset="-122"/>
            </a:endParaRPr>
          </a:p>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储</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57" name="表格 56">
            <a:extLst>
              <a:ext uri="{FF2B5EF4-FFF2-40B4-BE49-F238E27FC236}">
                <a16:creationId xmlns:a16="http://schemas.microsoft.com/office/drawing/2014/main" id="{F5C42362-E6A8-44FC-87B1-3BF557AEE63D}"/>
              </a:ext>
            </a:extLst>
          </p:cNvPr>
          <p:cNvGraphicFramePr>
            <a:graphicFrameLocks noGrp="1"/>
          </p:cNvGraphicFramePr>
          <p:nvPr>
            <p:extLst/>
          </p:nvPr>
        </p:nvGraphicFramePr>
        <p:xfrm>
          <a:off x="6772104" y="1671931"/>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8" name="文本框 14342">
            <a:extLst>
              <a:ext uri="{FF2B5EF4-FFF2-40B4-BE49-F238E27FC236}">
                <a16:creationId xmlns:a16="http://schemas.microsoft.com/office/drawing/2014/main" id="{0E5C7E84-420F-4698-8B93-7D374AD1A9AF}"/>
              </a:ext>
            </a:extLst>
          </p:cNvPr>
          <p:cNvSpPr txBox="1">
            <a:spLocks noChangeArrowheads="1"/>
          </p:cNvSpPr>
          <p:nvPr/>
        </p:nvSpPr>
        <p:spPr bwMode="auto">
          <a:xfrm>
            <a:off x="2825579" y="4448469"/>
            <a:ext cx="468153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二维数组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容易判定两点之间的关系</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容易求得顶点的度数</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：占用空间大（边数比顶点小得多）</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baseline="30000">
                <a:latin typeface="微软雅黑" panose="020B0503020204020204" pitchFamily="34" charset="-122"/>
                <a:ea typeface="微软雅黑" panose="020B0503020204020204" pitchFamily="34" charset="-122"/>
              </a:rPr>
              <a:t>2</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5086441-1DC2-B44C-A75D-06234C273B21}"/>
              </a:ext>
            </a:extLst>
          </p:cNvPr>
          <p:cNvSpPr>
            <a:spLocks noGrp="1"/>
          </p:cNvSpPr>
          <p:nvPr>
            <p:ph type="sldNum" sz="quarter" idx="12"/>
          </p:nvPr>
        </p:nvSpPr>
        <p:spPr/>
        <p:txBody>
          <a:bodyPr/>
          <a:lstStyle/>
          <a:p>
            <a:fld id="{B13F0FA4-29F4-4B1D-A16B-0D7169EBD889}" type="slidenum">
              <a:rPr lang="en-US" smtClean="0"/>
              <a:t>82</a:t>
            </a:fld>
            <a:endParaRPr lang="en-US" dirty="0"/>
          </a:p>
        </p:txBody>
      </p:sp>
    </p:spTree>
    <p:extLst>
      <p:ext uri="{BB962C8B-B14F-4D97-AF65-F5344CB8AC3E}">
        <p14:creationId xmlns:p14="http://schemas.microsoft.com/office/powerpoint/2010/main" val="4001049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边表</a:t>
            </a:r>
            <a:endParaRPr lang="en-US" altLang="zh-CN" dirty="0"/>
          </a:p>
        </p:txBody>
      </p:sp>
      <p:sp>
        <p:nvSpPr>
          <p:cNvPr id="8" name="椭圆 7">
            <a:extLst>
              <a:ext uri="{FF2B5EF4-FFF2-40B4-BE49-F238E27FC236}">
                <a16:creationId xmlns:a16="http://schemas.microsoft.com/office/drawing/2014/main" id="{DFBBCF34-5FA2-4C63-83BD-658A0BD0420F}"/>
              </a:ext>
            </a:extLst>
          </p:cNvPr>
          <p:cNvSpPr/>
          <p:nvPr/>
        </p:nvSpPr>
        <p:spPr>
          <a:xfrm>
            <a:off x="3319539"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349B84AB-A0E2-4DD6-AEBE-A53E2B68E65E}"/>
              </a:ext>
            </a:extLst>
          </p:cNvPr>
          <p:cNvSpPr/>
          <p:nvPr/>
        </p:nvSpPr>
        <p:spPr>
          <a:xfrm>
            <a:off x="2490864"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CC65E05C-CF13-4E4F-902D-53B4ABEA0F72}"/>
              </a:ext>
            </a:extLst>
          </p:cNvPr>
          <p:cNvSpPr/>
          <p:nvPr/>
        </p:nvSpPr>
        <p:spPr>
          <a:xfrm>
            <a:off x="3319539" y="25371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7BECD845-617E-42C2-A983-11CFDF010998}"/>
              </a:ext>
            </a:extLst>
          </p:cNvPr>
          <p:cNvSpPr/>
          <p:nvPr/>
        </p:nvSpPr>
        <p:spPr>
          <a:xfrm>
            <a:off x="4102176" y="254664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177678E-68DF-4676-8C0A-BB9D7020EC12}"/>
              </a:ext>
            </a:extLst>
          </p:cNvPr>
          <p:cNvSpPr/>
          <p:nvPr/>
        </p:nvSpPr>
        <p:spPr>
          <a:xfrm>
            <a:off x="4078364" y="1825919"/>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443F9EB3-684B-42B5-B38F-02CBBBBE76ED}"/>
              </a:ext>
            </a:extLst>
          </p:cNvPr>
          <p:cNvSpPr/>
          <p:nvPr/>
        </p:nvSpPr>
        <p:spPr>
          <a:xfrm>
            <a:off x="3313189" y="3322931"/>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07790F17-7387-4B28-83C4-B92F05F437A6}"/>
              </a:ext>
            </a:extLst>
          </p:cNvPr>
          <p:cNvCxnSpPr>
            <a:stCxn id="10" idx="2"/>
            <a:endCxn id="9" idx="6"/>
          </p:cNvCxnSpPr>
          <p:nvPr/>
        </p:nvCxnSpPr>
        <p:spPr>
          <a:xfrm flipH="1">
            <a:off x="2871864" y="2727619"/>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540322B-7122-4742-AD80-469F4A0DF9FE}"/>
              </a:ext>
            </a:extLst>
          </p:cNvPr>
          <p:cNvCxnSpPr>
            <a:endCxn id="10" idx="4"/>
          </p:cNvCxnSpPr>
          <p:nvPr/>
        </p:nvCxnSpPr>
        <p:spPr>
          <a:xfrm flipV="1">
            <a:off x="3510039" y="2918119"/>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0974B0AF-DC25-4280-9426-E643AF2B4C6B}"/>
              </a:ext>
            </a:extLst>
          </p:cNvPr>
          <p:cNvCxnSpPr>
            <a:stCxn id="11" idx="2"/>
          </p:cNvCxnSpPr>
          <p:nvPr/>
        </p:nvCxnSpPr>
        <p:spPr>
          <a:xfrm flipH="1" flipV="1">
            <a:off x="3694189" y="2737144"/>
            <a:ext cx="407987"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33F2FCF-2791-4E3B-A7DD-3B0A1B340CF2}"/>
              </a:ext>
            </a:extLst>
          </p:cNvPr>
          <p:cNvCxnSpPr>
            <a:stCxn id="8" idx="4"/>
          </p:cNvCxnSpPr>
          <p:nvPr/>
        </p:nvCxnSpPr>
        <p:spPr>
          <a:xfrm>
            <a:off x="3510039" y="2206919"/>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52BF4E0-B035-4416-B7AC-28540882DB93}"/>
              </a:ext>
            </a:extLst>
          </p:cNvPr>
          <p:cNvCxnSpPr>
            <a:stCxn id="9" idx="0"/>
            <a:endCxn id="8" idx="2"/>
          </p:cNvCxnSpPr>
          <p:nvPr/>
        </p:nvCxnSpPr>
        <p:spPr>
          <a:xfrm rot="5400000" flipH="1" flipV="1">
            <a:off x="2735339" y="1962444"/>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F34E19FB-D1C4-4F55-A779-BF2EC6A7E94B}"/>
              </a:ext>
            </a:extLst>
          </p:cNvPr>
          <p:cNvCxnSpPr>
            <a:endCxn id="11" idx="4"/>
          </p:cNvCxnSpPr>
          <p:nvPr/>
        </p:nvCxnSpPr>
        <p:spPr>
          <a:xfrm flipV="1">
            <a:off x="3706889" y="2927644"/>
            <a:ext cx="585787"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E7FE96E0-F777-4A9F-8706-8BE5319D9595}"/>
              </a:ext>
            </a:extLst>
          </p:cNvPr>
          <p:cNvCxnSpPr>
            <a:stCxn id="12" idx="4"/>
          </p:cNvCxnSpPr>
          <p:nvPr/>
        </p:nvCxnSpPr>
        <p:spPr>
          <a:xfrm flipH="1">
            <a:off x="4264101" y="2206919"/>
            <a:ext cx="4763"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A6A28FF6-D9C8-49F0-84A4-CA7625D3F202}"/>
              </a:ext>
            </a:extLst>
          </p:cNvPr>
          <p:cNvCxnSpPr>
            <a:stCxn id="8" idx="6"/>
            <a:endCxn id="12" idx="2"/>
          </p:cNvCxnSpPr>
          <p:nvPr/>
        </p:nvCxnSpPr>
        <p:spPr>
          <a:xfrm flipV="1">
            <a:off x="3700539" y="2016419"/>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84B5A7BF-41D0-4AC6-A77A-3814D4A75B08}"/>
              </a:ext>
            </a:extLst>
          </p:cNvPr>
          <p:cNvCxnSpPr>
            <a:stCxn id="10" idx="7"/>
            <a:endCxn id="12" idx="3"/>
          </p:cNvCxnSpPr>
          <p:nvPr/>
        </p:nvCxnSpPr>
        <p:spPr>
          <a:xfrm flipV="1">
            <a:off x="3644976" y="2151356"/>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012D76B-3D46-473F-A7D5-8B203B824438}"/>
              </a:ext>
            </a:extLst>
          </p:cNvPr>
          <p:cNvSpPr txBox="1">
            <a:spLocks noChangeArrowheads="1"/>
          </p:cNvSpPr>
          <p:nvPr/>
        </p:nvSpPr>
        <p:spPr bwMode="auto">
          <a:xfrm>
            <a:off x="2575001"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B1A358F5-09A2-4AD4-AE18-959F15D96175}"/>
              </a:ext>
            </a:extLst>
          </p:cNvPr>
          <p:cNvSpPr txBox="1">
            <a:spLocks noChangeArrowheads="1"/>
          </p:cNvSpPr>
          <p:nvPr/>
        </p:nvSpPr>
        <p:spPr bwMode="auto">
          <a:xfrm>
            <a:off x="2970289" y="26593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6B022BA3-2AAB-4C48-9F80-ED7A18542AC4}"/>
              </a:ext>
            </a:extLst>
          </p:cNvPr>
          <p:cNvSpPr txBox="1">
            <a:spLocks noChangeArrowheads="1"/>
          </p:cNvSpPr>
          <p:nvPr/>
        </p:nvSpPr>
        <p:spPr bwMode="auto">
          <a:xfrm>
            <a:off x="3200476" y="2814931"/>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4E238589-5687-4E8C-BBED-01FE13043087}"/>
              </a:ext>
            </a:extLst>
          </p:cNvPr>
          <p:cNvSpPr txBox="1">
            <a:spLocks noChangeArrowheads="1"/>
          </p:cNvSpPr>
          <p:nvPr/>
        </p:nvSpPr>
        <p:spPr bwMode="auto">
          <a:xfrm>
            <a:off x="3160789" y="21037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57766D46-2451-4556-BA47-65D23B938744}"/>
              </a:ext>
            </a:extLst>
          </p:cNvPr>
          <p:cNvSpPr txBox="1">
            <a:spLocks noChangeArrowheads="1"/>
          </p:cNvSpPr>
          <p:nvPr/>
        </p:nvSpPr>
        <p:spPr bwMode="auto">
          <a:xfrm>
            <a:off x="3787851" y="15925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AA17D01D-C409-4169-BDE3-3A7D622F44A0}"/>
              </a:ext>
            </a:extLst>
          </p:cNvPr>
          <p:cNvSpPr txBox="1">
            <a:spLocks noChangeArrowheads="1"/>
          </p:cNvSpPr>
          <p:nvPr/>
        </p:nvSpPr>
        <p:spPr bwMode="auto">
          <a:xfrm>
            <a:off x="3638626"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6E83ACF1-F548-4016-8AB8-F8EF08F4CBC8}"/>
              </a:ext>
            </a:extLst>
          </p:cNvPr>
          <p:cNvSpPr txBox="1">
            <a:spLocks noChangeArrowheads="1"/>
          </p:cNvSpPr>
          <p:nvPr/>
        </p:nvSpPr>
        <p:spPr bwMode="auto">
          <a:xfrm>
            <a:off x="3959301" y="22180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B386B358-0CCB-4798-9462-24E984287660}"/>
              </a:ext>
            </a:extLst>
          </p:cNvPr>
          <p:cNvSpPr txBox="1">
            <a:spLocks noChangeArrowheads="1"/>
          </p:cNvSpPr>
          <p:nvPr/>
        </p:nvSpPr>
        <p:spPr bwMode="auto">
          <a:xfrm>
            <a:off x="3797376" y="2994319"/>
            <a:ext cx="341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686D5525-F8DA-4CEF-B7C2-AE4BE6756CC7}"/>
              </a:ext>
            </a:extLst>
          </p:cNvPr>
          <p:cNvSpPr txBox="1">
            <a:spLocks noChangeArrowheads="1"/>
          </p:cNvSpPr>
          <p:nvPr/>
        </p:nvSpPr>
        <p:spPr bwMode="auto">
          <a:xfrm>
            <a:off x="3659264"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D5FFD2A3-08FA-4896-9341-2824DB5B2D14}"/>
              </a:ext>
            </a:extLst>
          </p:cNvPr>
          <p:cNvSpPr txBox="1">
            <a:spLocks noChangeArrowheads="1"/>
          </p:cNvSpPr>
          <p:nvPr/>
        </p:nvSpPr>
        <p:spPr bwMode="auto">
          <a:xfrm>
            <a:off x="3321126" y="24609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66683122-52D7-45D7-A29D-677AEA6EEF49}"/>
              </a:ext>
            </a:extLst>
          </p:cNvPr>
          <p:cNvSpPr txBox="1">
            <a:spLocks noChangeArrowheads="1"/>
          </p:cNvSpPr>
          <p:nvPr/>
        </p:nvSpPr>
        <p:spPr bwMode="auto">
          <a:xfrm>
            <a:off x="4091064" y="2470444"/>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822A3D62-3286-437B-987D-9DAE0008B130}"/>
              </a:ext>
            </a:extLst>
          </p:cNvPr>
          <p:cNvSpPr txBox="1">
            <a:spLocks noChangeArrowheads="1"/>
          </p:cNvSpPr>
          <p:nvPr/>
        </p:nvSpPr>
        <p:spPr bwMode="auto">
          <a:xfrm>
            <a:off x="3311601" y="324831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A76F78AA-363E-4C50-B906-1E0BADF17A7F}"/>
              </a:ext>
            </a:extLst>
          </p:cNvPr>
          <p:cNvSpPr txBox="1">
            <a:spLocks noChangeArrowheads="1"/>
          </p:cNvSpPr>
          <p:nvPr/>
        </p:nvSpPr>
        <p:spPr bwMode="auto">
          <a:xfrm>
            <a:off x="2492451" y="246568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A578B290-6841-492C-A082-525403481407}"/>
              </a:ext>
            </a:extLst>
          </p:cNvPr>
          <p:cNvSpPr txBox="1">
            <a:spLocks noChangeArrowheads="1"/>
          </p:cNvSpPr>
          <p:nvPr/>
        </p:nvSpPr>
        <p:spPr bwMode="auto">
          <a:xfrm>
            <a:off x="4092651"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D4B7E9B-84C6-453E-B9A0-89F54BDDEE21}"/>
              </a:ext>
            </a:extLst>
          </p:cNvPr>
          <p:cNvSpPr txBox="1">
            <a:spLocks noChangeArrowheads="1"/>
          </p:cNvSpPr>
          <p:nvPr/>
        </p:nvSpPr>
        <p:spPr bwMode="auto">
          <a:xfrm>
            <a:off x="3321126" y="1743369"/>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71">
            <a:extLst>
              <a:ext uri="{FF2B5EF4-FFF2-40B4-BE49-F238E27FC236}">
                <a16:creationId xmlns:a16="http://schemas.microsoft.com/office/drawing/2014/main" id="{5A38AC4D-B1CF-4E89-A058-7CA49F2C2840}"/>
              </a:ext>
            </a:extLst>
          </p:cNvPr>
          <p:cNvSpPr txBox="1">
            <a:spLocks noChangeArrowheads="1"/>
          </p:cNvSpPr>
          <p:nvPr/>
        </p:nvSpPr>
        <p:spPr bwMode="auto">
          <a:xfrm>
            <a:off x="2124151"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2000" b="0">
                <a:solidFill>
                  <a:srgbClr val="000000"/>
                </a:solidFill>
                <a:latin typeface="微软雅黑" panose="020B0503020204020204" pitchFamily="34" charset="-122"/>
                <a:ea typeface="微软雅黑" panose="020B0503020204020204" pitchFamily="34" charset="-122"/>
              </a:rPr>
              <a:t>下图是一个有权有向图</a:t>
            </a: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44" name="文本框 99">
            <a:extLst>
              <a:ext uri="{FF2B5EF4-FFF2-40B4-BE49-F238E27FC236}">
                <a16:creationId xmlns:a16="http://schemas.microsoft.com/office/drawing/2014/main" id="{1F441417-C49B-4C25-8242-6173B4D059A3}"/>
              </a:ext>
            </a:extLst>
          </p:cNvPr>
          <p:cNvSpPr txBox="1">
            <a:spLocks noChangeArrowheads="1"/>
          </p:cNvSpPr>
          <p:nvPr/>
        </p:nvSpPr>
        <p:spPr bwMode="auto">
          <a:xfrm>
            <a:off x="2065414" y="4075406"/>
            <a:ext cx="3240087"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实现方法：</a:t>
            </a:r>
            <a:r>
              <a:rPr lang="zh-CN" altLang="en-US" sz="1800" b="0" dirty="0">
                <a:latin typeface="微软雅黑" panose="020B0503020204020204" pitchFamily="34" charset="-122"/>
                <a:ea typeface="微软雅黑" panose="020B0503020204020204" pitchFamily="34" charset="-122"/>
              </a:rPr>
              <a:t>数组</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优点：</a:t>
            </a:r>
            <a:endParaRPr lang="en-US" altLang="zh-CN" sz="1800" b="0" dirty="0">
              <a:solidFill>
                <a:srgbClr val="C00000"/>
              </a:solidFill>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相较邻接表，局部性更好</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缺点</a:t>
            </a:r>
            <a:r>
              <a:rPr lang="zh-CN" altLang="en-US"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不易得到顶点的度数</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en-US" altLang="zh-CN" sz="1800" b="0" dirty="0">
                <a:latin typeface="微软雅黑" panose="020B0503020204020204" pitchFamily="34" charset="-122"/>
                <a:ea typeface="微软雅黑" panose="020B0503020204020204" pitchFamily="34" charset="-122"/>
              </a:rPr>
              <a:t>  - </a:t>
            </a:r>
            <a:r>
              <a:rPr lang="zh-CN" altLang="en-US" sz="1800" b="0" dirty="0">
                <a:latin typeface="微软雅黑" panose="020B0503020204020204" pitchFamily="34" charset="-122"/>
                <a:ea typeface="微软雅黑" panose="020B0503020204020204" pitchFamily="34" charset="-122"/>
              </a:rPr>
              <a:t>不易判定两点之间的关系</a:t>
            </a:r>
            <a:endParaRPr lang="en-US" altLang="zh-CN" sz="1800" b="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dirty="0">
                <a:solidFill>
                  <a:srgbClr val="C00000"/>
                </a:solidFill>
                <a:latin typeface="微软雅黑" panose="020B0503020204020204" pitchFamily="34" charset="-122"/>
                <a:ea typeface="微软雅黑" panose="020B0503020204020204" pitchFamily="34" charset="-122"/>
              </a:rPr>
              <a:t>空间复杂度</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O(2|</a:t>
            </a:r>
            <a:r>
              <a:rPr lang="en-US" altLang="zh-CN" sz="1800" b="0" i="1" dirty="0">
                <a:latin typeface="微软雅黑" panose="020B0503020204020204" pitchFamily="34" charset="-122"/>
                <a:ea typeface="微软雅黑" panose="020B0503020204020204" pitchFamily="34" charset="-122"/>
              </a:rPr>
              <a:t>E </a:t>
            </a:r>
            <a:r>
              <a:rPr lang="en-US" altLang="zh-CN" sz="1800" b="0" dirty="0">
                <a:latin typeface="微软雅黑" panose="020B0503020204020204" pitchFamily="34" charset="-122"/>
                <a:ea typeface="微软雅黑" panose="020B0503020204020204" pitchFamily="34" charset="-122"/>
              </a:rPr>
              <a:t>|)</a:t>
            </a:r>
          </a:p>
        </p:txBody>
      </p:sp>
      <p:sp>
        <p:nvSpPr>
          <p:cNvPr id="45" name="文本框 81">
            <a:extLst>
              <a:ext uri="{FF2B5EF4-FFF2-40B4-BE49-F238E27FC236}">
                <a16:creationId xmlns:a16="http://schemas.microsoft.com/office/drawing/2014/main" id="{524437EE-A00D-481C-8153-483AA2F33906}"/>
              </a:ext>
            </a:extLst>
          </p:cNvPr>
          <p:cNvSpPr txBox="1">
            <a:spLocks noChangeArrowheads="1"/>
          </p:cNvSpPr>
          <p:nvPr/>
        </p:nvSpPr>
        <p:spPr bwMode="auto">
          <a:xfrm>
            <a:off x="5580139" y="1225844"/>
            <a:ext cx="1093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点数组</a:t>
            </a:r>
            <a:endParaRPr lang="en-US" altLang="zh-CN" sz="1800" b="0">
              <a:solidFill>
                <a:srgbClr val="0000CC"/>
              </a:solidFill>
              <a:latin typeface="微软雅黑" panose="020B0503020204020204" pitchFamily="34" charset="-122"/>
              <a:ea typeface="微软雅黑" panose="020B0503020204020204" pitchFamily="34" charset="-122"/>
            </a:endParaRPr>
          </a:p>
        </p:txBody>
      </p:sp>
      <p:graphicFrame>
        <p:nvGraphicFramePr>
          <p:cNvPr id="46" name="表格 45">
            <a:extLst>
              <a:ext uri="{FF2B5EF4-FFF2-40B4-BE49-F238E27FC236}">
                <a16:creationId xmlns:a16="http://schemas.microsoft.com/office/drawing/2014/main" id="{95B20467-0A7C-4FD1-A233-ABB1E5B8C389}"/>
              </a:ext>
            </a:extLst>
          </p:cNvPr>
          <p:cNvGraphicFramePr>
            <a:graphicFrameLocks noGrp="1"/>
          </p:cNvGraphicFramePr>
          <p:nvPr>
            <p:extLst/>
          </p:nvPr>
        </p:nvGraphicFramePr>
        <p:xfrm>
          <a:off x="6659639" y="1200444"/>
          <a:ext cx="3254376" cy="370840"/>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30" marR="9143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47" name="表格 46">
            <a:extLst>
              <a:ext uri="{FF2B5EF4-FFF2-40B4-BE49-F238E27FC236}">
                <a16:creationId xmlns:a16="http://schemas.microsoft.com/office/drawing/2014/main" id="{59E23658-9B3B-4254-BA1D-6BA7ADF9CFEA}"/>
              </a:ext>
            </a:extLst>
          </p:cNvPr>
          <p:cNvGraphicFramePr>
            <a:graphicFrameLocks noGrp="1"/>
          </p:cNvGraphicFramePr>
          <p:nvPr>
            <p:extLst/>
          </p:nvPr>
        </p:nvGraphicFramePr>
        <p:xfrm>
          <a:off x="5594426" y="2583156"/>
          <a:ext cx="4818064" cy="3679821"/>
        </p:xfrm>
        <a:graphic>
          <a:graphicData uri="http://schemas.openxmlformats.org/drawingml/2006/table">
            <a:tbl>
              <a:tblPr firstRow="1" bandRow="1"/>
              <a:tblGrid>
                <a:gridCol w="1204516">
                  <a:extLst>
                    <a:ext uri="{9D8B030D-6E8A-4147-A177-3AD203B41FA5}">
                      <a16:colId xmlns:a16="http://schemas.microsoft.com/office/drawing/2014/main" val="20000"/>
                    </a:ext>
                  </a:extLst>
                </a:gridCol>
                <a:gridCol w="1204516">
                  <a:extLst>
                    <a:ext uri="{9D8B030D-6E8A-4147-A177-3AD203B41FA5}">
                      <a16:colId xmlns:a16="http://schemas.microsoft.com/office/drawing/2014/main" val="20001"/>
                    </a:ext>
                  </a:extLst>
                </a:gridCol>
                <a:gridCol w="1204516">
                  <a:extLst>
                    <a:ext uri="{9D8B030D-6E8A-4147-A177-3AD203B41FA5}">
                      <a16:colId xmlns:a16="http://schemas.microsoft.com/office/drawing/2014/main" val="20002"/>
                    </a:ext>
                  </a:extLst>
                </a:gridCol>
                <a:gridCol w="1204516">
                  <a:extLst>
                    <a:ext uri="{9D8B030D-6E8A-4147-A177-3AD203B41FA5}">
                      <a16:colId xmlns:a16="http://schemas.microsoft.com/office/drawing/2014/main" val="20003"/>
                    </a:ext>
                  </a:extLst>
                </a:gridCol>
              </a:tblGrid>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i="0" u="none" kern="1200" baseline="0" dirty="0">
                          <a:solidFill>
                            <a:schemeClr val="tx1"/>
                          </a:solidFill>
                          <a:latin typeface="Calibri" panose="020F0502020204030204" pitchFamily="34" charset="0"/>
                          <a:ea typeface="+mn-ea"/>
                          <a:cs typeface="Calibri" panose="020F0502020204030204" pitchFamily="34" charset="0"/>
                        </a:rPr>
                        <a:t>edge[1]</a:t>
                      </a:r>
                      <a:endParaRPr lang="en-US" sz="2000" b="0" i="0" u="none" kern="1200" baseline="0" dirty="0">
                        <a:solidFill>
                          <a:schemeClr val="tx1"/>
                        </a:solidFill>
                        <a:latin typeface="Calibri" panose="020F0502020204030204" pitchFamily="34" charset="0"/>
                        <a:ea typeface="+mn-ea"/>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1</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edge[2]</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9</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000" b="0" dirty="0">
                          <a:latin typeface="Calibri" panose="020F0502020204030204" pitchFamily="34" charset="0"/>
                          <a:cs typeface="Calibri" panose="020F0502020204030204" pitchFamily="34" charset="0"/>
                        </a:rPr>
                        <a:t>edge[3]</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4</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edge[4]</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6</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edge[5]</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8</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edge[6]</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7</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edge[7]</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5</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edge[8]</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2</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08869">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altLang="zh-CN" sz="2000" b="0" dirty="0">
                          <a:latin typeface="Calibri" panose="020F0502020204030204" pitchFamily="34" charset="0"/>
                          <a:cs typeface="Calibri" panose="020F0502020204030204" pitchFamily="34" charset="0"/>
                        </a:rPr>
                        <a:t>edge[9]</a:t>
                      </a:r>
                      <a:endParaRPr lang="en-US" sz="2000" b="0" dirty="0">
                        <a:latin typeface="Calibri" panose="020F0502020204030204" pitchFamily="34" charset="0"/>
                        <a:cs typeface="Calibri" panose="020F0502020204030204" pitchFamily="34"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ts val="2480"/>
                        </a:lnSpc>
                        <a:spcBef>
                          <a:spcPct val="0"/>
                        </a:spcBef>
                        <a:spcAft>
                          <a:spcPct val="0"/>
                        </a:spcAft>
                        <a:buClrTx/>
                        <a:buSzTx/>
                        <a:buFont typeface="Arial" charset="0"/>
                        <a:buNone/>
                        <a:tabLst/>
                        <a:defRPr/>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dirty="0"/>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lnSpc>
                          <a:spcPts val="2480"/>
                        </a:lnSpc>
                      </a:pPr>
                      <a:r>
                        <a:rPr lang="en-US" sz="2400" b="0" dirty="0">
                          <a:latin typeface="Calibri" panose="020F0502020204030204" pitchFamily="34" charset="0"/>
                          <a:cs typeface="Calibri" panose="020F0502020204030204" pitchFamily="34" charset="0"/>
                        </a:rPr>
                        <a:t>3</a:t>
                      </a:r>
                    </a:p>
                  </a:txBody>
                  <a:tcPr marL="91432" marR="91432" marT="45586" marB="45586"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48" name="矩形 18">
            <a:extLst>
              <a:ext uri="{FF2B5EF4-FFF2-40B4-BE49-F238E27FC236}">
                <a16:creationId xmlns:a16="http://schemas.microsoft.com/office/drawing/2014/main" id="{536BF6C1-B82D-42E2-8006-380D51514505}"/>
              </a:ext>
            </a:extLst>
          </p:cNvPr>
          <p:cNvSpPr>
            <a:spLocks noChangeArrowheads="1"/>
          </p:cNvSpPr>
          <p:nvPr/>
        </p:nvSpPr>
        <p:spPr bwMode="auto">
          <a:xfrm>
            <a:off x="6818389" y="2213269"/>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源点索引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9" name="矩形 83">
            <a:extLst>
              <a:ext uri="{FF2B5EF4-FFF2-40B4-BE49-F238E27FC236}">
                <a16:creationId xmlns:a16="http://schemas.microsoft.com/office/drawing/2014/main" id="{5DDF7DA5-C76C-4C4C-8471-C3190918BB6D}"/>
              </a:ext>
            </a:extLst>
          </p:cNvPr>
          <p:cNvSpPr>
            <a:spLocks noChangeArrowheads="1"/>
          </p:cNvSpPr>
          <p:nvPr/>
        </p:nvSpPr>
        <p:spPr bwMode="auto">
          <a:xfrm>
            <a:off x="7928051" y="2213269"/>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目标点索引</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0" name="矩形 100">
            <a:extLst>
              <a:ext uri="{FF2B5EF4-FFF2-40B4-BE49-F238E27FC236}">
                <a16:creationId xmlns:a16="http://schemas.microsoft.com/office/drawing/2014/main" id="{646F0009-B9D3-4E03-920A-3E0B8B379E37}"/>
              </a:ext>
            </a:extLst>
          </p:cNvPr>
          <p:cNvSpPr>
            <a:spLocks noChangeArrowheads="1"/>
          </p:cNvSpPr>
          <p:nvPr/>
        </p:nvSpPr>
        <p:spPr bwMode="auto">
          <a:xfrm>
            <a:off x="9325051" y="2205331"/>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rPr>
              <a:t>边数据</a:t>
            </a:r>
            <a:endParaRPr lang="en-US" altLang="zh-CN" sz="1800" b="0">
              <a:solidFill>
                <a:srgbClr val="C00000"/>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1" name="矩形 101">
            <a:extLst>
              <a:ext uri="{FF2B5EF4-FFF2-40B4-BE49-F238E27FC236}">
                <a16:creationId xmlns:a16="http://schemas.microsoft.com/office/drawing/2014/main" id="{F0109D91-FC3E-4690-AEBC-73A8D9B3DCE4}"/>
              </a:ext>
            </a:extLst>
          </p:cNvPr>
          <p:cNvSpPr>
            <a:spLocks noChangeArrowheads="1"/>
          </p:cNvSpPr>
          <p:nvPr/>
        </p:nvSpPr>
        <p:spPr bwMode="auto">
          <a:xfrm>
            <a:off x="5732539" y="2202156"/>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rPr>
              <a:t>边数组</a:t>
            </a:r>
            <a:endParaRPr lang="en-US" altLang="zh-CN" sz="1800" b="0">
              <a:solidFill>
                <a:srgbClr val="0000CC"/>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2" name="矩形 51">
            <a:extLst>
              <a:ext uri="{FF2B5EF4-FFF2-40B4-BE49-F238E27FC236}">
                <a16:creationId xmlns:a16="http://schemas.microsoft.com/office/drawing/2014/main" id="{B16D8DCC-E9AD-40B0-A871-841716EB2E22}"/>
              </a:ext>
            </a:extLst>
          </p:cNvPr>
          <p:cNvSpPr/>
          <p:nvPr/>
        </p:nvSpPr>
        <p:spPr>
          <a:xfrm>
            <a:off x="7105726" y="2592681"/>
            <a:ext cx="576263" cy="1203325"/>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53" name="矩形 52">
            <a:extLst>
              <a:ext uri="{FF2B5EF4-FFF2-40B4-BE49-F238E27FC236}">
                <a16:creationId xmlns:a16="http://schemas.microsoft.com/office/drawing/2014/main" id="{141F72F2-DFAF-4635-B594-9E21CEB5F2CD}"/>
              </a:ext>
            </a:extLst>
          </p:cNvPr>
          <p:cNvSpPr/>
          <p:nvPr/>
        </p:nvSpPr>
        <p:spPr>
          <a:xfrm>
            <a:off x="7105726" y="4215106"/>
            <a:ext cx="576263" cy="795338"/>
          </a:xfrm>
          <a:prstGeom prst="rect">
            <a:avLst/>
          </a:prstGeom>
          <a:noFill/>
          <a:ln w="25400" cap="flat" cmpd="sng" algn="ctr">
            <a:solidFill>
              <a:srgbClr val="0000CC"/>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3" name="灯片编号占位符 2">
            <a:extLst>
              <a:ext uri="{FF2B5EF4-FFF2-40B4-BE49-F238E27FC236}">
                <a16:creationId xmlns:a16="http://schemas.microsoft.com/office/drawing/2014/main" id="{1C4C2F54-DE44-2D41-99AF-11DE8D31A8DE}"/>
              </a:ext>
            </a:extLst>
          </p:cNvPr>
          <p:cNvSpPr>
            <a:spLocks noGrp="1"/>
          </p:cNvSpPr>
          <p:nvPr>
            <p:ph type="sldNum" sz="quarter" idx="12"/>
          </p:nvPr>
        </p:nvSpPr>
        <p:spPr/>
        <p:txBody>
          <a:bodyPr/>
          <a:lstStyle/>
          <a:p>
            <a:fld id="{B13F0FA4-29F4-4B1D-A16B-0D7169EBD889}" type="slidenum">
              <a:rPr lang="en-US" smtClean="0"/>
              <a:t>83</a:t>
            </a:fld>
            <a:endParaRPr lang="en-US" dirty="0"/>
          </a:p>
        </p:txBody>
      </p:sp>
    </p:spTree>
    <p:extLst>
      <p:ext uri="{BB962C8B-B14F-4D97-AF65-F5344CB8AC3E}">
        <p14:creationId xmlns:p14="http://schemas.microsoft.com/office/powerpoint/2010/main" val="2516066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邻接表</a:t>
            </a:r>
            <a:endParaRPr lang="en-US" altLang="zh-CN" dirty="0"/>
          </a:p>
        </p:txBody>
      </p:sp>
      <p:sp>
        <p:nvSpPr>
          <p:cNvPr id="8" name="椭圆 7">
            <a:extLst>
              <a:ext uri="{FF2B5EF4-FFF2-40B4-BE49-F238E27FC236}">
                <a16:creationId xmlns:a16="http://schemas.microsoft.com/office/drawing/2014/main" id="{B03E0A40-BA6D-4D11-8437-650C15414809}"/>
              </a:ext>
            </a:extLst>
          </p:cNvPr>
          <p:cNvSpPr/>
          <p:nvPr/>
        </p:nvSpPr>
        <p:spPr>
          <a:xfrm>
            <a:off x="3244246"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9" name="椭圆 8">
            <a:extLst>
              <a:ext uri="{FF2B5EF4-FFF2-40B4-BE49-F238E27FC236}">
                <a16:creationId xmlns:a16="http://schemas.microsoft.com/office/drawing/2014/main" id="{8C0024A5-50D2-49AD-AD59-C0956D65D555}"/>
              </a:ext>
            </a:extLst>
          </p:cNvPr>
          <p:cNvSpPr/>
          <p:nvPr/>
        </p:nvSpPr>
        <p:spPr>
          <a:xfrm>
            <a:off x="2415571"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0" name="椭圆 9">
            <a:extLst>
              <a:ext uri="{FF2B5EF4-FFF2-40B4-BE49-F238E27FC236}">
                <a16:creationId xmlns:a16="http://schemas.microsoft.com/office/drawing/2014/main" id="{1DAD66A9-7B76-4843-94D6-1B5996AF01F0}"/>
              </a:ext>
            </a:extLst>
          </p:cNvPr>
          <p:cNvSpPr/>
          <p:nvPr/>
        </p:nvSpPr>
        <p:spPr>
          <a:xfrm>
            <a:off x="3244246" y="25371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1" name="椭圆 10">
            <a:extLst>
              <a:ext uri="{FF2B5EF4-FFF2-40B4-BE49-F238E27FC236}">
                <a16:creationId xmlns:a16="http://schemas.microsoft.com/office/drawing/2014/main" id="{AD977C32-264D-4250-BA82-E5D770E1E1BD}"/>
              </a:ext>
            </a:extLst>
          </p:cNvPr>
          <p:cNvSpPr/>
          <p:nvPr/>
        </p:nvSpPr>
        <p:spPr>
          <a:xfrm>
            <a:off x="4026884" y="2546644"/>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2" name="椭圆 11">
            <a:extLst>
              <a:ext uri="{FF2B5EF4-FFF2-40B4-BE49-F238E27FC236}">
                <a16:creationId xmlns:a16="http://schemas.microsoft.com/office/drawing/2014/main" id="{70E93A76-606D-4A0E-9B3A-E172F7BE2DE2}"/>
              </a:ext>
            </a:extLst>
          </p:cNvPr>
          <p:cNvSpPr/>
          <p:nvPr/>
        </p:nvSpPr>
        <p:spPr>
          <a:xfrm>
            <a:off x="4003071" y="1825919"/>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sp>
        <p:nvSpPr>
          <p:cNvPr id="13" name="椭圆 12">
            <a:extLst>
              <a:ext uri="{FF2B5EF4-FFF2-40B4-BE49-F238E27FC236}">
                <a16:creationId xmlns:a16="http://schemas.microsoft.com/office/drawing/2014/main" id="{0067B298-E9AB-4E42-A65B-7A8E30005F92}"/>
              </a:ext>
            </a:extLst>
          </p:cNvPr>
          <p:cNvSpPr/>
          <p:nvPr/>
        </p:nvSpPr>
        <p:spPr>
          <a:xfrm>
            <a:off x="3237896" y="3322931"/>
            <a:ext cx="381000" cy="381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dirty="0"/>
          </a:p>
        </p:txBody>
      </p:sp>
      <p:cxnSp>
        <p:nvCxnSpPr>
          <p:cNvPr id="16" name="直接箭头连接符 15">
            <a:extLst>
              <a:ext uri="{FF2B5EF4-FFF2-40B4-BE49-F238E27FC236}">
                <a16:creationId xmlns:a16="http://schemas.microsoft.com/office/drawing/2014/main" id="{CE218DCE-6523-4D8F-91CB-05130DC4CF0B}"/>
              </a:ext>
            </a:extLst>
          </p:cNvPr>
          <p:cNvCxnSpPr>
            <a:stCxn id="10" idx="2"/>
            <a:endCxn id="9" idx="6"/>
          </p:cNvCxnSpPr>
          <p:nvPr/>
        </p:nvCxnSpPr>
        <p:spPr>
          <a:xfrm flipH="1">
            <a:off x="2796571" y="2727619"/>
            <a:ext cx="447675" cy="9525"/>
          </a:xfrm>
          <a:prstGeom prst="straightConnector1">
            <a:avLst/>
          </a:prstGeom>
          <a:ln w="38100">
            <a:solidFill>
              <a:srgbClr val="1308EE"/>
            </a:solidFill>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3399DFA-DA37-484E-8D22-776E44160112}"/>
              </a:ext>
            </a:extLst>
          </p:cNvPr>
          <p:cNvCxnSpPr>
            <a:endCxn id="10" idx="4"/>
          </p:cNvCxnSpPr>
          <p:nvPr/>
        </p:nvCxnSpPr>
        <p:spPr>
          <a:xfrm flipV="1">
            <a:off x="3434746" y="2918119"/>
            <a:ext cx="0" cy="411162"/>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431B82A-66D6-43CF-99FB-45DE8293B3EE}"/>
              </a:ext>
            </a:extLst>
          </p:cNvPr>
          <p:cNvCxnSpPr>
            <a:stCxn id="11" idx="2"/>
          </p:cNvCxnSpPr>
          <p:nvPr/>
        </p:nvCxnSpPr>
        <p:spPr>
          <a:xfrm flipH="1" flipV="1">
            <a:off x="3618896" y="2737144"/>
            <a:ext cx="407988"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32A32CC-F7B8-4E62-AC7E-B6FE1C498B3B}"/>
              </a:ext>
            </a:extLst>
          </p:cNvPr>
          <p:cNvCxnSpPr>
            <a:stCxn id="8" idx="4"/>
          </p:cNvCxnSpPr>
          <p:nvPr/>
        </p:nvCxnSpPr>
        <p:spPr>
          <a:xfrm>
            <a:off x="3434746" y="2206919"/>
            <a:ext cx="0" cy="336550"/>
          </a:xfrm>
          <a:prstGeom prst="straightConnector1">
            <a:avLst/>
          </a:prstGeom>
          <a:ln w="38100">
            <a:solidFill>
              <a:srgbClr val="1308EE"/>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1" name="曲线连接符 12">
            <a:extLst>
              <a:ext uri="{FF2B5EF4-FFF2-40B4-BE49-F238E27FC236}">
                <a16:creationId xmlns:a16="http://schemas.microsoft.com/office/drawing/2014/main" id="{8993B4DC-2DFA-454F-B241-85A192654EF4}"/>
              </a:ext>
            </a:extLst>
          </p:cNvPr>
          <p:cNvCxnSpPr>
            <a:stCxn id="9" idx="0"/>
            <a:endCxn id="8" idx="2"/>
          </p:cNvCxnSpPr>
          <p:nvPr/>
        </p:nvCxnSpPr>
        <p:spPr>
          <a:xfrm rot="5400000" flipH="1" flipV="1">
            <a:off x="2660046" y="1962444"/>
            <a:ext cx="530225" cy="638175"/>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2" name="曲线连接符 13">
            <a:extLst>
              <a:ext uri="{FF2B5EF4-FFF2-40B4-BE49-F238E27FC236}">
                <a16:creationId xmlns:a16="http://schemas.microsoft.com/office/drawing/2014/main" id="{BB51B4A7-03CB-43E0-8AA4-E43FED6524D3}"/>
              </a:ext>
            </a:extLst>
          </p:cNvPr>
          <p:cNvCxnSpPr>
            <a:endCxn id="11" idx="4"/>
          </p:cNvCxnSpPr>
          <p:nvPr/>
        </p:nvCxnSpPr>
        <p:spPr>
          <a:xfrm flipV="1">
            <a:off x="3631596" y="2927644"/>
            <a:ext cx="585788" cy="576262"/>
          </a:xfrm>
          <a:prstGeom prst="curvedConnector2">
            <a:avLst/>
          </a:prstGeom>
          <a:ln w="50800">
            <a:solidFill>
              <a:srgbClr val="1308EE"/>
            </a:solidFill>
            <a:headEnd type="none" w="lg" len="lg"/>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69A2C11-AD6C-4AE6-8BE6-87188B1DA9A8}"/>
              </a:ext>
            </a:extLst>
          </p:cNvPr>
          <p:cNvCxnSpPr>
            <a:stCxn id="12" idx="4"/>
          </p:cNvCxnSpPr>
          <p:nvPr/>
        </p:nvCxnSpPr>
        <p:spPr>
          <a:xfrm flipH="1">
            <a:off x="4188809" y="2206919"/>
            <a:ext cx="4762" cy="3270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2A6CDE2-4567-467C-8233-9DC3179B2061}"/>
              </a:ext>
            </a:extLst>
          </p:cNvPr>
          <p:cNvCxnSpPr>
            <a:stCxn id="8" idx="6"/>
            <a:endCxn id="12" idx="2"/>
          </p:cNvCxnSpPr>
          <p:nvPr/>
        </p:nvCxnSpPr>
        <p:spPr>
          <a:xfrm flipV="1">
            <a:off x="3625246" y="2016419"/>
            <a:ext cx="377825" cy="0"/>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057205B-0818-4330-9AC9-447CB47EC93D}"/>
              </a:ext>
            </a:extLst>
          </p:cNvPr>
          <p:cNvCxnSpPr>
            <a:stCxn id="10" idx="7"/>
            <a:endCxn id="12" idx="3"/>
          </p:cNvCxnSpPr>
          <p:nvPr/>
        </p:nvCxnSpPr>
        <p:spPr>
          <a:xfrm flipV="1">
            <a:off x="3569684" y="2151356"/>
            <a:ext cx="488950" cy="441325"/>
          </a:xfrm>
          <a:prstGeom prst="straightConnector1">
            <a:avLst/>
          </a:prstGeom>
          <a:ln w="38100">
            <a:solidFill>
              <a:srgbClr val="1308EE"/>
            </a:solidFill>
            <a:headEnd type="stealth" w="lg" len="lg"/>
          </a:ln>
        </p:spPr>
        <p:style>
          <a:lnRef idx="1">
            <a:schemeClr val="accent1"/>
          </a:lnRef>
          <a:fillRef idx="0">
            <a:schemeClr val="accent1"/>
          </a:fillRef>
          <a:effectRef idx="0">
            <a:schemeClr val="accent1"/>
          </a:effectRef>
          <a:fontRef idx="minor">
            <a:schemeClr val="tx1"/>
          </a:fontRef>
        </p:style>
      </p:cxnSp>
      <p:sp>
        <p:nvSpPr>
          <p:cNvPr id="27" name="文本框 30">
            <a:extLst>
              <a:ext uri="{FF2B5EF4-FFF2-40B4-BE49-F238E27FC236}">
                <a16:creationId xmlns:a16="http://schemas.microsoft.com/office/drawing/2014/main" id="{A0A59816-F940-4898-86DF-D0596BD79B75}"/>
              </a:ext>
            </a:extLst>
          </p:cNvPr>
          <p:cNvSpPr txBox="1">
            <a:spLocks noChangeArrowheads="1"/>
          </p:cNvSpPr>
          <p:nvPr/>
        </p:nvSpPr>
        <p:spPr bwMode="auto">
          <a:xfrm>
            <a:off x="2499709" y="18338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2CBF064E-09E7-4B88-BBA6-86D463427BD3}"/>
              </a:ext>
            </a:extLst>
          </p:cNvPr>
          <p:cNvSpPr txBox="1">
            <a:spLocks noChangeArrowheads="1"/>
          </p:cNvSpPr>
          <p:nvPr/>
        </p:nvSpPr>
        <p:spPr bwMode="auto">
          <a:xfrm>
            <a:off x="2894996" y="2659356"/>
            <a:ext cx="341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595A02DA-A0D2-4CF3-AA77-948B0CF15A95}"/>
              </a:ext>
            </a:extLst>
          </p:cNvPr>
          <p:cNvSpPr txBox="1">
            <a:spLocks noChangeArrowheads="1"/>
          </p:cNvSpPr>
          <p:nvPr/>
        </p:nvSpPr>
        <p:spPr bwMode="auto">
          <a:xfrm>
            <a:off x="3126771" y="28149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B8203BE-0599-4D64-9ED6-A9434508F054}"/>
              </a:ext>
            </a:extLst>
          </p:cNvPr>
          <p:cNvSpPr txBox="1">
            <a:spLocks noChangeArrowheads="1"/>
          </p:cNvSpPr>
          <p:nvPr/>
        </p:nvSpPr>
        <p:spPr bwMode="auto">
          <a:xfrm>
            <a:off x="3087084" y="2103731"/>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23C193FE-1A4E-4EE4-903C-BF0C241B15E1}"/>
              </a:ext>
            </a:extLst>
          </p:cNvPr>
          <p:cNvSpPr txBox="1">
            <a:spLocks noChangeArrowheads="1"/>
          </p:cNvSpPr>
          <p:nvPr/>
        </p:nvSpPr>
        <p:spPr bwMode="auto">
          <a:xfrm>
            <a:off x="3714146" y="1592556"/>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4A1EAF80-8C6C-4487-A0C7-548D1133D25E}"/>
              </a:ext>
            </a:extLst>
          </p:cNvPr>
          <p:cNvSpPr txBox="1">
            <a:spLocks noChangeArrowheads="1"/>
          </p:cNvSpPr>
          <p:nvPr/>
        </p:nvSpPr>
        <p:spPr bwMode="auto">
          <a:xfrm>
            <a:off x="3563334" y="20418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0D041DAD-7EE1-4301-900A-A14DF9B7B277}"/>
              </a:ext>
            </a:extLst>
          </p:cNvPr>
          <p:cNvSpPr txBox="1">
            <a:spLocks noChangeArrowheads="1"/>
          </p:cNvSpPr>
          <p:nvPr/>
        </p:nvSpPr>
        <p:spPr bwMode="auto">
          <a:xfrm>
            <a:off x="3884009" y="2218031"/>
            <a:ext cx="341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9F40A038-0DB7-4855-A6B6-35CB00C9C4C1}"/>
              </a:ext>
            </a:extLst>
          </p:cNvPr>
          <p:cNvSpPr txBox="1">
            <a:spLocks noChangeArrowheads="1"/>
          </p:cNvSpPr>
          <p:nvPr/>
        </p:nvSpPr>
        <p:spPr bwMode="auto">
          <a:xfrm>
            <a:off x="3723671" y="299431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5673010B-FD7E-4403-912C-FC8051FD3A88}"/>
              </a:ext>
            </a:extLst>
          </p:cNvPr>
          <p:cNvSpPr txBox="1">
            <a:spLocks noChangeArrowheads="1"/>
          </p:cNvSpPr>
          <p:nvPr/>
        </p:nvSpPr>
        <p:spPr bwMode="auto">
          <a:xfrm>
            <a:off x="3583971" y="2670469"/>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a:solidFill>
                  <a:schemeClr val="tx1"/>
                </a:solidFill>
                <a:latin typeface="Calibri" panose="020F0502020204030204" pitchFamily="34" charset="0"/>
                <a:ea typeface="华文中宋" panose="02010600040101010101" pitchFamily="2" charset="-122"/>
                <a:cs typeface="Calibri" panose="020F0502020204030204" pitchFamily="34" charset="0"/>
              </a:rPr>
              <a:t>1</a:t>
            </a:r>
          </a:p>
        </p:txBody>
      </p:sp>
      <p:graphicFrame>
        <p:nvGraphicFramePr>
          <p:cNvPr id="37" name="表格 36">
            <a:extLst>
              <a:ext uri="{FF2B5EF4-FFF2-40B4-BE49-F238E27FC236}">
                <a16:creationId xmlns:a16="http://schemas.microsoft.com/office/drawing/2014/main" id="{B54DE1DD-AC2F-41E0-ADD1-47C9F2208FB6}"/>
              </a:ext>
            </a:extLst>
          </p:cNvPr>
          <p:cNvGraphicFramePr>
            <a:graphicFrameLocks noGrp="1"/>
          </p:cNvGraphicFramePr>
          <p:nvPr>
            <p:extLst/>
          </p:nvPr>
        </p:nvGraphicFramePr>
        <p:xfrm>
          <a:off x="5411184" y="1568744"/>
          <a:ext cx="914400" cy="2530476"/>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1</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0"/>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2</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1"/>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3</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2"/>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4</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3"/>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5</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4"/>
                  </a:ext>
                </a:extLst>
              </a:tr>
              <a:tr h="421746">
                <a:tc>
                  <a:txBody>
                    <a:bodyPr/>
                    <a:lstStyle/>
                    <a:p>
                      <a:pPr algn="ctr">
                        <a:lnSpc>
                          <a:spcPts val="2600"/>
                        </a:lnSpc>
                      </a:pPr>
                      <a:r>
                        <a:rPr lang="en-US" altLang="zh-CN" sz="2400" i="1" dirty="0">
                          <a:solidFill>
                            <a:srgbClr val="C00000"/>
                          </a:solidFill>
                          <a:latin typeface="Times New Roman" panose="02020603050405020304" pitchFamily="18" charset="0"/>
                          <a:cs typeface="Times New Roman" panose="02020603050405020304" pitchFamily="18" charset="0"/>
                        </a:rPr>
                        <a:t>v</a:t>
                      </a:r>
                      <a:r>
                        <a:rPr lang="en-US" altLang="zh-CN" sz="2400" i="0" baseline="-25000" dirty="0">
                          <a:solidFill>
                            <a:srgbClr val="C00000"/>
                          </a:solidFill>
                          <a:latin typeface="Times New Roman" panose="02020603050405020304" pitchFamily="18" charset="0"/>
                          <a:cs typeface="Times New Roman" panose="02020603050405020304" pitchFamily="18" charset="0"/>
                        </a:rPr>
                        <a:t>6</a:t>
                      </a:r>
                      <a:endParaRPr lang="en-US" sz="2400" i="0" baseline="-25000" dirty="0">
                        <a:solidFill>
                          <a:srgbClr val="C00000"/>
                        </a:solidFill>
                        <a:latin typeface="Times New Roman" panose="02020603050405020304" pitchFamily="18" charset="0"/>
                        <a:cs typeface="Times New Roman" panose="02020603050405020304" pitchFamily="18" charset="0"/>
                      </a:endParaRPr>
                    </a:p>
                  </a:txBody>
                  <a:tcPr marL="91494" marR="91494" marT="45731" marB="45731"/>
                </a:tc>
                <a:tc>
                  <a:txBody>
                    <a:bodyPr/>
                    <a:lstStyle/>
                    <a:p>
                      <a:pPr algn="ctr"/>
                      <a:endParaRPr lang="en-US" sz="2000" dirty="0">
                        <a:latin typeface="Calibri" panose="020F0502020204030204" pitchFamily="34" charset="0"/>
                        <a:cs typeface="Calibri" panose="020F0502020204030204" pitchFamily="34" charset="0"/>
                      </a:endParaRPr>
                    </a:p>
                  </a:txBody>
                  <a:tcPr marL="91494" marR="91494" marT="45731" marB="45731"/>
                </a:tc>
                <a:extLst>
                  <a:ext uri="{0D108BD9-81ED-4DB2-BD59-A6C34878D82A}">
                    <a16:rowId xmlns:a16="http://schemas.microsoft.com/office/drawing/2014/main" val="10005"/>
                  </a:ext>
                </a:extLst>
              </a:tr>
            </a:tbl>
          </a:graphicData>
        </a:graphic>
      </p:graphicFrame>
      <p:cxnSp>
        <p:nvCxnSpPr>
          <p:cNvPr id="38" name="直接箭头连接符 37">
            <a:extLst>
              <a:ext uri="{FF2B5EF4-FFF2-40B4-BE49-F238E27FC236}">
                <a16:creationId xmlns:a16="http://schemas.microsoft.com/office/drawing/2014/main" id="{CEA777F4-BCC9-43CF-84A1-10475D70BD98}"/>
              </a:ext>
            </a:extLst>
          </p:cNvPr>
          <p:cNvCxnSpPr/>
          <p:nvPr/>
        </p:nvCxnSpPr>
        <p:spPr>
          <a:xfrm flipV="1">
            <a:off x="6163659" y="175606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a:extLst>
              <a:ext uri="{FF2B5EF4-FFF2-40B4-BE49-F238E27FC236}">
                <a16:creationId xmlns:a16="http://schemas.microsoft.com/office/drawing/2014/main" id="{92676AAE-0D1D-40D9-84C2-D8F02E11FE60}"/>
              </a:ext>
            </a:extLst>
          </p:cNvPr>
          <p:cNvGraphicFramePr>
            <a:graphicFrameLocks noGrp="1"/>
          </p:cNvGraphicFramePr>
          <p:nvPr>
            <p:extLst/>
          </p:nvPr>
        </p:nvGraphicFramePr>
        <p:xfrm>
          <a:off x="6752621" y="15528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1</a:t>
                      </a:r>
                    </a:p>
                  </a:txBody>
                  <a:tcPr marL="91339" marR="91339" marT="45617" marB="45617"/>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617" marB="45617"/>
                </a:tc>
                <a:extLst>
                  <a:ext uri="{0D108BD9-81ED-4DB2-BD59-A6C34878D82A}">
                    <a16:rowId xmlns:a16="http://schemas.microsoft.com/office/drawing/2014/main" val="10000"/>
                  </a:ext>
                </a:extLst>
              </a:tr>
            </a:tbl>
          </a:graphicData>
        </a:graphic>
      </p:graphicFrame>
      <p:graphicFrame>
        <p:nvGraphicFramePr>
          <p:cNvPr id="40" name="表格 39">
            <a:extLst>
              <a:ext uri="{FF2B5EF4-FFF2-40B4-BE49-F238E27FC236}">
                <a16:creationId xmlns:a16="http://schemas.microsoft.com/office/drawing/2014/main" id="{24065F93-F1AD-48DC-95BF-026602B09B6A}"/>
              </a:ext>
            </a:extLst>
          </p:cNvPr>
          <p:cNvGraphicFramePr>
            <a:graphicFrameLocks noGrp="1"/>
          </p:cNvGraphicFramePr>
          <p:nvPr>
            <p:extLst/>
          </p:nvPr>
        </p:nvGraphicFramePr>
        <p:xfrm>
          <a:off x="8197246" y="154969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5</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9</a:t>
                      </a:r>
                    </a:p>
                  </a:txBody>
                  <a:tcPr marL="91339" marR="91339" marT="45789" marB="45789"/>
                </a:tc>
                <a:tc>
                  <a:txBody>
                    <a:bodyPr/>
                    <a:lstStyle/>
                    <a:p>
                      <a:pPr algn="ctr"/>
                      <a:endParaRPr lang="en-US" sz="2000" dirty="0">
                        <a:solidFill>
                          <a:srgbClr val="960000"/>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cxnSp>
        <p:nvCxnSpPr>
          <p:cNvPr id="41" name="直接箭头连接符 40">
            <a:extLst>
              <a:ext uri="{FF2B5EF4-FFF2-40B4-BE49-F238E27FC236}">
                <a16:creationId xmlns:a16="http://schemas.microsoft.com/office/drawing/2014/main" id="{105217C9-E735-46DA-AE6C-BB2102CC4805}"/>
              </a:ext>
            </a:extLst>
          </p:cNvPr>
          <p:cNvCxnSpPr/>
          <p:nvPr/>
        </p:nvCxnSpPr>
        <p:spPr>
          <a:xfrm flipV="1">
            <a:off x="7711471" y="1754481"/>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表格 41">
            <a:extLst>
              <a:ext uri="{FF2B5EF4-FFF2-40B4-BE49-F238E27FC236}">
                <a16:creationId xmlns:a16="http://schemas.microsoft.com/office/drawing/2014/main" id="{3B77FD5F-B29E-4B3B-B6E3-C9A485B674CE}"/>
              </a:ext>
            </a:extLst>
          </p:cNvPr>
          <p:cNvGraphicFramePr>
            <a:graphicFrameLocks noGrp="1"/>
          </p:cNvGraphicFramePr>
          <p:nvPr>
            <p:extLst/>
          </p:nvPr>
        </p:nvGraphicFramePr>
        <p:xfrm>
          <a:off x="9611709" y="1549694"/>
          <a:ext cx="1128711" cy="422275"/>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6</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4</a:t>
                      </a:r>
                    </a:p>
                  </a:txBody>
                  <a:tcPr marL="91468" marR="91468" marT="45789" marB="45789"/>
                </a:tc>
                <a:tc>
                  <a:txBody>
                    <a:bodyPr/>
                    <a:lstStyle/>
                    <a:p>
                      <a:pPr algn="ct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cxnSp>
        <p:nvCxnSpPr>
          <p:cNvPr id="43" name="直接箭头连接符 42">
            <a:extLst>
              <a:ext uri="{FF2B5EF4-FFF2-40B4-BE49-F238E27FC236}">
                <a16:creationId xmlns:a16="http://schemas.microsoft.com/office/drawing/2014/main" id="{134CB23D-FDDC-4E5A-842D-A04BAD75F658}"/>
              </a:ext>
            </a:extLst>
          </p:cNvPr>
          <p:cNvCxnSpPr/>
          <p:nvPr/>
        </p:nvCxnSpPr>
        <p:spPr>
          <a:xfrm flipV="1">
            <a:off x="9165621" y="1752894"/>
            <a:ext cx="468313" cy="1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9385609-1CC2-4A48-A40B-A31D5DEE83E5}"/>
              </a:ext>
            </a:extLst>
          </p:cNvPr>
          <p:cNvCxnSpPr/>
          <p:nvPr/>
        </p:nvCxnSpPr>
        <p:spPr>
          <a:xfrm flipV="1">
            <a:off x="6165246" y="2168819"/>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a:extLst>
              <a:ext uri="{FF2B5EF4-FFF2-40B4-BE49-F238E27FC236}">
                <a16:creationId xmlns:a16="http://schemas.microsoft.com/office/drawing/2014/main" id="{C0F4559B-11E4-4458-ACF4-C4B4CB3D6A18}"/>
              </a:ext>
            </a:extLst>
          </p:cNvPr>
          <p:cNvGraphicFramePr>
            <a:graphicFrameLocks noGrp="1"/>
          </p:cNvGraphicFramePr>
          <p:nvPr>
            <p:extLst/>
          </p:nvPr>
        </p:nvGraphicFramePr>
        <p:xfrm>
          <a:off x="6754209" y="1994194"/>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6</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46" name="直接箭头连接符 45">
            <a:extLst>
              <a:ext uri="{FF2B5EF4-FFF2-40B4-BE49-F238E27FC236}">
                <a16:creationId xmlns:a16="http://schemas.microsoft.com/office/drawing/2014/main" id="{E2C9D20B-4618-4E47-B0B0-9F6E318772D8}"/>
              </a:ext>
            </a:extLst>
          </p:cNvPr>
          <p:cNvCxnSpPr/>
          <p:nvPr/>
        </p:nvCxnSpPr>
        <p:spPr>
          <a:xfrm flipV="1">
            <a:off x="6162071" y="26085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a:extLst>
              <a:ext uri="{FF2B5EF4-FFF2-40B4-BE49-F238E27FC236}">
                <a16:creationId xmlns:a16="http://schemas.microsoft.com/office/drawing/2014/main" id="{9C7DABD0-3F25-46E3-BC90-90E5A54C963E}"/>
              </a:ext>
            </a:extLst>
          </p:cNvPr>
          <p:cNvGraphicFramePr>
            <a:graphicFrameLocks noGrp="1"/>
          </p:cNvGraphicFramePr>
          <p:nvPr>
            <p:extLst/>
          </p:nvPr>
        </p:nvGraphicFramePr>
        <p:xfrm>
          <a:off x="6751034" y="2432344"/>
          <a:ext cx="1127124" cy="422275"/>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1</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8</a:t>
                      </a:r>
                    </a:p>
                  </a:txBody>
                  <a:tcPr marL="91339" marR="91339"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endParaRPr lang="en-US" sz="2000" dirty="0">
                        <a:solidFill>
                          <a:srgbClr val="0000CC"/>
                        </a:solidFill>
                        <a:latin typeface="Calibri" panose="020F0502020204030204" pitchFamily="34" charset="0"/>
                        <a:cs typeface="Calibri" panose="020F0502020204030204" pitchFamily="34" charset="0"/>
                      </a:endParaRPr>
                    </a:p>
                  </a:txBody>
                  <a:tcPr marL="91339" marR="91339" marT="45789" marB="45789"/>
                </a:tc>
                <a:extLst>
                  <a:ext uri="{0D108BD9-81ED-4DB2-BD59-A6C34878D82A}">
                    <a16:rowId xmlns:a16="http://schemas.microsoft.com/office/drawing/2014/main" val="10000"/>
                  </a:ext>
                </a:extLst>
              </a:tr>
            </a:tbl>
          </a:graphicData>
        </a:graphic>
      </p:graphicFrame>
      <p:graphicFrame>
        <p:nvGraphicFramePr>
          <p:cNvPr id="48" name="表格 47">
            <a:extLst>
              <a:ext uri="{FF2B5EF4-FFF2-40B4-BE49-F238E27FC236}">
                <a16:creationId xmlns:a16="http://schemas.microsoft.com/office/drawing/2014/main" id="{02C7BCF4-C959-4C90-8B7B-F6CEFF54F930}"/>
              </a:ext>
            </a:extLst>
          </p:cNvPr>
          <p:cNvGraphicFramePr>
            <a:graphicFrameLocks noGrp="1"/>
          </p:cNvGraphicFramePr>
          <p:nvPr>
            <p:extLst/>
          </p:nvPr>
        </p:nvGraphicFramePr>
        <p:xfrm>
          <a:off x="8197246" y="2416469"/>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7">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7</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49" name="直接箭头连接符 48">
            <a:extLst>
              <a:ext uri="{FF2B5EF4-FFF2-40B4-BE49-F238E27FC236}">
                <a16:creationId xmlns:a16="http://schemas.microsoft.com/office/drawing/2014/main" id="{995D85A2-FEB2-43E8-A174-1164F0EC7FA7}"/>
              </a:ext>
            </a:extLst>
          </p:cNvPr>
          <p:cNvCxnSpPr/>
          <p:nvPr/>
        </p:nvCxnSpPr>
        <p:spPr>
          <a:xfrm flipV="1">
            <a:off x="7711471" y="2621256"/>
            <a:ext cx="468313"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750789A9-5271-4353-AC40-056BFD9595C9}"/>
              </a:ext>
            </a:extLst>
          </p:cNvPr>
          <p:cNvCxnSpPr/>
          <p:nvPr/>
        </p:nvCxnSpPr>
        <p:spPr>
          <a:xfrm flipV="1">
            <a:off x="6155721" y="305940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a:extLst>
              <a:ext uri="{FF2B5EF4-FFF2-40B4-BE49-F238E27FC236}">
                <a16:creationId xmlns:a16="http://schemas.microsoft.com/office/drawing/2014/main" id="{48F68F21-29FE-494D-9B3E-94DBD5DE1984}"/>
              </a:ext>
            </a:extLst>
          </p:cNvPr>
          <p:cNvGraphicFramePr>
            <a:graphicFrameLocks noGrp="1"/>
          </p:cNvGraphicFramePr>
          <p:nvPr>
            <p:extLst/>
          </p:nvPr>
        </p:nvGraphicFramePr>
        <p:xfrm>
          <a:off x="6744684" y="2884781"/>
          <a:ext cx="1128711" cy="421434"/>
        </p:xfrm>
        <a:graphic>
          <a:graphicData uri="http://schemas.openxmlformats.org/drawingml/2006/table">
            <a:tbl>
              <a:tblPr firstRow="1" bandRow="1">
                <a:tableStyleId>{5940675A-B579-460E-94D1-54222C63F5DA}</a:tableStyleId>
              </a:tblPr>
              <a:tblGrid>
                <a:gridCol w="376237">
                  <a:extLst>
                    <a:ext uri="{9D8B030D-6E8A-4147-A177-3AD203B41FA5}">
                      <a16:colId xmlns:a16="http://schemas.microsoft.com/office/drawing/2014/main" val="20000"/>
                    </a:ext>
                  </a:extLst>
                </a:gridCol>
                <a:gridCol w="376237">
                  <a:extLst>
                    <a:ext uri="{9D8B030D-6E8A-4147-A177-3AD203B41FA5}">
                      <a16:colId xmlns:a16="http://schemas.microsoft.com/office/drawing/2014/main" val="20001"/>
                    </a:ext>
                  </a:extLst>
                </a:gridCol>
                <a:gridCol w="376237">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3</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5</a:t>
                      </a:r>
                    </a:p>
                  </a:txBody>
                  <a:tcPr marL="91468" marR="91468"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617" marB="45617"/>
                </a:tc>
                <a:extLst>
                  <a:ext uri="{0D108BD9-81ED-4DB2-BD59-A6C34878D82A}">
                    <a16:rowId xmlns:a16="http://schemas.microsoft.com/office/drawing/2014/main" val="10000"/>
                  </a:ext>
                </a:extLst>
              </a:tr>
            </a:tbl>
          </a:graphicData>
        </a:graphic>
      </p:graphicFrame>
      <p:cxnSp>
        <p:nvCxnSpPr>
          <p:cNvPr id="52" name="直接箭头连接符 51">
            <a:extLst>
              <a:ext uri="{FF2B5EF4-FFF2-40B4-BE49-F238E27FC236}">
                <a16:creationId xmlns:a16="http://schemas.microsoft.com/office/drawing/2014/main" id="{A51F1598-AA17-4F19-97C7-D4D38E9C547D}"/>
              </a:ext>
            </a:extLst>
          </p:cNvPr>
          <p:cNvCxnSpPr/>
          <p:nvPr/>
        </p:nvCxnSpPr>
        <p:spPr>
          <a:xfrm flipV="1">
            <a:off x="6162071" y="3491206"/>
            <a:ext cx="612775" cy="31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a:extLst>
              <a:ext uri="{FF2B5EF4-FFF2-40B4-BE49-F238E27FC236}">
                <a16:creationId xmlns:a16="http://schemas.microsoft.com/office/drawing/2014/main" id="{C5EC36B6-5F02-4066-B85E-4DA117594D88}"/>
              </a:ext>
            </a:extLst>
          </p:cNvPr>
          <p:cNvGraphicFramePr>
            <a:graphicFrameLocks noGrp="1"/>
          </p:cNvGraphicFramePr>
          <p:nvPr>
            <p:extLst/>
          </p:nvPr>
        </p:nvGraphicFramePr>
        <p:xfrm>
          <a:off x="6751034" y="3316581"/>
          <a:ext cx="1127124" cy="421434"/>
        </p:xfrm>
        <a:graphic>
          <a:graphicData uri="http://schemas.openxmlformats.org/drawingml/2006/table">
            <a:tbl>
              <a:tblPr firstRow="1" bandRow="1">
                <a:tableStyleId>{5940675A-B579-460E-94D1-54222C63F5DA}</a:tableStyleId>
              </a:tblPr>
              <a:tblGrid>
                <a:gridCol w="375708">
                  <a:extLst>
                    <a:ext uri="{9D8B030D-6E8A-4147-A177-3AD203B41FA5}">
                      <a16:colId xmlns:a16="http://schemas.microsoft.com/office/drawing/2014/main" val="20000"/>
                    </a:ext>
                  </a:extLst>
                </a:gridCol>
                <a:gridCol w="375708">
                  <a:extLst>
                    <a:ext uri="{9D8B030D-6E8A-4147-A177-3AD203B41FA5}">
                      <a16:colId xmlns:a16="http://schemas.microsoft.com/office/drawing/2014/main" val="20001"/>
                    </a:ext>
                  </a:extLst>
                </a:gridCol>
                <a:gridCol w="375708">
                  <a:extLst>
                    <a:ext uri="{9D8B030D-6E8A-4147-A177-3AD203B41FA5}">
                      <a16:colId xmlns:a16="http://schemas.microsoft.com/office/drawing/2014/main" val="20002"/>
                    </a:ext>
                  </a:extLst>
                </a:gridCol>
              </a:tblGrid>
              <a:tr h="420688">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4</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339" marR="91339" marT="45617" marB="45617"/>
                </a:tc>
                <a:tc>
                  <a:txBody>
                    <a:bodyPr/>
                    <a:lstStyle/>
                    <a:p>
                      <a:pPr algn="ctr"/>
                      <a:r>
                        <a:rPr lang="en-US" sz="2000" b="0" dirty="0">
                          <a:solidFill>
                            <a:schemeClr val="tx1"/>
                          </a:solidFill>
                          <a:latin typeface="Calibri" panose="020F0502020204030204" pitchFamily="34" charset="0"/>
                          <a:cs typeface="Calibri" panose="020F0502020204030204" pitchFamily="34" charset="0"/>
                        </a:rPr>
                        <a:t>2</a:t>
                      </a:r>
                    </a:p>
                  </a:txBody>
                  <a:tcPr marL="91339" marR="91339" marT="45617" marB="45617"/>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339" marR="91339" marT="45617" marB="45617"/>
                </a:tc>
                <a:extLst>
                  <a:ext uri="{0D108BD9-81ED-4DB2-BD59-A6C34878D82A}">
                    <a16:rowId xmlns:a16="http://schemas.microsoft.com/office/drawing/2014/main" val="10000"/>
                  </a:ext>
                </a:extLst>
              </a:tr>
            </a:tbl>
          </a:graphicData>
        </a:graphic>
      </p:graphicFrame>
      <p:cxnSp>
        <p:nvCxnSpPr>
          <p:cNvPr id="54" name="直接箭头连接符 53">
            <a:extLst>
              <a:ext uri="{FF2B5EF4-FFF2-40B4-BE49-F238E27FC236}">
                <a16:creationId xmlns:a16="http://schemas.microsoft.com/office/drawing/2014/main" id="{7C1773CA-B5C8-4F9D-B6CF-FFFFCDDF38C5}"/>
              </a:ext>
            </a:extLst>
          </p:cNvPr>
          <p:cNvCxnSpPr/>
          <p:nvPr/>
        </p:nvCxnSpPr>
        <p:spPr>
          <a:xfrm flipV="1">
            <a:off x="6166834" y="3916656"/>
            <a:ext cx="612775" cy="15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a:extLst>
              <a:ext uri="{FF2B5EF4-FFF2-40B4-BE49-F238E27FC236}">
                <a16:creationId xmlns:a16="http://schemas.microsoft.com/office/drawing/2014/main" id="{8FE18289-3CFD-4A14-A73E-76AA89DF12D7}"/>
              </a:ext>
            </a:extLst>
          </p:cNvPr>
          <p:cNvGraphicFramePr>
            <a:graphicFrameLocks noGrp="1"/>
          </p:cNvGraphicFramePr>
          <p:nvPr>
            <p:extLst/>
          </p:nvPr>
        </p:nvGraphicFramePr>
        <p:xfrm>
          <a:off x="6755796" y="3759494"/>
          <a:ext cx="1128714" cy="422275"/>
        </p:xfrm>
        <a:graphic>
          <a:graphicData uri="http://schemas.openxmlformats.org/drawingml/2006/table">
            <a:tbl>
              <a:tblPr firstRow="1" bandRow="1">
                <a:tableStyleId>{5940675A-B579-460E-94D1-54222C63F5DA}</a:tableStyleId>
              </a:tblPr>
              <a:tblGrid>
                <a:gridCol w="376238">
                  <a:extLst>
                    <a:ext uri="{9D8B030D-6E8A-4147-A177-3AD203B41FA5}">
                      <a16:colId xmlns:a16="http://schemas.microsoft.com/office/drawing/2014/main" val="20000"/>
                    </a:ext>
                  </a:extLst>
                </a:gridCol>
                <a:gridCol w="376238">
                  <a:extLst>
                    <a:ext uri="{9D8B030D-6E8A-4147-A177-3AD203B41FA5}">
                      <a16:colId xmlns:a16="http://schemas.microsoft.com/office/drawing/2014/main" val="20001"/>
                    </a:ext>
                  </a:extLst>
                </a:gridCol>
                <a:gridCol w="376238">
                  <a:extLst>
                    <a:ext uri="{9D8B030D-6E8A-4147-A177-3AD203B41FA5}">
                      <a16:colId xmlns:a16="http://schemas.microsoft.com/office/drawing/2014/main" val="20002"/>
                    </a:ext>
                  </a:extLst>
                </a:gridCol>
              </a:tblGrid>
              <a:tr h="422275">
                <a:tc>
                  <a:txBody>
                    <a:bodyPr/>
                    <a:lstStyle/>
                    <a:p>
                      <a:pPr algn="ctr">
                        <a:lnSpc>
                          <a:spcPts val="2600"/>
                        </a:lnSpc>
                      </a:pPr>
                      <a:r>
                        <a:rPr lang="en-US" altLang="zh-CN" sz="1800" i="1" dirty="0">
                          <a:solidFill>
                            <a:srgbClr val="C00000"/>
                          </a:solidFill>
                          <a:latin typeface="Times New Roman" panose="02020603050405020304" pitchFamily="18" charset="0"/>
                          <a:cs typeface="Times New Roman" panose="02020603050405020304" pitchFamily="18" charset="0"/>
                        </a:rPr>
                        <a:t>v</a:t>
                      </a:r>
                      <a:r>
                        <a:rPr lang="en-US" altLang="zh-CN" sz="1800" i="0" baseline="-25000" dirty="0">
                          <a:solidFill>
                            <a:srgbClr val="C00000"/>
                          </a:solidFill>
                          <a:latin typeface="Times New Roman" panose="02020603050405020304" pitchFamily="18" charset="0"/>
                          <a:cs typeface="Times New Roman" panose="02020603050405020304" pitchFamily="18" charset="0"/>
                        </a:rPr>
                        <a:t>2</a:t>
                      </a:r>
                      <a:endParaRPr lang="en-US" sz="1800" i="0" baseline="-25000" dirty="0">
                        <a:solidFill>
                          <a:srgbClr val="C00000"/>
                        </a:solidFill>
                        <a:latin typeface="Times New Roman" panose="02020603050405020304" pitchFamily="18" charset="0"/>
                        <a:cs typeface="Times New Roman" panose="02020603050405020304" pitchFamily="18" charset="0"/>
                      </a:endParaRPr>
                    </a:p>
                  </a:txBody>
                  <a:tcPr marL="91468" marR="91468" marT="45789" marB="45789"/>
                </a:tc>
                <a:tc>
                  <a:txBody>
                    <a:bodyPr/>
                    <a:lstStyle/>
                    <a:p>
                      <a:pPr algn="ctr"/>
                      <a:r>
                        <a:rPr lang="en-US" sz="2000" b="0" dirty="0">
                          <a:solidFill>
                            <a:schemeClr val="tx1"/>
                          </a:solidFill>
                          <a:latin typeface="Calibri" panose="020F0502020204030204" pitchFamily="34" charset="0"/>
                          <a:cs typeface="Calibri" panose="020F0502020204030204" pitchFamily="34" charset="0"/>
                        </a:rPr>
                        <a:t>3</a:t>
                      </a:r>
                    </a:p>
                  </a:txBody>
                  <a:tcPr marL="91468" marR="91468" marT="45789" marB="45789"/>
                </a:tc>
                <a:tc>
                  <a:txBody>
                    <a:body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sz="2000" dirty="0">
                          <a:solidFill>
                            <a:srgbClr val="0000CC"/>
                          </a:solidFill>
                          <a:latin typeface="Calibri" panose="020F0502020204030204" pitchFamily="34" charset="0"/>
                          <a:cs typeface="Calibri" panose="020F0502020204030204" pitchFamily="34" charset="0"/>
                        </a:rPr>
                        <a:t>^</a:t>
                      </a:r>
                    </a:p>
                  </a:txBody>
                  <a:tcPr marL="91468" marR="91468" marT="45789" marB="45789"/>
                </a:tc>
                <a:extLst>
                  <a:ext uri="{0D108BD9-81ED-4DB2-BD59-A6C34878D82A}">
                    <a16:rowId xmlns:a16="http://schemas.microsoft.com/office/drawing/2014/main" val="10000"/>
                  </a:ext>
                </a:extLst>
              </a:tr>
            </a:tbl>
          </a:graphicData>
        </a:graphic>
      </p:graphicFrame>
      <p:sp>
        <p:nvSpPr>
          <p:cNvPr id="56" name="文本框 58">
            <a:extLst>
              <a:ext uri="{FF2B5EF4-FFF2-40B4-BE49-F238E27FC236}">
                <a16:creationId xmlns:a16="http://schemas.microsoft.com/office/drawing/2014/main" id="{D478F9D1-DB33-414D-8EB8-22F93A38387A}"/>
              </a:ext>
            </a:extLst>
          </p:cNvPr>
          <p:cNvSpPr txBox="1">
            <a:spLocks noChangeArrowheads="1"/>
          </p:cNvSpPr>
          <p:nvPr/>
        </p:nvSpPr>
        <p:spPr bwMode="auto">
          <a:xfrm>
            <a:off x="3245834" y="24609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7" name="文本框 85">
            <a:extLst>
              <a:ext uri="{FF2B5EF4-FFF2-40B4-BE49-F238E27FC236}">
                <a16:creationId xmlns:a16="http://schemas.microsoft.com/office/drawing/2014/main" id="{C23C344A-57B2-4D96-A94E-CC44AF94E2A7}"/>
              </a:ext>
            </a:extLst>
          </p:cNvPr>
          <p:cNvSpPr txBox="1">
            <a:spLocks noChangeArrowheads="1"/>
          </p:cNvSpPr>
          <p:nvPr/>
        </p:nvSpPr>
        <p:spPr bwMode="auto">
          <a:xfrm>
            <a:off x="4017359" y="2470444"/>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8" name="文本框 86">
            <a:extLst>
              <a:ext uri="{FF2B5EF4-FFF2-40B4-BE49-F238E27FC236}">
                <a16:creationId xmlns:a16="http://schemas.microsoft.com/office/drawing/2014/main" id="{B8EB51B7-6CEB-4681-BAF8-1B851CDC1BF9}"/>
              </a:ext>
            </a:extLst>
          </p:cNvPr>
          <p:cNvSpPr txBox="1">
            <a:spLocks noChangeArrowheads="1"/>
          </p:cNvSpPr>
          <p:nvPr/>
        </p:nvSpPr>
        <p:spPr bwMode="auto">
          <a:xfrm>
            <a:off x="3236309" y="324831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59" name="文本框 87">
            <a:extLst>
              <a:ext uri="{FF2B5EF4-FFF2-40B4-BE49-F238E27FC236}">
                <a16:creationId xmlns:a16="http://schemas.microsoft.com/office/drawing/2014/main" id="{DF8EC7BD-C250-4496-A1D6-E8ED57FF901C}"/>
              </a:ext>
            </a:extLst>
          </p:cNvPr>
          <p:cNvSpPr txBox="1">
            <a:spLocks noChangeArrowheads="1"/>
          </p:cNvSpPr>
          <p:nvPr/>
        </p:nvSpPr>
        <p:spPr bwMode="auto">
          <a:xfrm>
            <a:off x="2417159" y="2465681"/>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0" name="文本框 88">
            <a:extLst>
              <a:ext uri="{FF2B5EF4-FFF2-40B4-BE49-F238E27FC236}">
                <a16:creationId xmlns:a16="http://schemas.microsoft.com/office/drawing/2014/main" id="{F2C80B79-F037-453E-9380-627A6D238664}"/>
              </a:ext>
            </a:extLst>
          </p:cNvPr>
          <p:cNvSpPr txBox="1">
            <a:spLocks noChangeArrowheads="1"/>
          </p:cNvSpPr>
          <p:nvPr/>
        </p:nvSpPr>
        <p:spPr bwMode="auto">
          <a:xfrm>
            <a:off x="4017359" y="1744956"/>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1" name="文本框 89">
            <a:extLst>
              <a:ext uri="{FF2B5EF4-FFF2-40B4-BE49-F238E27FC236}">
                <a16:creationId xmlns:a16="http://schemas.microsoft.com/office/drawing/2014/main" id="{4948755E-1F48-4BAA-8688-FACB64750769}"/>
              </a:ext>
            </a:extLst>
          </p:cNvPr>
          <p:cNvSpPr txBox="1">
            <a:spLocks noChangeArrowheads="1"/>
          </p:cNvSpPr>
          <p:nvPr/>
        </p:nvSpPr>
        <p:spPr bwMode="auto">
          <a:xfrm>
            <a:off x="3245834" y="1743369"/>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en-US" altLang="zh-CN" sz="2400" b="0" i="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2" name="文本框 71">
            <a:extLst>
              <a:ext uri="{FF2B5EF4-FFF2-40B4-BE49-F238E27FC236}">
                <a16:creationId xmlns:a16="http://schemas.microsoft.com/office/drawing/2014/main" id="{3C618527-414E-4F82-BE07-690323209669}"/>
              </a:ext>
            </a:extLst>
          </p:cNvPr>
          <p:cNvSpPr txBox="1">
            <a:spLocks noChangeArrowheads="1"/>
          </p:cNvSpPr>
          <p:nvPr/>
        </p:nvSpPr>
        <p:spPr bwMode="auto">
          <a:xfrm>
            <a:off x="2050446" y="978194"/>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2000" b="0">
                <a:solidFill>
                  <a:schemeClr val="tx1"/>
                </a:solidFill>
                <a:latin typeface="微软雅黑" panose="020B0503020204020204" pitchFamily="34" charset="-122"/>
                <a:ea typeface="微软雅黑" panose="020B0503020204020204" pitchFamily="34" charset="-122"/>
              </a:rPr>
              <a:t>下图是一个有权有向图</a:t>
            </a:r>
            <a:endParaRPr lang="en-US" altLang="zh-CN" sz="2000" b="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3466C476-BF77-410A-A731-CDE223FA02D7}"/>
              </a:ext>
            </a:extLst>
          </p:cNvPr>
          <p:cNvSpPr/>
          <p:nvPr/>
        </p:nvSpPr>
        <p:spPr>
          <a:xfrm>
            <a:off x="5058759" y="154969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1</a:t>
            </a:r>
          </a:p>
        </p:txBody>
      </p:sp>
      <p:sp>
        <p:nvSpPr>
          <p:cNvPr id="64" name="矩形 63">
            <a:extLst>
              <a:ext uri="{FF2B5EF4-FFF2-40B4-BE49-F238E27FC236}">
                <a16:creationId xmlns:a16="http://schemas.microsoft.com/office/drawing/2014/main" id="{9A87A64F-BDFB-4FA9-8F70-9CD5C5328BDC}"/>
              </a:ext>
            </a:extLst>
          </p:cNvPr>
          <p:cNvSpPr/>
          <p:nvPr/>
        </p:nvSpPr>
        <p:spPr>
          <a:xfrm>
            <a:off x="5058759" y="197196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2</a:t>
            </a:r>
          </a:p>
        </p:txBody>
      </p:sp>
      <p:sp>
        <p:nvSpPr>
          <p:cNvPr id="65" name="矩形 64">
            <a:extLst>
              <a:ext uri="{FF2B5EF4-FFF2-40B4-BE49-F238E27FC236}">
                <a16:creationId xmlns:a16="http://schemas.microsoft.com/office/drawing/2014/main" id="{5F259F18-A03F-4FBD-A70E-27D293589795}"/>
              </a:ext>
            </a:extLst>
          </p:cNvPr>
          <p:cNvSpPr/>
          <p:nvPr/>
        </p:nvSpPr>
        <p:spPr>
          <a:xfrm>
            <a:off x="5058759" y="2411706"/>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3</a:t>
            </a:r>
          </a:p>
        </p:txBody>
      </p:sp>
      <p:sp>
        <p:nvSpPr>
          <p:cNvPr id="66" name="矩形 65">
            <a:extLst>
              <a:ext uri="{FF2B5EF4-FFF2-40B4-BE49-F238E27FC236}">
                <a16:creationId xmlns:a16="http://schemas.microsoft.com/office/drawing/2014/main" id="{810AE2E6-3139-4276-95BB-44E50AEEABA3}"/>
              </a:ext>
            </a:extLst>
          </p:cNvPr>
          <p:cNvSpPr/>
          <p:nvPr/>
        </p:nvSpPr>
        <p:spPr>
          <a:xfrm>
            <a:off x="5058759" y="2851444"/>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4</a:t>
            </a:r>
          </a:p>
        </p:txBody>
      </p:sp>
      <p:sp>
        <p:nvSpPr>
          <p:cNvPr id="67" name="矩形 66">
            <a:extLst>
              <a:ext uri="{FF2B5EF4-FFF2-40B4-BE49-F238E27FC236}">
                <a16:creationId xmlns:a16="http://schemas.microsoft.com/office/drawing/2014/main" id="{70C92D5D-E085-46BB-A80A-A116BBBDF7D6}"/>
              </a:ext>
            </a:extLst>
          </p:cNvPr>
          <p:cNvSpPr/>
          <p:nvPr/>
        </p:nvSpPr>
        <p:spPr>
          <a:xfrm>
            <a:off x="5055584" y="3246731"/>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5</a:t>
            </a:r>
          </a:p>
        </p:txBody>
      </p:sp>
      <p:sp>
        <p:nvSpPr>
          <p:cNvPr id="68" name="矩形 67">
            <a:extLst>
              <a:ext uri="{FF2B5EF4-FFF2-40B4-BE49-F238E27FC236}">
                <a16:creationId xmlns:a16="http://schemas.microsoft.com/office/drawing/2014/main" id="{C422D102-B653-4D1E-88F5-6C15CA592C4F}"/>
              </a:ext>
            </a:extLst>
          </p:cNvPr>
          <p:cNvSpPr/>
          <p:nvPr/>
        </p:nvSpPr>
        <p:spPr>
          <a:xfrm>
            <a:off x="5055584" y="3654719"/>
            <a:ext cx="309562" cy="46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lnSpc>
                <a:spcPts val="3000"/>
              </a:lnSpc>
              <a:defRPr/>
            </a:pPr>
            <a:r>
              <a:rPr lang="en-US" sz="2200" dirty="0">
                <a:solidFill>
                  <a:srgbClr val="C00000"/>
                </a:solidFill>
                <a:latin typeface="Calibri" panose="020F0502020204030204" pitchFamily="34" charset="0"/>
                <a:cs typeface="Calibri" panose="020F0502020204030204" pitchFamily="34" charset="0"/>
              </a:rPr>
              <a:t>6</a:t>
            </a:r>
          </a:p>
        </p:txBody>
      </p:sp>
      <p:cxnSp>
        <p:nvCxnSpPr>
          <p:cNvPr id="69" name="直接箭头连接符 68">
            <a:extLst>
              <a:ext uri="{FF2B5EF4-FFF2-40B4-BE49-F238E27FC236}">
                <a16:creationId xmlns:a16="http://schemas.microsoft.com/office/drawing/2014/main" id="{BD9CE38D-69FE-456A-9587-F6BE3DE52513}"/>
              </a:ext>
            </a:extLst>
          </p:cNvPr>
          <p:cNvCxnSpPr/>
          <p:nvPr/>
        </p:nvCxnSpPr>
        <p:spPr>
          <a:xfrm>
            <a:off x="5055584" y="1467144"/>
            <a:ext cx="141287" cy="1508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21">
            <a:extLst>
              <a:ext uri="{FF2B5EF4-FFF2-40B4-BE49-F238E27FC236}">
                <a16:creationId xmlns:a16="http://schemas.microsoft.com/office/drawing/2014/main" id="{5A0864BC-6214-4703-9EB6-AF3FF09F62DB}"/>
              </a:ext>
            </a:extLst>
          </p:cNvPr>
          <p:cNvSpPr txBox="1">
            <a:spLocks noChangeArrowheads="1"/>
          </p:cNvSpPr>
          <p:nvPr/>
        </p:nvSpPr>
        <p:spPr bwMode="auto">
          <a:xfrm>
            <a:off x="4647596" y="1189331"/>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点索引</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2CF866F0-C4A9-4602-A054-6F6294BBB4E3}"/>
              </a:ext>
            </a:extLst>
          </p:cNvPr>
          <p:cNvCxnSpPr/>
          <p:nvPr/>
        </p:nvCxnSpPr>
        <p:spPr>
          <a:xfrm flipH="1">
            <a:off x="5584221" y="1478256"/>
            <a:ext cx="38100" cy="160338"/>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94">
            <a:extLst>
              <a:ext uri="{FF2B5EF4-FFF2-40B4-BE49-F238E27FC236}">
                <a16:creationId xmlns:a16="http://schemas.microsoft.com/office/drawing/2014/main" id="{D7F30D90-74F1-4229-B47C-91C0594D135B}"/>
              </a:ext>
            </a:extLst>
          </p:cNvPr>
          <p:cNvSpPr txBox="1">
            <a:spLocks noChangeArrowheads="1"/>
          </p:cNvSpPr>
          <p:nvPr/>
        </p:nvSpPr>
        <p:spPr bwMode="auto">
          <a:xfrm>
            <a:off x="5347684" y="1181394"/>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3" name="直接箭头连接符 72">
            <a:extLst>
              <a:ext uri="{FF2B5EF4-FFF2-40B4-BE49-F238E27FC236}">
                <a16:creationId xmlns:a16="http://schemas.microsoft.com/office/drawing/2014/main" id="{50D10447-FAEC-4054-9BAC-CF88E069208A}"/>
              </a:ext>
            </a:extLst>
          </p:cNvPr>
          <p:cNvCxnSpPr/>
          <p:nvPr/>
        </p:nvCxnSpPr>
        <p:spPr>
          <a:xfrm>
            <a:off x="6914546" y="1467144"/>
            <a:ext cx="38100" cy="22701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96">
            <a:extLst>
              <a:ext uri="{FF2B5EF4-FFF2-40B4-BE49-F238E27FC236}">
                <a16:creationId xmlns:a16="http://schemas.microsoft.com/office/drawing/2014/main" id="{3B3F2B7E-5043-4E1D-A593-8F8933A0D7D6}"/>
              </a:ext>
            </a:extLst>
          </p:cNvPr>
          <p:cNvSpPr txBox="1">
            <a:spLocks noChangeArrowheads="1"/>
          </p:cNvSpPr>
          <p:nvPr/>
        </p:nvSpPr>
        <p:spPr bwMode="auto">
          <a:xfrm>
            <a:off x="6414484" y="1189331"/>
            <a:ext cx="722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邻接点</a:t>
            </a:r>
            <a:endParaRPr lang="en-US" altLang="zh-CN" sz="1400" b="0">
              <a:solidFill>
                <a:srgbClr val="0000CC"/>
              </a:solidFill>
              <a:latin typeface="微软雅黑" panose="020B0503020204020204" pitchFamily="34" charset="-122"/>
              <a:ea typeface="微软雅黑" panose="020B0503020204020204" pitchFamily="34" charset="-122"/>
            </a:endParaRPr>
          </a:p>
        </p:txBody>
      </p:sp>
      <p:cxnSp>
        <p:nvCxnSpPr>
          <p:cNvPr id="75" name="直接箭头连接符 74">
            <a:extLst>
              <a:ext uri="{FF2B5EF4-FFF2-40B4-BE49-F238E27FC236}">
                <a16:creationId xmlns:a16="http://schemas.microsoft.com/office/drawing/2014/main" id="{6ADB14AD-FEF5-4AAE-A3F7-860D896C4B0D}"/>
              </a:ext>
            </a:extLst>
          </p:cNvPr>
          <p:cNvCxnSpPr/>
          <p:nvPr/>
        </p:nvCxnSpPr>
        <p:spPr>
          <a:xfrm>
            <a:off x="7311421" y="1467144"/>
            <a:ext cx="1588" cy="169862"/>
          </a:xfrm>
          <a:prstGeom prst="straightConnector1">
            <a:avLst/>
          </a:prstGeom>
          <a:ln w="254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98">
            <a:extLst>
              <a:ext uri="{FF2B5EF4-FFF2-40B4-BE49-F238E27FC236}">
                <a16:creationId xmlns:a16="http://schemas.microsoft.com/office/drawing/2014/main" id="{C2815094-3D2A-4635-A85D-9EF155D06052}"/>
              </a:ext>
            </a:extLst>
          </p:cNvPr>
          <p:cNvSpPr txBox="1">
            <a:spLocks noChangeArrowheads="1"/>
          </p:cNvSpPr>
          <p:nvPr/>
        </p:nvSpPr>
        <p:spPr bwMode="auto">
          <a:xfrm>
            <a:off x="7073296" y="1198856"/>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400" b="0">
                <a:solidFill>
                  <a:srgbClr val="0000CC"/>
                </a:solidFill>
                <a:latin typeface="微软雅黑" panose="020B0503020204020204" pitchFamily="34" charset="-122"/>
                <a:ea typeface="微软雅黑" panose="020B0503020204020204" pitchFamily="34" charset="-122"/>
              </a:rPr>
              <a:t>边数据</a:t>
            </a:r>
            <a:endParaRPr lang="en-US" altLang="zh-CN" sz="1400" b="0">
              <a:solidFill>
                <a:srgbClr val="0000CC"/>
              </a:solidFill>
              <a:latin typeface="微软雅黑" panose="020B0503020204020204" pitchFamily="34" charset="-122"/>
              <a:ea typeface="微软雅黑" panose="020B0503020204020204" pitchFamily="34" charset="-122"/>
            </a:endParaRPr>
          </a:p>
        </p:txBody>
      </p:sp>
      <p:sp>
        <p:nvSpPr>
          <p:cNvPr id="77" name="文本框 99">
            <a:extLst>
              <a:ext uri="{FF2B5EF4-FFF2-40B4-BE49-F238E27FC236}">
                <a16:creationId xmlns:a16="http://schemas.microsoft.com/office/drawing/2014/main" id="{341BDF68-AB76-4BEF-B41C-6AF35031F9D8}"/>
              </a:ext>
            </a:extLst>
          </p:cNvPr>
          <p:cNvSpPr txBox="1">
            <a:spLocks noChangeArrowheads="1"/>
          </p:cNvSpPr>
          <p:nvPr/>
        </p:nvSpPr>
        <p:spPr bwMode="auto">
          <a:xfrm>
            <a:off x="2479071" y="4218281"/>
            <a:ext cx="46815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链表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endParaRPr lang="en-US" altLang="zh-CN" sz="1800" b="0">
              <a:solidFill>
                <a:srgbClr val="C00000"/>
              </a:solidFill>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相较邻接矩阵，除出空边的冗余存储</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latin typeface="微软雅黑" panose="020B0503020204020204" pitchFamily="34" charset="-122"/>
                <a:ea typeface="微软雅黑" panose="020B0503020204020204" pitchFamily="34" charset="-122"/>
              </a:rPr>
              <a:t>  </a:t>
            </a:r>
            <a:r>
              <a:rPr lang="en-US" altLang="zh-CN" sz="1800" b="0">
                <a:latin typeface="微软雅黑" panose="020B0503020204020204" pitchFamily="34" charset="-122"/>
                <a:ea typeface="微软雅黑" panose="020B0503020204020204" pitchFamily="34" charset="-122"/>
              </a:rPr>
              <a:t>- </a:t>
            </a:r>
            <a:r>
              <a:rPr lang="zh-CN" altLang="en-US" sz="1800" b="0">
                <a:latin typeface="微软雅黑" panose="020B0503020204020204" pitchFamily="34" charset="-122"/>
                <a:ea typeface="微软雅黑" panose="020B0503020204020204" pitchFamily="34" charset="-122"/>
              </a:rPr>
              <a:t>容易得到顶点的出度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缺点</a:t>
            </a:r>
            <a:r>
              <a:rPr lang="zh-CN" altLang="en-US" sz="1800" b="0">
                <a:latin typeface="微软雅黑" panose="020B0503020204020204" pitchFamily="34" charset="-122"/>
                <a:ea typeface="微软雅黑" panose="020B0503020204020204" pitchFamily="34" charset="-122"/>
              </a:rPr>
              <a:t>：</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不易得到顶点的入度</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en-US" altLang="zh-CN" sz="1800" b="0">
                <a:latin typeface="微软雅黑" panose="020B0503020204020204" pitchFamily="34" charset="-122"/>
                <a:ea typeface="微软雅黑" panose="020B0503020204020204" pitchFamily="34" charset="-122"/>
              </a:rPr>
              <a:t>  - </a:t>
            </a:r>
            <a:r>
              <a:rPr lang="zh-CN" altLang="en-US" sz="1800" b="0">
                <a:latin typeface="微软雅黑" panose="020B0503020204020204" pitchFamily="34" charset="-122"/>
                <a:ea typeface="微软雅黑" panose="020B0503020204020204" pitchFamily="34" charset="-122"/>
              </a:rPr>
              <a:t>不易判定两点之间的关系</a:t>
            </a:r>
            <a:endParaRPr lang="en-US" altLang="zh-CN" sz="1800" b="0">
              <a:latin typeface="微软雅黑" panose="020B0503020204020204" pitchFamily="34" charset="-122"/>
              <a:ea typeface="微软雅黑" panose="020B0503020204020204" pitchFamily="34" charset="-122"/>
            </a:endParaRPr>
          </a:p>
          <a:p>
            <a:pPr>
              <a:spcBef>
                <a:spcPct val="0"/>
              </a:spcBef>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3" name="灯片编号占位符 2">
            <a:extLst>
              <a:ext uri="{FF2B5EF4-FFF2-40B4-BE49-F238E27FC236}">
                <a16:creationId xmlns:a16="http://schemas.microsoft.com/office/drawing/2014/main" id="{B348CB72-8EF7-D848-86F1-7745E99C8313}"/>
              </a:ext>
            </a:extLst>
          </p:cNvPr>
          <p:cNvSpPr>
            <a:spLocks noGrp="1"/>
          </p:cNvSpPr>
          <p:nvPr>
            <p:ph type="sldNum" sz="quarter" idx="12"/>
          </p:nvPr>
        </p:nvSpPr>
        <p:spPr/>
        <p:txBody>
          <a:bodyPr/>
          <a:lstStyle/>
          <a:p>
            <a:fld id="{B13F0FA4-29F4-4B1D-A16B-0D7169EBD889}" type="slidenum">
              <a:rPr lang="en-US" smtClean="0"/>
              <a:t>84</a:t>
            </a:fld>
            <a:endParaRPr lang="en-US" dirty="0"/>
          </a:p>
        </p:txBody>
      </p:sp>
    </p:spTree>
    <p:extLst>
      <p:ext uri="{BB962C8B-B14F-4D97-AF65-F5344CB8AC3E}">
        <p14:creationId xmlns:p14="http://schemas.microsoft.com/office/powerpoint/2010/main" val="1521988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7E56-3CA9-483B-97DD-0BDEC0DB026A}"/>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存储结构</a:t>
            </a:r>
            <a:r>
              <a:rPr lang="en-US" altLang="zh-CN" dirty="0">
                <a:latin typeface="黑体" panose="02010609060101010101" pitchFamily="49" charset="-122"/>
                <a:ea typeface="黑体" panose="02010609060101010101" pitchFamily="49" charset="-122"/>
              </a:rPr>
              <a:t>:</a:t>
            </a:r>
            <a:r>
              <a:rPr lang="zh-CN" altLang="en-US" dirty="0">
                <a:solidFill>
                  <a:srgbClr val="0000CC"/>
                </a:solidFill>
                <a:latin typeface="黑体" panose="02010609060101010101" pitchFamily="49" charset="-122"/>
                <a:ea typeface="黑体" panose="02010609060101010101" pitchFamily="49" charset="-122"/>
              </a:rPr>
              <a:t>压缩稀疏行存储格式</a:t>
            </a:r>
            <a:r>
              <a:rPr lang="en-US" altLang="zh-CN" dirty="0">
                <a:solidFill>
                  <a:srgbClr val="0000CC"/>
                </a:solidFill>
                <a:latin typeface="黑体" panose="02010609060101010101" pitchFamily="49" charset="-122"/>
                <a:ea typeface="黑体" panose="02010609060101010101" pitchFamily="49" charset="-122"/>
              </a:rPr>
              <a:t>CSR</a:t>
            </a:r>
            <a:endParaRPr lang="en-US" altLang="zh-CN" dirty="0"/>
          </a:p>
        </p:txBody>
      </p:sp>
      <p:sp>
        <p:nvSpPr>
          <p:cNvPr id="8" name="椭圆 7">
            <a:extLst>
              <a:ext uri="{FF2B5EF4-FFF2-40B4-BE49-F238E27FC236}">
                <a16:creationId xmlns:a16="http://schemas.microsoft.com/office/drawing/2014/main" id="{1CE18652-ABA4-4B2A-B59A-A473362CF07C}"/>
              </a:ext>
            </a:extLst>
          </p:cNvPr>
          <p:cNvSpPr/>
          <p:nvPr/>
        </p:nvSpPr>
        <p:spPr>
          <a:xfrm>
            <a:off x="3510632"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9" name="椭圆 8">
            <a:extLst>
              <a:ext uri="{FF2B5EF4-FFF2-40B4-BE49-F238E27FC236}">
                <a16:creationId xmlns:a16="http://schemas.microsoft.com/office/drawing/2014/main" id="{1BB87D2D-7282-4B28-AB86-F61B359001F4}"/>
              </a:ext>
            </a:extLst>
          </p:cNvPr>
          <p:cNvSpPr/>
          <p:nvPr/>
        </p:nvSpPr>
        <p:spPr>
          <a:xfrm>
            <a:off x="2681957"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0" name="椭圆 9">
            <a:extLst>
              <a:ext uri="{FF2B5EF4-FFF2-40B4-BE49-F238E27FC236}">
                <a16:creationId xmlns:a16="http://schemas.microsoft.com/office/drawing/2014/main" id="{5D7CF593-C717-40AC-967A-898FC86B71C3}"/>
              </a:ext>
            </a:extLst>
          </p:cNvPr>
          <p:cNvSpPr/>
          <p:nvPr/>
        </p:nvSpPr>
        <p:spPr>
          <a:xfrm>
            <a:off x="3510632" y="16914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1" name="椭圆 10">
            <a:extLst>
              <a:ext uri="{FF2B5EF4-FFF2-40B4-BE49-F238E27FC236}">
                <a16:creationId xmlns:a16="http://schemas.microsoft.com/office/drawing/2014/main" id="{F4655957-5494-4C69-B1FB-DDA8464F297B}"/>
              </a:ext>
            </a:extLst>
          </p:cNvPr>
          <p:cNvSpPr/>
          <p:nvPr/>
        </p:nvSpPr>
        <p:spPr>
          <a:xfrm>
            <a:off x="4293270" y="1701017"/>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2" name="椭圆 11">
            <a:extLst>
              <a:ext uri="{FF2B5EF4-FFF2-40B4-BE49-F238E27FC236}">
                <a16:creationId xmlns:a16="http://schemas.microsoft.com/office/drawing/2014/main" id="{13127635-6A83-4823-92F6-E934F3F7F3B8}"/>
              </a:ext>
            </a:extLst>
          </p:cNvPr>
          <p:cNvSpPr/>
          <p:nvPr/>
        </p:nvSpPr>
        <p:spPr>
          <a:xfrm>
            <a:off x="4269457" y="980292"/>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sp>
        <p:nvSpPr>
          <p:cNvPr id="13" name="椭圆 12">
            <a:extLst>
              <a:ext uri="{FF2B5EF4-FFF2-40B4-BE49-F238E27FC236}">
                <a16:creationId xmlns:a16="http://schemas.microsoft.com/office/drawing/2014/main" id="{94EFB13B-128D-48EA-A898-F59C33C40ED0}"/>
              </a:ext>
            </a:extLst>
          </p:cNvPr>
          <p:cNvSpPr/>
          <p:nvPr/>
        </p:nvSpPr>
        <p:spPr>
          <a:xfrm>
            <a:off x="3504282" y="2477304"/>
            <a:ext cx="381000" cy="381000"/>
          </a:xfrm>
          <a:prstGeom prst="ellipse">
            <a:avLst/>
          </a:prstGeom>
          <a:solidFill>
            <a:srgbClr val="FF0066"/>
          </a:soli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6" name="直接箭头连接符 15">
            <a:extLst>
              <a:ext uri="{FF2B5EF4-FFF2-40B4-BE49-F238E27FC236}">
                <a16:creationId xmlns:a16="http://schemas.microsoft.com/office/drawing/2014/main" id="{5A7960EB-D8A9-40B1-9866-B94437843E1A}"/>
              </a:ext>
            </a:extLst>
          </p:cNvPr>
          <p:cNvCxnSpPr>
            <a:stCxn id="10" idx="2"/>
            <a:endCxn id="9" idx="6"/>
          </p:cNvCxnSpPr>
          <p:nvPr/>
        </p:nvCxnSpPr>
        <p:spPr>
          <a:xfrm flipH="1">
            <a:off x="3062957" y="1881992"/>
            <a:ext cx="447675" cy="9525"/>
          </a:xfrm>
          <a:prstGeom prst="straightConnector1">
            <a:avLst/>
          </a:prstGeom>
          <a:noFill/>
          <a:ln w="38100" cap="flat" cmpd="sng" algn="ctr">
            <a:solidFill>
              <a:srgbClr val="1308EE"/>
            </a:solidFill>
            <a:prstDash val="solid"/>
            <a:headEnd type="none" w="lg" len="lg"/>
            <a:tailEnd type="stealth" w="lg" len="med"/>
          </a:ln>
          <a:effectLst/>
        </p:spPr>
      </p:cxnSp>
      <p:cxnSp>
        <p:nvCxnSpPr>
          <p:cNvPr id="18" name="直接箭头连接符 17">
            <a:extLst>
              <a:ext uri="{FF2B5EF4-FFF2-40B4-BE49-F238E27FC236}">
                <a16:creationId xmlns:a16="http://schemas.microsoft.com/office/drawing/2014/main" id="{519FC06D-3E6E-4D3F-8BF0-C6936AA0170B}"/>
              </a:ext>
            </a:extLst>
          </p:cNvPr>
          <p:cNvCxnSpPr>
            <a:endCxn id="10" idx="4"/>
          </p:cNvCxnSpPr>
          <p:nvPr/>
        </p:nvCxnSpPr>
        <p:spPr>
          <a:xfrm flipV="1">
            <a:off x="3701132" y="2072492"/>
            <a:ext cx="0" cy="411162"/>
          </a:xfrm>
          <a:prstGeom prst="straightConnector1">
            <a:avLst/>
          </a:prstGeom>
          <a:noFill/>
          <a:ln w="38100" cap="flat" cmpd="sng" algn="ctr">
            <a:solidFill>
              <a:srgbClr val="1308EE"/>
            </a:solidFill>
            <a:prstDash val="solid"/>
            <a:headEnd type="stealth" w="lg" len="lg"/>
          </a:ln>
          <a:effectLst/>
        </p:spPr>
      </p:cxnSp>
      <p:cxnSp>
        <p:nvCxnSpPr>
          <p:cNvPr id="19" name="直接箭头连接符 18">
            <a:extLst>
              <a:ext uri="{FF2B5EF4-FFF2-40B4-BE49-F238E27FC236}">
                <a16:creationId xmlns:a16="http://schemas.microsoft.com/office/drawing/2014/main" id="{28DBBD80-41BE-46C2-BB4A-0CDDE760197C}"/>
              </a:ext>
            </a:extLst>
          </p:cNvPr>
          <p:cNvCxnSpPr>
            <a:stCxn id="11" idx="2"/>
          </p:cNvCxnSpPr>
          <p:nvPr/>
        </p:nvCxnSpPr>
        <p:spPr>
          <a:xfrm flipH="1" flipV="1">
            <a:off x="3885282" y="1891517"/>
            <a:ext cx="407988" cy="0"/>
          </a:xfrm>
          <a:prstGeom prst="straightConnector1">
            <a:avLst/>
          </a:prstGeom>
          <a:noFill/>
          <a:ln w="38100" cap="flat" cmpd="sng" algn="ctr">
            <a:solidFill>
              <a:srgbClr val="1308EE"/>
            </a:solidFill>
            <a:prstDash val="solid"/>
            <a:headEnd type="stealth" w="lg" len="lg"/>
          </a:ln>
          <a:effectLst/>
        </p:spPr>
      </p:cxnSp>
      <p:cxnSp>
        <p:nvCxnSpPr>
          <p:cNvPr id="20" name="直接箭头连接符 19">
            <a:extLst>
              <a:ext uri="{FF2B5EF4-FFF2-40B4-BE49-F238E27FC236}">
                <a16:creationId xmlns:a16="http://schemas.microsoft.com/office/drawing/2014/main" id="{EA16DBE0-91CD-4E5E-9501-A5531F9515D4}"/>
              </a:ext>
            </a:extLst>
          </p:cNvPr>
          <p:cNvCxnSpPr>
            <a:stCxn id="8" idx="4"/>
          </p:cNvCxnSpPr>
          <p:nvPr/>
        </p:nvCxnSpPr>
        <p:spPr>
          <a:xfrm>
            <a:off x="3701132" y="1361292"/>
            <a:ext cx="0" cy="336550"/>
          </a:xfrm>
          <a:prstGeom prst="straightConnector1">
            <a:avLst/>
          </a:prstGeom>
          <a:noFill/>
          <a:ln w="38100" cap="flat" cmpd="sng" algn="ctr">
            <a:solidFill>
              <a:srgbClr val="1308EE"/>
            </a:solidFill>
            <a:prstDash val="solid"/>
            <a:headEnd type="none" w="lg" len="lg"/>
            <a:tailEnd type="stealth" w="lg" len="lg"/>
          </a:ln>
          <a:effectLst/>
        </p:spPr>
      </p:cxnSp>
      <p:cxnSp>
        <p:nvCxnSpPr>
          <p:cNvPr id="21" name="曲线连接符 12">
            <a:extLst>
              <a:ext uri="{FF2B5EF4-FFF2-40B4-BE49-F238E27FC236}">
                <a16:creationId xmlns:a16="http://schemas.microsoft.com/office/drawing/2014/main" id="{6F7686DE-792C-4254-AE57-AABE2B23AF15}"/>
              </a:ext>
            </a:extLst>
          </p:cNvPr>
          <p:cNvCxnSpPr>
            <a:stCxn id="9" idx="0"/>
            <a:endCxn id="8" idx="2"/>
          </p:cNvCxnSpPr>
          <p:nvPr/>
        </p:nvCxnSpPr>
        <p:spPr>
          <a:xfrm rot="5400000" flipH="1" flipV="1">
            <a:off x="2926432" y="1116817"/>
            <a:ext cx="530225" cy="638175"/>
          </a:xfrm>
          <a:prstGeom prst="curvedConnector2">
            <a:avLst/>
          </a:prstGeom>
          <a:noFill/>
          <a:ln w="50800" cap="flat" cmpd="sng" algn="ctr">
            <a:solidFill>
              <a:srgbClr val="1308EE"/>
            </a:solidFill>
            <a:prstDash val="solid"/>
            <a:headEnd type="none" w="lg" len="lg"/>
            <a:tailEnd type="stealth"/>
          </a:ln>
          <a:effectLst/>
        </p:spPr>
      </p:cxnSp>
      <p:cxnSp>
        <p:nvCxnSpPr>
          <p:cNvPr id="22" name="曲线连接符 13">
            <a:extLst>
              <a:ext uri="{FF2B5EF4-FFF2-40B4-BE49-F238E27FC236}">
                <a16:creationId xmlns:a16="http://schemas.microsoft.com/office/drawing/2014/main" id="{4FF7D625-6638-4230-8D39-C41575F66801}"/>
              </a:ext>
            </a:extLst>
          </p:cNvPr>
          <p:cNvCxnSpPr>
            <a:endCxn id="11" idx="4"/>
          </p:cNvCxnSpPr>
          <p:nvPr/>
        </p:nvCxnSpPr>
        <p:spPr>
          <a:xfrm flipV="1">
            <a:off x="3897982" y="2082017"/>
            <a:ext cx="585788" cy="576262"/>
          </a:xfrm>
          <a:prstGeom prst="curvedConnector2">
            <a:avLst/>
          </a:prstGeom>
          <a:noFill/>
          <a:ln w="50800" cap="flat" cmpd="sng" algn="ctr">
            <a:solidFill>
              <a:srgbClr val="1308EE"/>
            </a:solidFill>
            <a:prstDash val="solid"/>
            <a:headEnd type="none" w="lg" len="lg"/>
            <a:tailEnd type="stealth"/>
          </a:ln>
          <a:effectLst/>
        </p:spPr>
      </p:cxnSp>
      <p:cxnSp>
        <p:nvCxnSpPr>
          <p:cNvPr id="24" name="直接箭头连接符 23">
            <a:extLst>
              <a:ext uri="{FF2B5EF4-FFF2-40B4-BE49-F238E27FC236}">
                <a16:creationId xmlns:a16="http://schemas.microsoft.com/office/drawing/2014/main" id="{50293CF3-2843-4301-8C2B-98864BE30BA6}"/>
              </a:ext>
            </a:extLst>
          </p:cNvPr>
          <p:cNvCxnSpPr>
            <a:stCxn id="12" idx="4"/>
          </p:cNvCxnSpPr>
          <p:nvPr/>
        </p:nvCxnSpPr>
        <p:spPr>
          <a:xfrm flipH="1">
            <a:off x="4455195" y="1361292"/>
            <a:ext cx="4762" cy="327025"/>
          </a:xfrm>
          <a:prstGeom prst="straightConnector1">
            <a:avLst/>
          </a:prstGeom>
          <a:noFill/>
          <a:ln w="38100" cap="flat" cmpd="sng" algn="ctr">
            <a:solidFill>
              <a:srgbClr val="1308EE"/>
            </a:solidFill>
            <a:prstDash val="solid"/>
            <a:headEnd type="stealth" w="lg" len="lg"/>
          </a:ln>
          <a:effectLst/>
        </p:spPr>
      </p:cxnSp>
      <p:cxnSp>
        <p:nvCxnSpPr>
          <p:cNvPr id="25" name="直接箭头连接符 24">
            <a:extLst>
              <a:ext uri="{FF2B5EF4-FFF2-40B4-BE49-F238E27FC236}">
                <a16:creationId xmlns:a16="http://schemas.microsoft.com/office/drawing/2014/main" id="{E8328BF9-CB88-4D1A-8152-E82BA2F0CCB6}"/>
              </a:ext>
            </a:extLst>
          </p:cNvPr>
          <p:cNvCxnSpPr>
            <a:stCxn id="8" idx="6"/>
            <a:endCxn id="12" idx="2"/>
          </p:cNvCxnSpPr>
          <p:nvPr/>
        </p:nvCxnSpPr>
        <p:spPr>
          <a:xfrm flipV="1">
            <a:off x="3891632" y="1170792"/>
            <a:ext cx="377825" cy="0"/>
          </a:xfrm>
          <a:prstGeom prst="straightConnector1">
            <a:avLst/>
          </a:prstGeom>
          <a:noFill/>
          <a:ln w="38100" cap="flat" cmpd="sng" algn="ctr">
            <a:solidFill>
              <a:srgbClr val="1308EE"/>
            </a:solidFill>
            <a:prstDash val="solid"/>
            <a:headEnd type="stealth" w="lg" len="lg"/>
          </a:ln>
          <a:effectLst/>
        </p:spPr>
      </p:cxnSp>
      <p:cxnSp>
        <p:nvCxnSpPr>
          <p:cNvPr id="26" name="直接箭头连接符 25">
            <a:extLst>
              <a:ext uri="{FF2B5EF4-FFF2-40B4-BE49-F238E27FC236}">
                <a16:creationId xmlns:a16="http://schemas.microsoft.com/office/drawing/2014/main" id="{A7E8EEE5-A3BA-49B9-8072-34D146B951E8}"/>
              </a:ext>
            </a:extLst>
          </p:cNvPr>
          <p:cNvCxnSpPr>
            <a:stCxn id="10" idx="7"/>
            <a:endCxn id="12" idx="3"/>
          </p:cNvCxnSpPr>
          <p:nvPr/>
        </p:nvCxnSpPr>
        <p:spPr>
          <a:xfrm flipV="1">
            <a:off x="3836070" y="1305729"/>
            <a:ext cx="488950" cy="441325"/>
          </a:xfrm>
          <a:prstGeom prst="straightConnector1">
            <a:avLst/>
          </a:prstGeom>
          <a:noFill/>
          <a:ln w="38100" cap="flat" cmpd="sng" algn="ctr">
            <a:solidFill>
              <a:srgbClr val="1308EE"/>
            </a:solidFill>
            <a:prstDash val="solid"/>
            <a:headEnd type="stealth" w="lg" len="lg"/>
          </a:ln>
          <a:effectLst/>
        </p:spPr>
      </p:cxnSp>
      <p:sp>
        <p:nvSpPr>
          <p:cNvPr id="27" name="文本框 30">
            <a:extLst>
              <a:ext uri="{FF2B5EF4-FFF2-40B4-BE49-F238E27FC236}">
                <a16:creationId xmlns:a16="http://schemas.microsoft.com/office/drawing/2014/main" id="{4A3A4D03-4F38-4AC8-ACF5-B94BB03BAEEB}"/>
              </a:ext>
            </a:extLst>
          </p:cNvPr>
          <p:cNvSpPr txBox="1">
            <a:spLocks noChangeArrowheads="1"/>
          </p:cNvSpPr>
          <p:nvPr/>
        </p:nvSpPr>
        <p:spPr bwMode="auto">
          <a:xfrm>
            <a:off x="2766095" y="9898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3</a:t>
            </a:r>
          </a:p>
        </p:txBody>
      </p:sp>
      <p:sp>
        <p:nvSpPr>
          <p:cNvPr id="28" name="文本框 32">
            <a:extLst>
              <a:ext uri="{FF2B5EF4-FFF2-40B4-BE49-F238E27FC236}">
                <a16:creationId xmlns:a16="http://schemas.microsoft.com/office/drawing/2014/main" id="{F091197F-6CFF-468F-B9D4-C2D9F377A6A1}"/>
              </a:ext>
            </a:extLst>
          </p:cNvPr>
          <p:cNvSpPr txBox="1">
            <a:spLocks noChangeArrowheads="1"/>
          </p:cNvSpPr>
          <p:nvPr/>
        </p:nvSpPr>
        <p:spPr bwMode="auto">
          <a:xfrm>
            <a:off x="3161382" y="18153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4</a:t>
            </a:r>
          </a:p>
        </p:txBody>
      </p:sp>
      <p:sp>
        <p:nvSpPr>
          <p:cNvPr id="29" name="文本框 33">
            <a:extLst>
              <a:ext uri="{FF2B5EF4-FFF2-40B4-BE49-F238E27FC236}">
                <a16:creationId xmlns:a16="http://schemas.microsoft.com/office/drawing/2014/main" id="{4274FA43-6B5C-4C5F-A5C0-08EAD8337435}"/>
              </a:ext>
            </a:extLst>
          </p:cNvPr>
          <p:cNvSpPr txBox="1">
            <a:spLocks noChangeArrowheads="1"/>
          </p:cNvSpPr>
          <p:nvPr/>
        </p:nvSpPr>
        <p:spPr bwMode="auto">
          <a:xfrm>
            <a:off x="3393157" y="1970892"/>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9</a:t>
            </a:r>
          </a:p>
        </p:txBody>
      </p:sp>
      <p:sp>
        <p:nvSpPr>
          <p:cNvPr id="31" name="文本框 34">
            <a:extLst>
              <a:ext uri="{FF2B5EF4-FFF2-40B4-BE49-F238E27FC236}">
                <a16:creationId xmlns:a16="http://schemas.microsoft.com/office/drawing/2014/main" id="{D392C3B6-DFB3-491D-BE33-0E68523D79C8}"/>
              </a:ext>
            </a:extLst>
          </p:cNvPr>
          <p:cNvSpPr txBox="1">
            <a:spLocks noChangeArrowheads="1"/>
          </p:cNvSpPr>
          <p:nvPr/>
        </p:nvSpPr>
        <p:spPr bwMode="auto">
          <a:xfrm>
            <a:off x="3353470" y="1259692"/>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6</a:t>
            </a:r>
          </a:p>
        </p:txBody>
      </p:sp>
      <p:sp>
        <p:nvSpPr>
          <p:cNvPr id="32" name="文本框 35">
            <a:extLst>
              <a:ext uri="{FF2B5EF4-FFF2-40B4-BE49-F238E27FC236}">
                <a16:creationId xmlns:a16="http://schemas.microsoft.com/office/drawing/2014/main" id="{32E45BC1-0CF4-4A0B-8A96-2B9B479649B2}"/>
              </a:ext>
            </a:extLst>
          </p:cNvPr>
          <p:cNvSpPr txBox="1">
            <a:spLocks noChangeArrowheads="1"/>
          </p:cNvSpPr>
          <p:nvPr/>
        </p:nvSpPr>
        <p:spPr bwMode="auto">
          <a:xfrm>
            <a:off x="3980532" y="748517"/>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7</a:t>
            </a:r>
          </a:p>
        </p:txBody>
      </p:sp>
      <p:sp>
        <p:nvSpPr>
          <p:cNvPr id="33" name="文本框 36">
            <a:extLst>
              <a:ext uri="{FF2B5EF4-FFF2-40B4-BE49-F238E27FC236}">
                <a16:creationId xmlns:a16="http://schemas.microsoft.com/office/drawing/2014/main" id="{3F5B7C16-D954-4351-A96F-8D223E874C0F}"/>
              </a:ext>
            </a:extLst>
          </p:cNvPr>
          <p:cNvSpPr txBox="1">
            <a:spLocks noChangeArrowheads="1"/>
          </p:cNvSpPr>
          <p:nvPr/>
        </p:nvSpPr>
        <p:spPr bwMode="auto">
          <a:xfrm>
            <a:off x="3829720" y="119777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8</a:t>
            </a:r>
          </a:p>
        </p:txBody>
      </p:sp>
      <p:sp>
        <p:nvSpPr>
          <p:cNvPr id="34" name="文本框 37">
            <a:extLst>
              <a:ext uri="{FF2B5EF4-FFF2-40B4-BE49-F238E27FC236}">
                <a16:creationId xmlns:a16="http://schemas.microsoft.com/office/drawing/2014/main" id="{C0F3809F-3828-421A-9B4B-AF64FC129023}"/>
              </a:ext>
            </a:extLst>
          </p:cNvPr>
          <p:cNvSpPr txBox="1">
            <a:spLocks noChangeArrowheads="1"/>
          </p:cNvSpPr>
          <p:nvPr/>
        </p:nvSpPr>
        <p:spPr bwMode="auto">
          <a:xfrm>
            <a:off x="4150395" y="13739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5</a:t>
            </a:r>
          </a:p>
        </p:txBody>
      </p:sp>
      <p:sp>
        <p:nvSpPr>
          <p:cNvPr id="35" name="文本框 38">
            <a:extLst>
              <a:ext uri="{FF2B5EF4-FFF2-40B4-BE49-F238E27FC236}">
                <a16:creationId xmlns:a16="http://schemas.microsoft.com/office/drawing/2014/main" id="{27A6E8C0-27C0-4AC5-AA63-49203587ED5D}"/>
              </a:ext>
            </a:extLst>
          </p:cNvPr>
          <p:cNvSpPr txBox="1">
            <a:spLocks noChangeArrowheads="1"/>
          </p:cNvSpPr>
          <p:nvPr/>
        </p:nvSpPr>
        <p:spPr bwMode="auto">
          <a:xfrm>
            <a:off x="3988470" y="2148692"/>
            <a:ext cx="341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2</a:t>
            </a:r>
          </a:p>
        </p:txBody>
      </p:sp>
      <p:sp>
        <p:nvSpPr>
          <p:cNvPr id="36" name="文本框 39">
            <a:extLst>
              <a:ext uri="{FF2B5EF4-FFF2-40B4-BE49-F238E27FC236}">
                <a16:creationId xmlns:a16="http://schemas.microsoft.com/office/drawing/2014/main" id="{EE95E412-E72F-4B39-B245-14D3093F9A4C}"/>
              </a:ext>
            </a:extLst>
          </p:cNvPr>
          <p:cNvSpPr txBox="1">
            <a:spLocks noChangeArrowheads="1"/>
          </p:cNvSpPr>
          <p:nvPr/>
        </p:nvSpPr>
        <p:spPr bwMode="auto">
          <a:xfrm>
            <a:off x="3850357" y="1826429"/>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a:solidFill>
                  <a:srgbClr val="000000"/>
                </a:solidFill>
                <a:latin typeface="Calibri" panose="020F0502020204030204" pitchFamily="34" charset="0"/>
                <a:ea typeface="华文中宋" panose="02010600040101010101" pitchFamily="2" charset="-122"/>
                <a:cs typeface="Calibri" panose="020F0502020204030204" pitchFamily="34" charset="0"/>
              </a:rPr>
              <a:t>1</a:t>
            </a:r>
          </a:p>
        </p:txBody>
      </p:sp>
      <p:sp>
        <p:nvSpPr>
          <p:cNvPr id="37" name="文本框 58">
            <a:extLst>
              <a:ext uri="{FF2B5EF4-FFF2-40B4-BE49-F238E27FC236}">
                <a16:creationId xmlns:a16="http://schemas.microsoft.com/office/drawing/2014/main" id="{9C1845C8-79B6-40A9-BF85-12A71744D994}"/>
              </a:ext>
            </a:extLst>
          </p:cNvPr>
          <p:cNvSpPr txBox="1">
            <a:spLocks noChangeArrowheads="1"/>
          </p:cNvSpPr>
          <p:nvPr/>
        </p:nvSpPr>
        <p:spPr bwMode="auto">
          <a:xfrm>
            <a:off x="3512220" y="16168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8" name="文本框 85">
            <a:extLst>
              <a:ext uri="{FF2B5EF4-FFF2-40B4-BE49-F238E27FC236}">
                <a16:creationId xmlns:a16="http://schemas.microsoft.com/office/drawing/2014/main" id="{2A43D08F-7DAE-4189-82B9-FCA0BFFCFC63}"/>
              </a:ext>
            </a:extLst>
          </p:cNvPr>
          <p:cNvSpPr txBox="1">
            <a:spLocks noChangeArrowheads="1"/>
          </p:cNvSpPr>
          <p:nvPr/>
        </p:nvSpPr>
        <p:spPr bwMode="auto">
          <a:xfrm>
            <a:off x="4283745" y="1626404"/>
            <a:ext cx="388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4</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39" name="文本框 86">
            <a:extLst>
              <a:ext uri="{FF2B5EF4-FFF2-40B4-BE49-F238E27FC236}">
                <a16:creationId xmlns:a16="http://schemas.microsoft.com/office/drawing/2014/main" id="{EB23EB8D-FE37-431B-964C-94B2115F48E5}"/>
              </a:ext>
            </a:extLst>
          </p:cNvPr>
          <p:cNvSpPr txBox="1">
            <a:spLocks noChangeArrowheads="1"/>
          </p:cNvSpPr>
          <p:nvPr/>
        </p:nvSpPr>
        <p:spPr bwMode="auto">
          <a:xfrm>
            <a:off x="3502695" y="2404279"/>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5</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0" name="文本框 87">
            <a:extLst>
              <a:ext uri="{FF2B5EF4-FFF2-40B4-BE49-F238E27FC236}">
                <a16:creationId xmlns:a16="http://schemas.microsoft.com/office/drawing/2014/main" id="{57CE649F-F411-48B8-AB00-A51B8C24B3DC}"/>
              </a:ext>
            </a:extLst>
          </p:cNvPr>
          <p:cNvSpPr txBox="1">
            <a:spLocks noChangeArrowheads="1"/>
          </p:cNvSpPr>
          <p:nvPr/>
        </p:nvSpPr>
        <p:spPr bwMode="auto">
          <a:xfrm>
            <a:off x="2683545" y="1621642"/>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6</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1" name="文本框 88">
            <a:extLst>
              <a:ext uri="{FF2B5EF4-FFF2-40B4-BE49-F238E27FC236}">
                <a16:creationId xmlns:a16="http://schemas.microsoft.com/office/drawing/2014/main" id="{0A433779-7B98-4D5A-AD3F-6FCACE6A70B2}"/>
              </a:ext>
            </a:extLst>
          </p:cNvPr>
          <p:cNvSpPr txBox="1">
            <a:spLocks noChangeArrowheads="1"/>
          </p:cNvSpPr>
          <p:nvPr/>
        </p:nvSpPr>
        <p:spPr bwMode="auto">
          <a:xfrm>
            <a:off x="4283745" y="900917"/>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3</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2" name="文本框 89">
            <a:extLst>
              <a:ext uri="{FF2B5EF4-FFF2-40B4-BE49-F238E27FC236}">
                <a16:creationId xmlns:a16="http://schemas.microsoft.com/office/drawing/2014/main" id="{0113ACB2-D7C4-41CE-8F4C-2479C3B17014}"/>
              </a:ext>
            </a:extLst>
          </p:cNvPr>
          <p:cNvSpPr txBox="1">
            <a:spLocks noChangeArrowheads="1"/>
          </p:cNvSpPr>
          <p:nvPr/>
        </p:nvSpPr>
        <p:spPr bwMode="auto">
          <a:xfrm>
            <a:off x="3512220" y="899329"/>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en-US" altLang="zh-CN" sz="2400" b="0" i="1">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v</a:t>
            </a:r>
            <a:r>
              <a:rPr lang="en-US" altLang="zh-CN" sz="16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rPr>
              <a:t>2</a:t>
            </a:r>
            <a:endParaRPr lang="en-US" altLang="zh-CN" sz="2400" b="0" baseline="-25000">
              <a:solidFill>
                <a:srgbClr val="FFFFFF"/>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43" name="文本框 99">
            <a:extLst>
              <a:ext uri="{FF2B5EF4-FFF2-40B4-BE49-F238E27FC236}">
                <a16:creationId xmlns:a16="http://schemas.microsoft.com/office/drawing/2014/main" id="{AE696D06-B358-4DD8-93FD-DD65C1BF6715}"/>
              </a:ext>
            </a:extLst>
          </p:cNvPr>
          <p:cNvSpPr txBox="1">
            <a:spLocks noChangeArrowheads="1"/>
          </p:cNvSpPr>
          <p:nvPr/>
        </p:nvSpPr>
        <p:spPr bwMode="auto">
          <a:xfrm>
            <a:off x="2732757" y="5601504"/>
            <a:ext cx="60388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实现方法：</a:t>
            </a:r>
            <a:r>
              <a:rPr lang="zh-CN" altLang="en-US" sz="1800" b="0">
                <a:latin typeface="微软雅黑" panose="020B0503020204020204" pitchFamily="34" charset="-122"/>
                <a:ea typeface="微软雅黑" panose="020B0503020204020204" pitchFamily="34" charset="-122"/>
              </a:rPr>
              <a:t>数组</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优点：</a:t>
            </a:r>
            <a:r>
              <a:rPr lang="zh-CN" altLang="en-US" sz="1800" b="0">
                <a:latin typeface="微软雅黑" panose="020B0503020204020204" pitchFamily="34" charset="-122"/>
                <a:ea typeface="微软雅黑" panose="020B0503020204020204" pitchFamily="34" charset="-122"/>
              </a:rPr>
              <a:t>相较边表，消除冗余源点信息；边局部性好</a:t>
            </a:r>
            <a:endParaRPr lang="en-US" altLang="zh-CN" sz="1800" b="0">
              <a:latin typeface="微软雅黑" panose="020B0503020204020204" pitchFamily="34" charset="-122"/>
              <a:ea typeface="微软雅黑" panose="020B0503020204020204" pitchFamily="34" charset="-122"/>
            </a:endParaRPr>
          </a:p>
          <a:p>
            <a:pPr eaLnBrk="0" fontAlgn="base" hangingPunct="0">
              <a:spcBef>
                <a:spcPct val="0"/>
              </a:spcBef>
              <a:spcAft>
                <a:spcPct val="0"/>
              </a:spcAft>
              <a:buSzTx/>
              <a:buFontTx/>
              <a:buNone/>
            </a:pPr>
            <a:r>
              <a:rPr lang="zh-CN" altLang="en-US" sz="1800" b="0">
                <a:solidFill>
                  <a:srgbClr val="C00000"/>
                </a:solidFill>
                <a:latin typeface="微软雅黑" panose="020B0503020204020204" pitchFamily="34" charset="-122"/>
                <a:ea typeface="微软雅黑" panose="020B0503020204020204" pitchFamily="34" charset="-122"/>
              </a:rPr>
              <a:t>空间复杂度</a:t>
            </a:r>
            <a:r>
              <a:rPr lang="zh-CN" altLang="en-US" sz="1800" b="0">
                <a:latin typeface="微软雅黑" panose="020B0503020204020204" pitchFamily="34" charset="-122"/>
                <a:ea typeface="微软雅黑" panose="020B0503020204020204" pitchFamily="34" charset="-122"/>
              </a:rPr>
              <a:t>：</a:t>
            </a:r>
            <a:r>
              <a:rPr lang="en-US" altLang="zh-CN" sz="1800" b="0">
                <a:latin typeface="微软雅黑" panose="020B0503020204020204" pitchFamily="34" charset="-122"/>
                <a:ea typeface="微软雅黑" panose="020B0503020204020204" pitchFamily="34" charset="-122"/>
              </a:rPr>
              <a:t>O(|</a:t>
            </a:r>
            <a:r>
              <a:rPr lang="en-US" altLang="zh-CN" sz="1800" b="0" i="1">
                <a:latin typeface="微软雅黑" panose="020B0503020204020204" pitchFamily="34" charset="-122"/>
                <a:ea typeface="微软雅黑" panose="020B0503020204020204" pitchFamily="34" charset="-122"/>
              </a:rPr>
              <a:t>V </a:t>
            </a:r>
            <a:r>
              <a:rPr lang="en-US" altLang="zh-CN" sz="1800" b="0">
                <a:latin typeface="微软雅黑" panose="020B0503020204020204" pitchFamily="34" charset="-122"/>
                <a:ea typeface="微软雅黑" panose="020B0503020204020204" pitchFamily="34" charset="-122"/>
              </a:rPr>
              <a:t>|+|</a:t>
            </a:r>
            <a:r>
              <a:rPr lang="en-US" altLang="zh-CN" sz="1800" b="0" i="1">
                <a:latin typeface="微软雅黑" panose="020B0503020204020204" pitchFamily="34" charset="-122"/>
                <a:ea typeface="微软雅黑" panose="020B0503020204020204" pitchFamily="34" charset="-122"/>
              </a:rPr>
              <a:t>E </a:t>
            </a:r>
            <a:r>
              <a:rPr lang="en-US" altLang="zh-CN" sz="1800" b="0">
                <a:latin typeface="微软雅黑" panose="020B0503020204020204" pitchFamily="34" charset="-122"/>
                <a:ea typeface="微软雅黑" panose="020B0503020204020204" pitchFamily="34" charset="-122"/>
              </a:rPr>
              <a:t>|)</a:t>
            </a:r>
          </a:p>
        </p:txBody>
      </p:sp>
      <p:sp>
        <p:nvSpPr>
          <p:cNvPr id="44" name="矩形 43">
            <a:extLst>
              <a:ext uri="{FF2B5EF4-FFF2-40B4-BE49-F238E27FC236}">
                <a16:creationId xmlns:a16="http://schemas.microsoft.com/office/drawing/2014/main" id="{49F31945-66E4-4AFA-AE54-D09B40091F18}"/>
              </a:ext>
            </a:extLst>
          </p:cNvPr>
          <p:cNvSpPr/>
          <p:nvPr/>
        </p:nvSpPr>
        <p:spPr>
          <a:xfrm>
            <a:off x="2764507" y="3369479"/>
            <a:ext cx="2089150" cy="2016125"/>
          </a:xfrm>
          <a:prstGeom prst="rect">
            <a:avLst/>
          </a:prstGeom>
          <a:noFill/>
          <a:ln w="25400" cap="flat" cmpd="sng" algn="ctr">
            <a:solidFill>
              <a:srgbClr val="000000">
                <a:lumMod val="65000"/>
                <a:lumOff val="3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a:ea typeface="宋体"/>
              <a:cs typeface="+mn-cs"/>
            </a:endParaRPr>
          </a:p>
        </p:txBody>
      </p:sp>
      <p:sp>
        <p:nvSpPr>
          <p:cNvPr id="45" name="矩形 44">
            <a:extLst>
              <a:ext uri="{FF2B5EF4-FFF2-40B4-BE49-F238E27FC236}">
                <a16:creationId xmlns:a16="http://schemas.microsoft.com/office/drawing/2014/main" id="{BCCA88C3-9D2C-48BD-AB20-ACA962A8671F}"/>
              </a:ext>
            </a:extLst>
          </p:cNvPr>
          <p:cNvSpPr/>
          <p:nvPr/>
        </p:nvSpPr>
        <p:spPr>
          <a:xfrm>
            <a:off x="2456532" y="3345667"/>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6</a:t>
            </a:r>
          </a:p>
        </p:txBody>
      </p:sp>
      <p:sp>
        <p:nvSpPr>
          <p:cNvPr id="46" name="矩形 45">
            <a:extLst>
              <a:ext uri="{FF2B5EF4-FFF2-40B4-BE49-F238E27FC236}">
                <a16:creationId xmlns:a16="http://schemas.microsoft.com/office/drawing/2014/main" id="{DD3DB375-2F60-4140-B712-413847343B83}"/>
              </a:ext>
            </a:extLst>
          </p:cNvPr>
          <p:cNvSpPr/>
          <p:nvPr/>
        </p:nvSpPr>
        <p:spPr>
          <a:xfrm>
            <a:off x="2707701" y="2996417"/>
            <a:ext cx="2285311" cy="265113"/>
          </a:xfrm>
          <a:prstGeom prst="rect">
            <a:avLst/>
          </a:prstGeom>
          <a:noFill/>
          <a:ln w="25400" cap="flat" cmpd="sng" algn="ctr">
            <a:noFill/>
            <a:prstDash val="solid"/>
          </a:ln>
          <a:effec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C00000"/>
                </a:solidFill>
                <a:effectLst/>
                <a:uLnTx/>
                <a:uFillTx/>
                <a:latin typeface="Arial"/>
                <a:ea typeface="宋体"/>
                <a:cs typeface="Calibri" panose="020F0502020204030204" pitchFamily="34" charset="0"/>
              </a:rPr>
              <a:t>1   2   3   4   5   6</a:t>
            </a:r>
          </a:p>
        </p:txBody>
      </p:sp>
      <p:sp>
        <p:nvSpPr>
          <p:cNvPr id="47" name="矩形 46">
            <a:extLst>
              <a:ext uri="{FF2B5EF4-FFF2-40B4-BE49-F238E27FC236}">
                <a16:creationId xmlns:a16="http://schemas.microsoft.com/office/drawing/2014/main" id="{504D69C4-65FC-4EDE-883A-EE43B2D61281}"/>
              </a:ext>
            </a:extLst>
          </p:cNvPr>
          <p:cNvSpPr/>
          <p:nvPr/>
        </p:nvSpPr>
        <p:spPr>
          <a:xfrm>
            <a:off x="2837532" y="3340904"/>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6</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8</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48" name="矩形 47">
            <a:extLst>
              <a:ext uri="{FF2B5EF4-FFF2-40B4-BE49-F238E27FC236}">
                <a16:creationId xmlns:a16="http://schemas.microsoft.com/office/drawing/2014/main" id="{0E6FCA14-F3DB-44FA-BBFE-D5F1E56893D8}"/>
              </a:ext>
            </a:extLst>
          </p:cNvPr>
          <p:cNvSpPr/>
          <p:nvPr/>
        </p:nvSpPr>
        <p:spPr>
          <a:xfrm>
            <a:off x="3183607" y="3345667"/>
            <a:ext cx="309563"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7</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3</a:t>
            </a:r>
          </a:p>
        </p:txBody>
      </p:sp>
      <p:sp>
        <p:nvSpPr>
          <p:cNvPr id="49" name="矩形 48">
            <a:extLst>
              <a:ext uri="{FF2B5EF4-FFF2-40B4-BE49-F238E27FC236}">
                <a16:creationId xmlns:a16="http://schemas.microsoft.com/office/drawing/2014/main" id="{5843D295-811B-4D48-8C79-B9257583056C}"/>
              </a:ext>
            </a:extLst>
          </p:cNvPr>
          <p:cNvSpPr/>
          <p:nvPr/>
        </p:nvSpPr>
        <p:spPr>
          <a:xfrm>
            <a:off x="3521745"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5</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0" name="矩形 49">
            <a:extLst>
              <a:ext uri="{FF2B5EF4-FFF2-40B4-BE49-F238E27FC236}">
                <a16:creationId xmlns:a16="http://schemas.microsoft.com/office/drawing/2014/main" id="{8784635E-2D99-42F3-A163-865E6E06739C}"/>
              </a:ext>
            </a:extLst>
          </p:cNvPr>
          <p:cNvSpPr/>
          <p:nvPr/>
        </p:nvSpPr>
        <p:spPr>
          <a:xfrm>
            <a:off x="3880520" y="3352017"/>
            <a:ext cx="309562"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1" name="矩形 50">
            <a:extLst>
              <a:ext uri="{FF2B5EF4-FFF2-40B4-BE49-F238E27FC236}">
                <a16:creationId xmlns:a16="http://schemas.microsoft.com/office/drawing/2014/main" id="{0E6007DD-C918-4959-83D9-844DE2543ED9}"/>
              </a:ext>
            </a:extLst>
          </p:cNvPr>
          <p:cNvSpPr/>
          <p:nvPr/>
        </p:nvSpPr>
        <p:spPr>
          <a:xfrm>
            <a:off x="4202782" y="3342492"/>
            <a:ext cx="307975" cy="2016125"/>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9</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sp>
        <p:nvSpPr>
          <p:cNvPr id="52" name="矩形 51">
            <a:extLst>
              <a:ext uri="{FF2B5EF4-FFF2-40B4-BE49-F238E27FC236}">
                <a16:creationId xmlns:a16="http://schemas.microsoft.com/office/drawing/2014/main" id="{47E905D4-8EDF-4243-A2CF-3579D5F664CF}"/>
              </a:ext>
            </a:extLst>
          </p:cNvPr>
          <p:cNvSpPr/>
          <p:nvPr/>
        </p:nvSpPr>
        <p:spPr>
          <a:xfrm>
            <a:off x="4504407" y="3352017"/>
            <a:ext cx="307975" cy="2017712"/>
          </a:xfrm>
          <a:prstGeom prst="rect">
            <a:avLst/>
          </a:prstGeom>
          <a:noFill/>
          <a:ln w="25400" cap="flat" cmpd="sng" algn="ctr">
            <a:noFill/>
            <a:prstDash val="solid"/>
          </a:ln>
          <a:effec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Arial"/>
                <a:ea typeface="宋体"/>
                <a:cs typeface="Calibri" panose="020F0502020204030204" pitchFamily="34" charset="0"/>
              </a:rPr>
              <a:t>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rgbClr val="0000CC"/>
                </a:solidFill>
                <a:effectLst/>
                <a:uLnTx/>
                <a:uFillTx/>
                <a:latin typeface="Arial"/>
                <a:ea typeface="宋体"/>
                <a:cs typeface="Calibri" panose="020F0502020204030204" pitchFamily="34" charset="0"/>
              </a:rPr>
              <a:t>0</a:t>
            </a:r>
          </a:p>
        </p:txBody>
      </p:sp>
      <p:graphicFrame>
        <p:nvGraphicFramePr>
          <p:cNvPr id="53" name="表格 52">
            <a:extLst>
              <a:ext uri="{FF2B5EF4-FFF2-40B4-BE49-F238E27FC236}">
                <a16:creationId xmlns:a16="http://schemas.microsoft.com/office/drawing/2014/main" id="{8619B755-4D89-416C-A4C9-58CEF4299D29}"/>
              </a:ext>
            </a:extLst>
          </p:cNvPr>
          <p:cNvGraphicFramePr>
            <a:graphicFrameLocks noGrp="1"/>
          </p:cNvGraphicFramePr>
          <p:nvPr>
            <p:extLst/>
          </p:nvPr>
        </p:nvGraphicFramePr>
        <p:xfrm>
          <a:off x="6272882" y="3540929"/>
          <a:ext cx="3254376" cy="396875"/>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30" marR="91430"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4" name="表格 53">
            <a:extLst>
              <a:ext uri="{FF2B5EF4-FFF2-40B4-BE49-F238E27FC236}">
                <a16:creationId xmlns:a16="http://schemas.microsoft.com/office/drawing/2014/main" id="{C7DF48B0-F6AE-42EA-A87D-BB89A1432667}"/>
              </a:ext>
            </a:extLst>
          </p:cNvPr>
          <p:cNvGraphicFramePr>
            <a:graphicFrameLocks noGrp="1"/>
          </p:cNvGraphicFramePr>
          <p:nvPr>
            <p:extLst/>
          </p:nvPr>
        </p:nvGraphicFramePr>
        <p:xfrm>
          <a:off x="6272882" y="3109129"/>
          <a:ext cx="3254376" cy="395852"/>
        </p:xfrm>
        <a:graphic>
          <a:graphicData uri="http://schemas.openxmlformats.org/drawingml/2006/table">
            <a:tbl>
              <a:tblPr firstRow="1" bandRow="1"/>
              <a:tblGrid>
                <a:gridCol w="542396">
                  <a:extLst>
                    <a:ext uri="{9D8B030D-6E8A-4147-A177-3AD203B41FA5}">
                      <a16:colId xmlns:a16="http://schemas.microsoft.com/office/drawing/2014/main" val="20000"/>
                    </a:ext>
                  </a:extLst>
                </a:gridCol>
                <a:gridCol w="542396">
                  <a:extLst>
                    <a:ext uri="{9D8B030D-6E8A-4147-A177-3AD203B41FA5}">
                      <a16:colId xmlns:a16="http://schemas.microsoft.com/office/drawing/2014/main" val="20001"/>
                    </a:ext>
                  </a:extLst>
                </a:gridCol>
                <a:gridCol w="542396">
                  <a:extLst>
                    <a:ext uri="{9D8B030D-6E8A-4147-A177-3AD203B41FA5}">
                      <a16:colId xmlns:a16="http://schemas.microsoft.com/office/drawing/2014/main" val="20002"/>
                    </a:ext>
                  </a:extLst>
                </a:gridCol>
                <a:gridCol w="542396">
                  <a:extLst>
                    <a:ext uri="{9D8B030D-6E8A-4147-A177-3AD203B41FA5}">
                      <a16:colId xmlns:a16="http://schemas.microsoft.com/office/drawing/2014/main" val="20003"/>
                    </a:ext>
                  </a:extLst>
                </a:gridCol>
                <a:gridCol w="542396">
                  <a:extLst>
                    <a:ext uri="{9D8B030D-6E8A-4147-A177-3AD203B41FA5}">
                      <a16:colId xmlns:a16="http://schemas.microsoft.com/office/drawing/2014/main" val="20004"/>
                    </a:ext>
                  </a:extLst>
                </a:gridCol>
                <a:gridCol w="542396">
                  <a:extLst>
                    <a:ext uri="{9D8B030D-6E8A-4147-A177-3AD203B41FA5}">
                      <a16:colId xmlns:a16="http://schemas.microsoft.com/office/drawing/2014/main" val="20005"/>
                    </a:ext>
                  </a:extLst>
                </a:gridCol>
              </a:tblGrid>
              <a:tr h="395288">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sz="2000" i="0" baseline="0" dirty="0">
                          <a:solidFill>
                            <a:srgbClr val="C00000"/>
                          </a:solidFill>
                          <a:latin typeface="Times New Roman" panose="02020603050405020304" pitchFamily="18" charset="0"/>
                          <a:cs typeface="Times New Roman" panose="02020603050405020304" pitchFamily="18" charset="0"/>
                        </a:rPr>
                        <a:t>1</a:t>
                      </a:r>
                      <a:endParaRPr lang="en-US" sz="2000" i="0" baseline="0" dirty="0">
                        <a:solidFill>
                          <a:srgbClr val="C00000"/>
                        </a:solidFill>
                        <a:latin typeface="Times New Roman" panose="02020603050405020304" pitchFamily="18" charset="0"/>
                        <a:cs typeface="Times New Roman" panose="02020603050405020304" pitchFamily="18" charset="0"/>
                      </a:endParaRPr>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2</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3</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4</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5</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sz="2000" i="0" dirty="0">
                          <a:solidFill>
                            <a:srgbClr val="C00000"/>
                          </a:solidFill>
                          <a:latin typeface="Times New Roman" panose="02020603050405020304" pitchFamily="18" charset="0"/>
                          <a:cs typeface="Times New Roman" panose="02020603050405020304" pitchFamily="18" charset="0"/>
                        </a:rPr>
                        <a:t>6</a:t>
                      </a:r>
                      <a:endParaRPr lang="en-US" sz="2000" i="0" dirty="0"/>
                    </a:p>
                  </a:txBody>
                  <a:tcPr marL="91430" marR="91430" marT="45526" marB="45526">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5" name="表格 54">
            <a:extLst>
              <a:ext uri="{FF2B5EF4-FFF2-40B4-BE49-F238E27FC236}">
                <a16:creationId xmlns:a16="http://schemas.microsoft.com/office/drawing/2014/main" id="{113446C4-DA10-4557-B7F9-2678F73D3DBA}"/>
              </a:ext>
            </a:extLst>
          </p:cNvPr>
          <p:cNvGraphicFramePr>
            <a:graphicFrameLocks noGrp="1"/>
          </p:cNvGraphicFramePr>
          <p:nvPr>
            <p:extLst/>
          </p:nvPr>
        </p:nvGraphicFramePr>
        <p:xfrm>
          <a:off x="6272882" y="4225142"/>
          <a:ext cx="4176711" cy="396875"/>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6875">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0</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793" marB="45793">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graphicFrame>
        <p:nvGraphicFramePr>
          <p:cNvPr id="56" name="表格 55">
            <a:extLst>
              <a:ext uri="{FF2B5EF4-FFF2-40B4-BE49-F238E27FC236}">
                <a16:creationId xmlns:a16="http://schemas.microsoft.com/office/drawing/2014/main" id="{7B3C3F3B-09E6-426A-B50B-B2D95200F905}"/>
              </a:ext>
            </a:extLst>
          </p:cNvPr>
          <p:cNvGraphicFramePr>
            <a:graphicFrameLocks noGrp="1"/>
          </p:cNvGraphicFramePr>
          <p:nvPr>
            <p:extLst/>
          </p:nvPr>
        </p:nvGraphicFramePr>
        <p:xfrm>
          <a:off x="6272882" y="4945867"/>
          <a:ext cx="4176711" cy="395852"/>
        </p:xfrm>
        <a:graphic>
          <a:graphicData uri="http://schemas.openxmlformats.org/drawingml/2006/table">
            <a:tbl>
              <a:tblPr firstRow="1" bandRow="1"/>
              <a:tblGrid>
                <a:gridCol w="464079">
                  <a:extLst>
                    <a:ext uri="{9D8B030D-6E8A-4147-A177-3AD203B41FA5}">
                      <a16:colId xmlns:a16="http://schemas.microsoft.com/office/drawing/2014/main" val="20000"/>
                    </a:ext>
                  </a:extLst>
                </a:gridCol>
                <a:gridCol w="464079">
                  <a:extLst>
                    <a:ext uri="{9D8B030D-6E8A-4147-A177-3AD203B41FA5}">
                      <a16:colId xmlns:a16="http://schemas.microsoft.com/office/drawing/2014/main" val="20001"/>
                    </a:ext>
                  </a:extLst>
                </a:gridCol>
                <a:gridCol w="464079">
                  <a:extLst>
                    <a:ext uri="{9D8B030D-6E8A-4147-A177-3AD203B41FA5}">
                      <a16:colId xmlns:a16="http://schemas.microsoft.com/office/drawing/2014/main" val="20002"/>
                    </a:ext>
                  </a:extLst>
                </a:gridCol>
                <a:gridCol w="464079">
                  <a:extLst>
                    <a:ext uri="{9D8B030D-6E8A-4147-A177-3AD203B41FA5}">
                      <a16:colId xmlns:a16="http://schemas.microsoft.com/office/drawing/2014/main" val="20003"/>
                    </a:ext>
                  </a:extLst>
                </a:gridCol>
                <a:gridCol w="464079">
                  <a:extLst>
                    <a:ext uri="{9D8B030D-6E8A-4147-A177-3AD203B41FA5}">
                      <a16:colId xmlns:a16="http://schemas.microsoft.com/office/drawing/2014/main" val="20004"/>
                    </a:ext>
                  </a:extLst>
                </a:gridCol>
                <a:gridCol w="464079">
                  <a:extLst>
                    <a:ext uri="{9D8B030D-6E8A-4147-A177-3AD203B41FA5}">
                      <a16:colId xmlns:a16="http://schemas.microsoft.com/office/drawing/2014/main" val="20005"/>
                    </a:ext>
                  </a:extLst>
                </a:gridCol>
                <a:gridCol w="464079">
                  <a:extLst>
                    <a:ext uri="{9D8B030D-6E8A-4147-A177-3AD203B41FA5}">
                      <a16:colId xmlns:a16="http://schemas.microsoft.com/office/drawing/2014/main" val="20006"/>
                    </a:ext>
                  </a:extLst>
                </a:gridCol>
                <a:gridCol w="464079">
                  <a:extLst>
                    <a:ext uri="{9D8B030D-6E8A-4147-A177-3AD203B41FA5}">
                      <a16:colId xmlns:a16="http://schemas.microsoft.com/office/drawing/2014/main" val="20007"/>
                    </a:ext>
                  </a:extLst>
                </a:gridCol>
                <a:gridCol w="464079">
                  <a:extLst>
                    <a:ext uri="{9D8B030D-6E8A-4147-A177-3AD203B41FA5}">
                      <a16:colId xmlns:a16="http://schemas.microsoft.com/office/drawing/2014/main" val="20008"/>
                    </a:ext>
                  </a:extLst>
                </a:gridCol>
              </a:tblGrid>
              <a:tr h="395287">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1</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9</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4</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6</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8</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7</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333399">
                        <a:lumMod val="40000"/>
                        <a:lumOff val="60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5</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2</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D9EDEE">
                        <a:lumMod val="75000"/>
                      </a:srgbClr>
                    </a:solid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sz="2000" dirty="0">
                          <a:latin typeface="Calibri" panose="020F0502020204030204" pitchFamily="34" charset="0"/>
                          <a:cs typeface="Calibri" panose="020F0502020204030204" pitchFamily="34" charset="0"/>
                        </a:rPr>
                        <a:t>3</a:t>
                      </a:r>
                    </a:p>
                  </a:txBody>
                  <a:tcPr marL="91445" marR="91445" marT="45526" marB="45526">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bl>
          </a:graphicData>
        </a:graphic>
      </p:graphicFrame>
      <p:sp>
        <p:nvSpPr>
          <p:cNvPr id="57" name="文本框 17">
            <a:extLst>
              <a:ext uri="{FF2B5EF4-FFF2-40B4-BE49-F238E27FC236}">
                <a16:creationId xmlns:a16="http://schemas.microsoft.com/office/drawing/2014/main" id="{074812A5-E762-48F6-97AE-406FD40E9573}"/>
              </a:ext>
            </a:extLst>
          </p:cNvPr>
          <p:cNvSpPr txBox="1">
            <a:spLocks noChangeArrowheads="1"/>
          </p:cNvSpPr>
          <p:nvPr/>
        </p:nvSpPr>
        <p:spPr bwMode="auto">
          <a:xfrm>
            <a:off x="5394995" y="3567917"/>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行指针</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8" name="文本框 53">
            <a:extLst>
              <a:ext uri="{FF2B5EF4-FFF2-40B4-BE49-F238E27FC236}">
                <a16:creationId xmlns:a16="http://schemas.microsoft.com/office/drawing/2014/main" id="{453204C5-3507-4394-86F2-BCFEA58E8736}"/>
              </a:ext>
            </a:extLst>
          </p:cNvPr>
          <p:cNvSpPr txBox="1">
            <a:spLocks noChangeArrowheads="1"/>
          </p:cNvSpPr>
          <p:nvPr/>
        </p:nvSpPr>
        <p:spPr bwMode="auto">
          <a:xfrm>
            <a:off x="5394995" y="4225142"/>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列索引</a:t>
            </a:r>
            <a:endParaRPr lang="en-US" altLang="zh-CN" sz="1800" b="0">
              <a:solidFill>
                <a:srgbClr val="0000CC"/>
              </a:solidFill>
              <a:latin typeface="微软雅黑" panose="020B0503020204020204" pitchFamily="34" charset="-122"/>
              <a:ea typeface="微软雅黑" panose="020B0503020204020204" pitchFamily="34" charset="-122"/>
            </a:endParaRPr>
          </a:p>
        </p:txBody>
      </p:sp>
      <p:sp>
        <p:nvSpPr>
          <p:cNvPr id="59" name="文本框 54">
            <a:extLst>
              <a:ext uri="{FF2B5EF4-FFF2-40B4-BE49-F238E27FC236}">
                <a16:creationId xmlns:a16="http://schemas.microsoft.com/office/drawing/2014/main" id="{0E1D29E0-4613-4012-A0F6-3041947E8649}"/>
              </a:ext>
            </a:extLst>
          </p:cNvPr>
          <p:cNvSpPr txBox="1">
            <a:spLocks noChangeArrowheads="1"/>
          </p:cNvSpPr>
          <p:nvPr/>
        </p:nvSpPr>
        <p:spPr bwMode="auto">
          <a:xfrm>
            <a:off x="5394995" y="4961742"/>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buSzTx/>
              <a:buFontTx/>
              <a:buNone/>
            </a:pPr>
            <a:r>
              <a:rPr lang="zh-CN" altLang="en-US" sz="1800" b="0">
                <a:solidFill>
                  <a:srgbClr val="0000CC"/>
                </a:solidFill>
                <a:latin typeface="微软雅黑" panose="020B0503020204020204" pitchFamily="34" charset="-122"/>
                <a:ea typeface="微软雅黑" panose="020B0503020204020204" pitchFamily="34" charset="-122"/>
              </a:rPr>
              <a:t>边数据</a:t>
            </a:r>
            <a:endParaRPr lang="en-US" altLang="zh-CN" sz="1800" b="0">
              <a:solidFill>
                <a:srgbClr val="0000CC"/>
              </a:solidFill>
              <a:latin typeface="微软雅黑" panose="020B0503020204020204" pitchFamily="34" charset="-122"/>
              <a:ea typeface="微软雅黑" panose="020B0503020204020204" pitchFamily="34" charset="-122"/>
            </a:endParaRPr>
          </a:p>
        </p:txBody>
      </p:sp>
      <p:cxnSp>
        <p:nvCxnSpPr>
          <p:cNvPr id="60" name="直接箭头连接符 59">
            <a:extLst>
              <a:ext uri="{FF2B5EF4-FFF2-40B4-BE49-F238E27FC236}">
                <a16:creationId xmlns:a16="http://schemas.microsoft.com/office/drawing/2014/main" id="{968B62A6-E224-4F5E-AA0B-ACCB7179B91B}"/>
              </a:ext>
            </a:extLst>
          </p:cNvPr>
          <p:cNvCxnSpPr/>
          <p:nvPr/>
        </p:nvCxnSpPr>
        <p:spPr>
          <a:xfrm>
            <a:off x="6539582" y="3937804"/>
            <a:ext cx="1588" cy="287338"/>
          </a:xfrm>
          <a:prstGeom prst="straightConnector1">
            <a:avLst/>
          </a:prstGeom>
          <a:noFill/>
          <a:ln w="25400" cap="flat" cmpd="sng" algn="ctr">
            <a:solidFill>
              <a:srgbClr val="0000CC"/>
            </a:solidFill>
            <a:prstDash val="solid"/>
            <a:tailEnd type="triangle"/>
          </a:ln>
          <a:effectLst/>
        </p:spPr>
      </p:cxnSp>
      <p:cxnSp>
        <p:nvCxnSpPr>
          <p:cNvPr id="61" name="直接箭头连接符 60">
            <a:extLst>
              <a:ext uri="{FF2B5EF4-FFF2-40B4-BE49-F238E27FC236}">
                <a16:creationId xmlns:a16="http://schemas.microsoft.com/office/drawing/2014/main" id="{C1A4E97D-8132-4A02-8D39-E0E3590F6A27}"/>
              </a:ext>
            </a:extLst>
          </p:cNvPr>
          <p:cNvCxnSpPr/>
          <p:nvPr/>
        </p:nvCxnSpPr>
        <p:spPr>
          <a:xfrm>
            <a:off x="6528470" y="4634717"/>
            <a:ext cx="1587" cy="288925"/>
          </a:xfrm>
          <a:prstGeom prst="straightConnector1">
            <a:avLst/>
          </a:prstGeom>
          <a:noFill/>
          <a:ln w="25400" cap="flat" cmpd="sng" algn="ctr">
            <a:solidFill>
              <a:srgbClr val="0000CC"/>
            </a:solidFill>
            <a:prstDash val="solid"/>
            <a:tailEnd type="triangle"/>
          </a:ln>
          <a:effectLst/>
        </p:spPr>
      </p:cxnSp>
      <p:cxnSp>
        <p:nvCxnSpPr>
          <p:cNvPr id="62" name="直接箭头连接符 61">
            <a:extLst>
              <a:ext uri="{FF2B5EF4-FFF2-40B4-BE49-F238E27FC236}">
                <a16:creationId xmlns:a16="http://schemas.microsoft.com/office/drawing/2014/main" id="{A1286798-9BC9-48BE-8429-17A244831E76}"/>
              </a:ext>
            </a:extLst>
          </p:cNvPr>
          <p:cNvCxnSpPr/>
          <p:nvPr/>
        </p:nvCxnSpPr>
        <p:spPr>
          <a:xfrm>
            <a:off x="6974557" y="4634717"/>
            <a:ext cx="1588" cy="288925"/>
          </a:xfrm>
          <a:prstGeom prst="straightConnector1">
            <a:avLst/>
          </a:prstGeom>
          <a:noFill/>
          <a:ln w="25400" cap="flat" cmpd="sng" algn="ctr">
            <a:solidFill>
              <a:srgbClr val="0000CC"/>
            </a:solidFill>
            <a:prstDash val="solid"/>
            <a:tailEnd type="triangle"/>
          </a:ln>
          <a:effectLst/>
        </p:spPr>
      </p:cxnSp>
      <p:cxnSp>
        <p:nvCxnSpPr>
          <p:cNvPr id="63" name="直接箭头连接符 62">
            <a:extLst>
              <a:ext uri="{FF2B5EF4-FFF2-40B4-BE49-F238E27FC236}">
                <a16:creationId xmlns:a16="http://schemas.microsoft.com/office/drawing/2014/main" id="{76DBB63A-CCAE-4B8E-86A1-783102FE7A50}"/>
              </a:ext>
            </a:extLst>
          </p:cNvPr>
          <p:cNvCxnSpPr/>
          <p:nvPr/>
        </p:nvCxnSpPr>
        <p:spPr>
          <a:xfrm>
            <a:off x="7433345" y="4634717"/>
            <a:ext cx="1587" cy="288925"/>
          </a:xfrm>
          <a:prstGeom prst="straightConnector1">
            <a:avLst/>
          </a:prstGeom>
          <a:noFill/>
          <a:ln w="25400" cap="flat" cmpd="sng" algn="ctr">
            <a:solidFill>
              <a:srgbClr val="0000CC"/>
            </a:solidFill>
            <a:prstDash val="solid"/>
            <a:tailEnd type="triangle"/>
          </a:ln>
          <a:effectLst/>
        </p:spPr>
      </p:cxnSp>
      <p:cxnSp>
        <p:nvCxnSpPr>
          <p:cNvPr id="64" name="直接箭头连接符 63">
            <a:extLst>
              <a:ext uri="{FF2B5EF4-FFF2-40B4-BE49-F238E27FC236}">
                <a16:creationId xmlns:a16="http://schemas.microsoft.com/office/drawing/2014/main" id="{B8974651-E9EF-41C8-A33B-B15150C60116}"/>
              </a:ext>
            </a:extLst>
          </p:cNvPr>
          <p:cNvCxnSpPr/>
          <p:nvPr/>
        </p:nvCxnSpPr>
        <p:spPr>
          <a:xfrm>
            <a:off x="7065045" y="3936217"/>
            <a:ext cx="801687" cy="288925"/>
          </a:xfrm>
          <a:prstGeom prst="straightConnector1">
            <a:avLst/>
          </a:prstGeom>
          <a:noFill/>
          <a:ln w="25400" cap="flat" cmpd="sng" algn="ctr">
            <a:solidFill>
              <a:srgbClr val="0000CC"/>
            </a:solidFill>
            <a:prstDash val="solid"/>
            <a:tailEnd type="triangle"/>
          </a:ln>
          <a:effectLst/>
        </p:spPr>
      </p:cxnSp>
      <p:cxnSp>
        <p:nvCxnSpPr>
          <p:cNvPr id="65" name="直接箭头连接符 64">
            <a:extLst>
              <a:ext uri="{FF2B5EF4-FFF2-40B4-BE49-F238E27FC236}">
                <a16:creationId xmlns:a16="http://schemas.microsoft.com/office/drawing/2014/main" id="{5ECDE87C-431D-4F20-8999-DFD87C362953}"/>
              </a:ext>
            </a:extLst>
          </p:cNvPr>
          <p:cNvCxnSpPr/>
          <p:nvPr/>
        </p:nvCxnSpPr>
        <p:spPr>
          <a:xfrm>
            <a:off x="7587332" y="3936217"/>
            <a:ext cx="801688" cy="288925"/>
          </a:xfrm>
          <a:prstGeom prst="straightConnector1">
            <a:avLst/>
          </a:prstGeom>
          <a:noFill/>
          <a:ln w="25400" cap="flat" cmpd="sng" algn="ctr">
            <a:solidFill>
              <a:srgbClr val="0000CC"/>
            </a:solidFill>
            <a:prstDash val="solid"/>
            <a:tailEnd type="triangle"/>
          </a:ln>
          <a:effectLst/>
        </p:spPr>
      </p:cxnSp>
      <p:cxnSp>
        <p:nvCxnSpPr>
          <p:cNvPr id="66" name="直接箭头连接符 65">
            <a:extLst>
              <a:ext uri="{FF2B5EF4-FFF2-40B4-BE49-F238E27FC236}">
                <a16:creationId xmlns:a16="http://schemas.microsoft.com/office/drawing/2014/main" id="{1986DA83-D423-4B21-B8C9-BDAA68E169C6}"/>
              </a:ext>
            </a:extLst>
          </p:cNvPr>
          <p:cNvCxnSpPr/>
          <p:nvPr/>
        </p:nvCxnSpPr>
        <p:spPr>
          <a:xfrm>
            <a:off x="8135020" y="3923517"/>
            <a:ext cx="1162050" cy="301625"/>
          </a:xfrm>
          <a:prstGeom prst="straightConnector1">
            <a:avLst/>
          </a:prstGeom>
          <a:noFill/>
          <a:ln w="25400" cap="flat" cmpd="sng" algn="ctr">
            <a:solidFill>
              <a:srgbClr val="0000CC"/>
            </a:solidFill>
            <a:prstDash val="solid"/>
            <a:tailEnd type="triangle"/>
          </a:ln>
          <a:effectLst/>
        </p:spPr>
      </p:cxnSp>
      <p:cxnSp>
        <p:nvCxnSpPr>
          <p:cNvPr id="67" name="直接箭头连接符 66">
            <a:extLst>
              <a:ext uri="{FF2B5EF4-FFF2-40B4-BE49-F238E27FC236}">
                <a16:creationId xmlns:a16="http://schemas.microsoft.com/office/drawing/2014/main" id="{29208EB7-101F-4D8F-A73C-9F05D243523C}"/>
              </a:ext>
            </a:extLst>
          </p:cNvPr>
          <p:cNvCxnSpPr/>
          <p:nvPr/>
        </p:nvCxnSpPr>
        <p:spPr>
          <a:xfrm>
            <a:off x="8722395" y="3936217"/>
            <a:ext cx="1006475" cy="288925"/>
          </a:xfrm>
          <a:prstGeom prst="straightConnector1">
            <a:avLst/>
          </a:prstGeom>
          <a:noFill/>
          <a:ln w="25400" cap="flat" cmpd="sng" algn="ctr">
            <a:solidFill>
              <a:srgbClr val="0000CC"/>
            </a:solidFill>
            <a:prstDash val="solid"/>
            <a:tailEnd type="triangle"/>
          </a:ln>
          <a:effectLst/>
        </p:spPr>
      </p:cxnSp>
      <p:cxnSp>
        <p:nvCxnSpPr>
          <p:cNvPr id="68" name="直接箭头连接符 67">
            <a:extLst>
              <a:ext uri="{FF2B5EF4-FFF2-40B4-BE49-F238E27FC236}">
                <a16:creationId xmlns:a16="http://schemas.microsoft.com/office/drawing/2014/main" id="{B5F159CE-04AA-476E-9DD4-3C9E75FCB777}"/>
              </a:ext>
            </a:extLst>
          </p:cNvPr>
          <p:cNvCxnSpPr/>
          <p:nvPr/>
        </p:nvCxnSpPr>
        <p:spPr>
          <a:xfrm>
            <a:off x="9278020" y="3948917"/>
            <a:ext cx="1006475" cy="288925"/>
          </a:xfrm>
          <a:prstGeom prst="straightConnector1">
            <a:avLst/>
          </a:prstGeom>
          <a:noFill/>
          <a:ln w="25400" cap="flat" cmpd="sng" algn="ctr">
            <a:solidFill>
              <a:srgbClr val="0000CC"/>
            </a:solidFill>
            <a:prstDash val="solid"/>
            <a:tailEnd type="triangle"/>
          </a:ln>
          <a:effectLst/>
        </p:spPr>
      </p:cxnSp>
      <p:cxnSp>
        <p:nvCxnSpPr>
          <p:cNvPr id="69" name="直接箭头连接符 68">
            <a:extLst>
              <a:ext uri="{FF2B5EF4-FFF2-40B4-BE49-F238E27FC236}">
                <a16:creationId xmlns:a16="http://schemas.microsoft.com/office/drawing/2014/main" id="{853AE3C9-CC4F-4412-AD0C-F6056F6A78F7}"/>
              </a:ext>
            </a:extLst>
          </p:cNvPr>
          <p:cNvCxnSpPr/>
          <p:nvPr/>
        </p:nvCxnSpPr>
        <p:spPr>
          <a:xfrm>
            <a:off x="7893720" y="4610904"/>
            <a:ext cx="0" cy="350838"/>
          </a:xfrm>
          <a:prstGeom prst="straightConnector1">
            <a:avLst/>
          </a:prstGeom>
          <a:noFill/>
          <a:ln w="25400" cap="flat" cmpd="sng" algn="ctr">
            <a:solidFill>
              <a:srgbClr val="0000CC"/>
            </a:solidFill>
            <a:prstDash val="solid"/>
            <a:tailEnd type="triangle"/>
          </a:ln>
          <a:effectLst/>
        </p:spPr>
      </p:cxnSp>
      <p:cxnSp>
        <p:nvCxnSpPr>
          <p:cNvPr id="70" name="直接箭头连接符 69">
            <a:extLst>
              <a:ext uri="{FF2B5EF4-FFF2-40B4-BE49-F238E27FC236}">
                <a16:creationId xmlns:a16="http://schemas.microsoft.com/office/drawing/2014/main" id="{66469D67-E5ED-44DC-B809-4AD2ED722514}"/>
              </a:ext>
            </a:extLst>
          </p:cNvPr>
          <p:cNvCxnSpPr/>
          <p:nvPr/>
        </p:nvCxnSpPr>
        <p:spPr>
          <a:xfrm>
            <a:off x="8398545" y="4610904"/>
            <a:ext cx="0" cy="350838"/>
          </a:xfrm>
          <a:prstGeom prst="straightConnector1">
            <a:avLst/>
          </a:prstGeom>
          <a:noFill/>
          <a:ln w="25400" cap="flat" cmpd="sng" algn="ctr">
            <a:solidFill>
              <a:srgbClr val="0000CC"/>
            </a:solidFill>
            <a:prstDash val="solid"/>
            <a:tailEnd type="triangle"/>
          </a:ln>
          <a:effectLst/>
        </p:spPr>
      </p:cxnSp>
      <p:cxnSp>
        <p:nvCxnSpPr>
          <p:cNvPr id="71" name="直接箭头连接符 70">
            <a:extLst>
              <a:ext uri="{FF2B5EF4-FFF2-40B4-BE49-F238E27FC236}">
                <a16:creationId xmlns:a16="http://schemas.microsoft.com/office/drawing/2014/main" id="{1DA23916-F150-4C32-82C6-FB0E6E2D1B72}"/>
              </a:ext>
            </a:extLst>
          </p:cNvPr>
          <p:cNvCxnSpPr/>
          <p:nvPr/>
        </p:nvCxnSpPr>
        <p:spPr>
          <a:xfrm>
            <a:off x="8793832" y="4622017"/>
            <a:ext cx="0" cy="350837"/>
          </a:xfrm>
          <a:prstGeom prst="straightConnector1">
            <a:avLst/>
          </a:prstGeom>
          <a:noFill/>
          <a:ln w="25400" cap="flat" cmpd="sng" algn="ctr">
            <a:solidFill>
              <a:srgbClr val="0000CC"/>
            </a:solidFill>
            <a:prstDash val="solid"/>
            <a:tailEnd type="triangle"/>
          </a:ln>
          <a:effectLst/>
        </p:spPr>
      </p:cxnSp>
      <p:cxnSp>
        <p:nvCxnSpPr>
          <p:cNvPr id="72" name="直接箭头连接符 71">
            <a:extLst>
              <a:ext uri="{FF2B5EF4-FFF2-40B4-BE49-F238E27FC236}">
                <a16:creationId xmlns:a16="http://schemas.microsoft.com/office/drawing/2014/main" id="{3DB821F1-582C-4A84-B5EA-9C17B2DE0639}"/>
              </a:ext>
            </a:extLst>
          </p:cNvPr>
          <p:cNvCxnSpPr/>
          <p:nvPr/>
        </p:nvCxnSpPr>
        <p:spPr>
          <a:xfrm>
            <a:off x="9287545" y="4604554"/>
            <a:ext cx="0" cy="349250"/>
          </a:xfrm>
          <a:prstGeom prst="straightConnector1">
            <a:avLst/>
          </a:prstGeom>
          <a:noFill/>
          <a:ln w="25400" cap="flat" cmpd="sng" algn="ctr">
            <a:solidFill>
              <a:srgbClr val="0000CC"/>
            </a:solidFill>
            <a:prstDash val="solid"/>
            <a:tailEnd type="triangle"/>
          </a:ln>
          <a:effectLst/>
        </p:spPr>
      </p:cxnSp>
      <p:cxnSp>
        <p:nvCxnSpPr>
          <p:cNvPr id="73" name="直接箭头连接符 72">
            <a:extLst>
              <a:ext uri="{FF2B5EF4-FFF2-40B4-BE49-F238E27FC236}">
                <a16:creationId xmlns:a16="http://schemas.microsoft.com/office/drawing/2014/main" id="{5F7CE8DE-2095-4A8F-9953-DC514B11CA80}"/>
              </a:ext>
            </a:extLst>
          </p:cNvPr>
          <p:cNvCxnSpPr/>
          <p:nvPr/>
        </p:nvCxnSpPr>
        <p:spPr>
          <a:xfrm>
            <a:off x="9771732" y="4604554"/>
            <a:ext cx="0" cy="349250"/>
          </a:xfrm>
          <a:prstGeom prst="straightConnector1">
            <a:avLst/>
          </a:prstGeom>
          <a:noFill/>
          <a:ln w="25400" cap="flat" cmpd="sng" algn="ctr">
            <a:solidFill>
              <a:srgbClr val="0000CC"/>
            </a:solidFill>
            <a:prstDash val="solid"/>
            <a:tailEnd type="triangle"/>
          </a:ln>
          <a:effectLst/>
        </p:spPr>
      </p:cxnSp>
      <p:cxnSp>
        <p:nvCxnSpPr>
          <p:cNvPr id="74" name="直接箭头连接符 73">
            <a:extLst>
              <a:ext uri="{FF2B5EF4-FFF2-40B4-BE49-F238E27FC236}">
                <a16:creationId xmlns:a16="http://schemas.microsoft.com/office/drawing/2014/main" id="{A3C68C89-C9BD-4802-9BA5-8433A5BD6D8D}"/>
              </a:ext>
            </a:extLst>
          </p:cNvPr>
          <p:cNvCxnSpPr/>
          <p:nvPr/>
        </p:nvCxnSpPr>
        <p:spPr>
          <a:xfrm>
            <a:off x="10233695" y="4604554"/>
            <a:ext cx="0" cy="349250"/>
          </a:xfrm>
          <a:prstGeom prst="straightConnector1">
            <a:avLst/>
          </a:prstGeom>
          <a:noFill/>
          <a:ln w="25400" cap="flat" cmpd="sng" algn="ctr">
            <a:solidFill>
              <a:srgbClr val="0000CC"/>
            </a:solidFill>
            <a:prstDash val="solid"/>
            <a:tailEnd type="triangle"/>
          </a:ln>
          <a:effectLst/>
        </p:spPr>
      </p:cxnSp>
      <p:sp>
        <p:nvSpPr>
          <p:cNvPr id="75" name="文本框 73">
            <a:extLst>
              <a:ext uri="{FF2B5EF4-FFF2-40B4-BE49-F238E27FC236}">
                <a16:creationId xmlns:a16="http://schemas.microsoft.com/office/drawing/2014/main" id="{10DEE187-7F4B-44F6-B037-9ACA3F8F4CD8}"/>
              </a:ext>
            </a:extLst>
          </p:cNvPr>
          <p:cNvSpPr txBox="1">
            <a:spLocks noChangeArrowheads="1"/>
          </p:cNvSpPr>
          <p:nvPr/>
        </p:nvSpPr>
        <p:spPr bwMode="auto">
          <a:xfrm>
            <a:off x="6366545" y="1281917"/>
            <a:ext cx="2563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graphicFrame>
        <p:nvGraphicFramePr>
          <p:cNvPr id="76" name="表格 75">
            <a:extLst>
              <a:ext uri="{FF2B5EF4-FFF2-40B4-BE49-F238E27FC236}">
                <a16:creationId xmlns:a16="http://schemas.microsoft.com/office/drawing/2014/main" id="{C86E8772-EDC3-4C23-AF0D-A1E877182411}"/>
              </a:ext>
            </a:extLst>
          </p:cNvPr>
          <p:cNvGraphicFramePr>
            <a:graphicFrameLocks noGrp="1"/>
          </p:cNvGraphicFramePr>
          <p:nvPr>
            <p:extLst/>
          </p:nvPr>
        </p:nvGraphicFramePr>
        <p:xfrm>
          <a:off x="6179220" y="1718479"/>
          <a:ext cx="3255960" cy="370840"/>
        </p:xfrm>
        <a:graphic>
          <a:graphicData uri="http://schemas.openxmlformats.org/drawingml/2006/table">
            <a:tbl>
              <a:tblPr firstRow="1" bandRow="1"/>
              <a:tblGrid>
                <a:gridCol w="542660">
                  <a:extLst>
                    <a:ext uri="{9D8B030D-6E8A-4147-A177-3AD203B41FA5}">
                      <a16:colId xmlns:a16="http://schemas.microsoft.com/office/drawing/2014/main" val="20000"/>
                    </a:ext>
                  </a:extLst>
                </a:gridCol>
                <a:gridCol w="542660">
                  <a:extLst>
                    <a:ext uri="{9D8B030D-6E8A-4147-A177-3AD203B41FA5}">
                      <a16:colId xmlns:a16="http://schemas.microsoft.com/office/drawing/2014/main" val="20001"/>
                    </a:ext>
                  </a:extLst>
                </a:gridCol>
                <a:gridCol w="542660">
                  <a:extLst>
                    <a:ext uri="{9D8B030D-6E8A-4147-A177-3AD203B41FA5}">
                      <a16:colId xmlns:a16="http://schemas.microsoft.com/office/drawing/2014/main" val="20002"/>
                    </a:ext>
                  </a:extLst>
                </a:gridCol>
                <a:gridCol w="542660">
                  <a:extLst>
                    <a:ext uri="{9D8B030D-6E8A-4147-A177-3AD203B41FA5}">
                      <a16:colId xmlns:a16="http://schemas.microsoft.com/office/drawing/2014/main" val="20003"/>
                    </a:ext>
                  </a:extLst>
                </a:gridCol>
                <a:gridCol w="542660">
                  <a:extLst>
                    <a:ext uri="{9D8B030D-6E8A-4147-A177-3AD203B41FA5}">
                      <a16:colId xmlns:a16="http://schemas.microsoft.com/office/drawing/2014/main" val="20004"/>
                    </a:ext>
                  </a:extLst>
                </a:gridCol>
                <a:gridCol w="542660">
                  <a:extLst>
                    <a:ext uri="{9D8B030D-6E8A-4147-A177-3AD203B41FA5}">
                      <a16:colId xmlns:a16="http://schemas.microsoft.com/office/drawing/2014/main" val="20005"/>
                    </a:ext>
                  </a:extLst>
                </a:gridCol>
              </a:tblGrid>
              <a:tr h="370840">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algn="ct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1</a:t>
                      </a:r>
                      <a:endParaRPr lang="en-US" i="0" baseline="-25000" dirty="0">
                        <a:solidFill>
                          <a:srgbClr val="C00000"/>
                        </a:solidFill>
                        <a:latin typeface="Times New Roman" panose="02020603050405020304" pitchFamily="18" charset="0"/>
                        <a:cs typeface="Times New Roman" panose="02020603050405020304" pitchFamily="18" charset="0"/>
                      </a:endParaRPr>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2</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3</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4</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5</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0" marR="0" indent="0" algn="ctr" defTabSz="914400" eaLnBrk="0" fontAlgn="base" latinLnBrk="0" hangingPunct="0">
                        <a:lnSpc>
                          <a:spcPct val="100000"/>
                        </a:lnSpc>
                        <a:spcBef>
                          <a:spcPct val="0"/>
                        </a:spcBef>
                        <a:spcAft>
                          <a:spcPct val="0"/>
                        </a:spcAft>
                        <a:buClrTx/>
                        <a:buSzTx/>
                        <a:buFont typeface="Arial" charset="0"/>
                        <a:buNone/>
                        <a:tabLst/>
                        <a:defRPr/>
                      </a:pPr>
                      <a:r>
                        <a:rPr lang="en-US" altLang="zh-CN" i="1" dirty="0">
                          <a:solidFill>
                            <a:srgbClr val="C00000"/>
                          </a:solidFill>
                          <a:latin typeface="Times New Roman" panose="02020603050405020304" pitchFamily="18" charset="0"/>
                          <a:cs typeface="Times New Roman" panose="02020603050405020304" pitchFamily="18" charset="0"/>
                        </a:rPr>
                        <a:t>v</a:t>
                      </a:r>
                      <a:r>
                        <a:rPr lang="en-US" altLang="zh-CN" i="0" baseline="-25000" dirty="0">
                          <a:solidFill>
                            <a:srgbClr val="C00000"/>
                          </a:solidFill>
                          <a:latin typeface="Times New Roman" panose="02020603050405020304" pitchFamily="18" charset="0"/>
                          <a:cs typeface="Times New Roman" panose="02020603050405020304" pitchFamily="18" charset="0"/>
                        </a:rPr>
                        <a:t>6</a:t>
                      </a:r>
                      <a:endParaRPr lang="en-US" dirty="0"/>
                    </a:p>
                  </a:txBody>
                  <a:tcPr marL="91474" marR="91474">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77" name="圆角矩形 25">
            <a:extLst>
              <a:ext uri="{FF2B5EF4-FFF2-40B4-BE49-F238E27FC236}">
                <a16:creationId xmlns:a16="http://schemas.microsoft.com/office/drawing/2014/main" id="{FCD24E57-3373-4046-933B-37C674B5133F}"/>
              </a:ext>
            </a:extLst>
          </p:cNvPr>
          <p:cNvSpPr/>
          <p:nvPr/>
        </p:nvSpPr>
        <p:spPr>
          <a:xfrm>
            <a:off x="5315620" y="3082142"/>
            <a:ext cx="5276850" cy="2447925"/>
          </a:xfrm>
          <a:prstGeom prst="roundRect">
            <a:avLst/>
          </a:prstGeom>
          <a:noFill/>
          <a:ln w="25400" cap="flat" cmpd="sng" algn="ctr">
            <a:solidFill>
              <a:srgbClr val="000000"/>
            </a:solidFill>
            <a:prstDash val="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Arial"/>
              <a:ea typeface="宋体"/>
              <a:cs typeface="+mn-cs"/>
            </a:endParaRPr>
          </a:p>
        </p:txBody>
      </p:sp>
      <p:sp>
        <p:nvSpPr>
          <p:cNvPr id="78" name="文本框 76">
            <a:extLst>
              <a:ext uri="{FF2B5EF4-FFF2-40B4-BE49-F238E27FC236}">
                <a16:creationId xmlns:a16="http://schemas.microsoft.com/office/drawing/2014/main" id="{109CFE63-2E4A-4964-90AB-4378A24649AF}"/>
              </a:ext>
            </a:extLst>
          </p:cNvPr>
          <p:cNvSpPr txBox="1">
            <a:spLocks noChangeArrowheads="1"/>
          </p:cNvSpPr>
          <p:nvPr/>
        </p:nvSpPr>
        <p:spPr bwMode="auto">
          <a:xfrm>
            <a:off x="6417345" y="2626529"/>
            <a:ext cx="256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80000"/>
              <a:buFont typeface="Wingdings" panose="05000000000000000000" pitchFamily="2" charset="2"/>
              <a:defRPr sz="2800" b="1">
                <a:solidFill>
                  <a:srgbClr val="003366"/>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Wingdings" panose="05000000000000000000" pitchFamily="2" charset="2"/>
              <a:buChar char="»"/>
              <a:defRPr kumimoji="1" sz="2000">
                <a:solidFill>
                  <a:schemeClr val="tx1"/>
                </a:solidFill>
                <a:latin typeface="Arial" panose="020B0604020202020204" pitchFamily="34" charset="0"/>
                <a:ea typeface="宋体" panose="02010600030101010101" pitchFamily="2" charset="-122"/>
              </a:defRPr>
            </a:lvl9pPr>
          </a:lstStyle>
          <a:p>
            <a:pPr algn="ctr" eaLnBrk="0" fontAlgn="base" hangingPunct="0">
              <a:spcBef>
                <a:spcPct val="0"/>
              </a:spcBef>
              <a:spcAft>
                <a:spcPct val="0"/>
              </a:spcAft>
              <a:buSzTx/>
              <a:buFontTx/>
              <a:buNone/>
            </a:pPr>
            <a:r>
              <a:rPr lang="zh-CN" altLang="en-US" sz="2000" b="0">
                <a:solidFill>
                  <a:srgbClr val="0000CC"/>
                </a:solidFill>
                <a:latin typeface="微软雅黑" panose="020B0503020204020204" pitchFamily="34" charset="-122"/>
                <a:ea typeface="微软雅黑" panose="020B0503020204020204" pitchFamily="34" charset="-122"/>
              </a:rPr>
              <a:t>边数组</a:t>
            </a:r>
            <a:endParaRPr lang="en-US" altLang="zh-CN" sz="2000" b="0">
              <a:solidFill>
                <a:srgbClr val="0000CC"/>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288D4BBF-2746-274E-AA8F-C7C1EDB75029}"/>
              </a:ext>
            </a:extLst>
          </p:cNvPr>
          <p:cNvSpPr>
            <a:spLocks noGrp="1"/>
          </p:cNvSpPr>
          <p:nvPr>
            <p:ph type="sldNum" sz="quarter" idx="12"/>
          </p:nvPr>
        </p:nvSpPr>
        <p:spPr/>
        <p:txBody>
          <a:bodyPr/>
          <a:lstStyle/>
          <a:p>
            <a:fld id="{B13F0FA4-29F4-4B1D-A16B-0D7169EBD889}" type="slidenum">
              <a:rPr lang="en-US" smtClean="0"/>
              <a:t>85</a:t>
            </a:fld>
            <a:endParaRPr lang="en-US" dirty="0"/>
          </a:p>
        </p:txBody>
      </p:sp>
    </p:spTree>
    <p:extLst>
      <p:ext uri="{BB962C8B-B14F-4D97-AF65-F5344CB8AC3E}">
        <p14:creationId xmlns:p14="http://schemas.microsoft.com/office/powerpoint/2010/main" val="1572830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9377-04A6-4DA0-9BE0-426BD651D7F2}"/>
              </a:ext>
            </a:extLst>
          </p:cNvPr>
          <p:cNvSpPr>
            <a:spLocks noGrp="1"/>
          </p:cNvSpPr>
          <p:nvPr>
            <p:ph type="title"/>
          </p:nvPr>
        </p:nvSpPr>
        <p:spPr/>
        <p:txBody>
          <a:bodyPr/>
          <a:lstStyle/>
          <a:p>
            <a:r>
              <a:rPr lang="zh-CN" altLang="en-US" dirty="0"/>
              <a:t>图计算并行编程模型</a:t>
            </a:r>
          </a:p>
        </p:txBody>
      </p:sp>
      <p:sp>
        <p:nvSpPr>
          <p:cNvPr id="3" name="Content Placeholder 2">
            <a:extLst>
              <a:ext uri="{FF2B5EF4-FFF2-40B4-BE49-F238E27FC236}">
                <a16:creationId xmlns:a16="http://schemas.microsoft.com/office/drawing/2014/main" id="{73CF922E-9022-45B1-92BE-B6696EAF972A}"/>
              </a:ext>
            </a:extLst>
          </p:cNvPr>
          <p:cNvSpPr>
            <a:spLocks noGrp="1"/>
          </p:cNvSpPr>
          <p:nvPr>
            <p:ph idx="1"/>
          </p:nvPr>
        </p:nvSpPr>
        <p:spPr/>
        <p:txBody>
          <a:bodyPr/>
          <a:lstStyle/>
          <a:p>
            <a:r>
              <a:rPr lang="zh-CN" altLang="en-US" dirty="0"/>
              <a:t>图计算并行编程模型需求</a:t>
            </a:r>
            <a:endParaRPr lang="en-US" altLang="zh-CN" dirty="0"/>
          </a:p>
          <a:p>
            <a:pPr lvl="1"/>
            <a:r>
              <a:rPr lang="zh-CN" altLang="en-US" dirty="0">
                <a:solidFill>
                  <a:srgbClr val="C00000"/>
                </a:solidFill>
              </a:rPr>
              <a:t>易于编写，简单上手</a:t>
            </a:r>
            <a:endParaRPr lang="en-US" altLang="zh-CN" dirty="0">
              <a:solidFill>
                <a:srgbClr val="C00000"/>
              </a:solidFill>
            </a:endParaRPr>
          </a:p>
          <a:p>
            <a:pPr lvl="1"/>
            <a:r>
              <a:rPr lang="zh-CN" altLang="en-US" dirty="0">
                <a:solidFill>
                  <a:srgbClr val="C00000"/>
                </a:solidFill>
              </a:rPr>
              <a:t>灵活表达不同图算法</a:t>
            </a:r>
            <a:endParaRPr lang="en-US" altLang="zh-CN" dirty="0">
              <a:solidFill>
                <a:srgbClr val="C00000"/>
              </a:solidFill>
            </a:endParaRPr>
          </a:p>
          <a:p>
            <a:pPr lvl="1"/>
            <a:r>
              <a:rPr lang="zh-CN" altLang="en-US" dirty="0">
                <a:solidFill>
                  <a:srgbClr val="C00000"/>
                </a:solidFill>
              </a:rPr>
              <a:t>与底层并行体系结构相适应</a:t>
            </a:r>
            <a:endParaRPr lang="en-US" altLang="zh-CN" dirty="0">
              <a:solidFill>
                <a:srgbClr val="C00000"/>
              </a:solidFill>
            </a:endParaRPr>
          </a:p>
          <a:p>
            <a:endParaRPr lang="en-US" altLang="zh-CN" dirty="0"/>
          </a:p>
          <a:p>
            <a:r>
              <a:rPr lang="zh-CN" altLang="en-US" dirty="0"/>
              <a:t>主流图计算系统采用的编程模型</a:t>
            </a:r>
            <a:endParaRPr lang="en-US" altLang="zh-CN" dirty="0"/>
          </a:p>
          <a:p>
            <a:pPr lvl="1"/>
            <a:r>
              <a:rPr lang="zh-CN" altLang="en-US" dirty="0">
                <a:solidFill>
                  <a:srgbClr val="0000FF"/>
                </a:solidFill>
              </a:rPr>
              <a:t>以点为中心的编程模型</a:t>
            </a:r>
            <a:endParaRPr lang="en-US" altLang="zh-CN" dirty="0">
              <a:solidFill>
                <a:srgbClr val="0000FF"/>
              </a:solidFill>
            </a:endParaRPr>
          </a:p>
          <a:p>
            <a:pPr lvl="1"/>
            <a:r>
              <a:rPr lang="zh-CN" altLang="en-US" dirty="0">
                <a:solidFill>
                  <a:srgbClr val="0000FF"/>
                </a:solidFill>
              </a:rPr>
              <a:t>以边为中心的编程模型</a:t>
            </a:r>
            <a:endParaRPr lang="en-US" altLang="zh-CN" dirty="0">
              <a:solidFill>
                <a:srgbClr val="0000FF"/>
              </a:solidFill>
            </a:endParaRPr>
          </a:p>
          <a:p>
            <a:pPr lvl="1"/>
            <a:r>
              <a:rPr lang="zh-CN" altLang="en-US" dirty="0">
                <a:solidFill>
                  <a:srgbClr val="0000FF"/>
                </a:solidFill>
              </a:rPr>
              <a:t>以路径为中心的编程模型</a:t>
            </a:r>
            <a:endParaRPr lang="en-US" altLang="zh-CN" dirty="0">
              <a:solidFill>
                <a:srgbClr val="0000FF"/>
              </a:solidFill>
            </a:endParaRPr>
          </a:p>
          <a:p>
            <a:pPr lvl="1"/>
            <a:r>
              <a:rPr lang="zh-CN" altLang="en-US" dirty="0">
                <a:solidFill>
                  <a:srgbClr val="0000FF"/>
                </a:solidFill>
              </a:rPr>
              <a:t>以子图为中心的编程模型</a:t>
            </a:r>
          </a:p>
        </p:txBody>
      </p:sp>
      <p:sp>
        <p:nvSpPr>
          <p:cNvPr id="4" name="灯片编号占位符 3">
            <a:extLst>
              <a:ext uri="{FF2B5EF4-FFF2-40B4-BE49-F238E27FC236}">
                <a16:creationId xmlns:a16="http://schemas.microsoft.com/office/drawing/2014/main" id="{EB12BBAC-99FD-D544-BF06-5E8B85324AAC}"/>
              </a:ext>
            </a:extLst>
          </p:cNvPr>
          <p:cNvSpPr>
            <a:spLocks noGrp="1"/>
          </p:cNvSpPr>
          <p:nvPr>
            <p:ph type="sldNum" sz="quarter" idx="12"/>
          </p:nvPr>
        </p:nvSpPr>
        <p:spPr/>
        <p:txBody>
          <a:bodyPr/>
          <a:lstStyle/>
          <a:p>
            <a:fld id="{B13F0FA4-29F4-4B1D-A16B-0D7169EBD889}" type="slidenum">
              <a:rPr lang="en-US" smtClean="0"/>
              <a:t>86</a:t>
            </a:fld>
            <a:endParaRPr lang="en-US" dirty="0"/>
          </a:p>
        </p:txBody>
      </p:sp>
    </p:spTree>
    <p:extLst>
      <p:ext uri="{BB962C8B-B14F-4D97-AF65-F5344CB8AC3E}">
        <p14:creationId xmlns:p14="http://schemas.microsoft.com/office/powerpoint/2010/main" val="11528162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）以点为中心进行编程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normAutofit/>
          </a:bodyPr>
          <a:lstStyle/>
          <a:p>
            <a:r>
              <a:rPr lang="zh-CN" altLang="en-US" dirty="0"/>
              <a:t>以点为中心的编程模型</a:t>
            </a:r>
            <a:endParaRPr lang="en-US" altLang="zh-CN" dirty="0"/>
          </a:p>
          <a:p>
            <a:pPr lvl="1"/>
            <a:r>
              <a:rPr lang="zh-CN" altLang="en-US" dirty="0"/>
              <a:t>以点为中心的模型处理图数据，每个点需要采取三种操作：</a:t>
            </a:r>
            <a:endParaRPr lang="en-US" altLang="zh-CN" dirty="0"/>
          </a:p>
          <a:p>
            <a:pPr lvl="2"/>
            <a:r>
              <a:rPr lang="zh-CN" altLang="en-US" b="1" dirty="0">
                <a:solidFill>
                  <a:srgbClr val="C00000"/>
                </a:solidFill>
              </a:rPr>
              <a:t>收取信息：</a:t>
            </a:r>
            <a:r>
              <a:rPr lang="zh-CN" altLang="en-US" dirty="0"/>
              <a:t>收取信息操作是点获取所有邻接点更新的状态信息，并为点的状态更新做准备</a:t>
            </a:r>
            <a:endParaRPr lang="en-US" altLang="zh-CN" dirty="0"/>
          </a:p>
          <a:p>
            <a:pPr lvl="2"/>
            <a:r>
              <a:rPr lang="zh-CN" altLang="en-US" b="1" dirty="0">
                <a:solidFill>
                  <a:srgbClr val="C00000"/>
                </a:solidFill>
              </a:rPr>
              <a:t>更新信息：</a:t>
            </a:r>
            <a:r>
              <a:rPr lang="zh-CN" altLang="en-US" dirty="0"/>
              <a:t>点根据收取邻接点的状态信息来更新自身的状态</a:t>
            </a:r>
            <a:endParaRPr lang="en-US" altLang="zh-CN" dirty="0"/>
          </a:p>
          <a:p>
            <a:pPr lvl="2"/>
            <a:r>
              <a:rPr lang="zh-CN" altLang="en-US" b="1" dirty="0">
                <a:solidFill>
                  <a:srgbClr val="C00000"/>
                </a:solidFill>
              </a:rPr>
              <a:t>分发信息：</a:t>
            </a:r>
            <a:r>
              <a:rPr lang="zh-CN" altLang="en-US" dirty="0"/>
              <a:t>点把更新的状态信息通过边传送出去</a:t>
            </a:r>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r>
              <a:rPr lang="zh-CN" altLang="en-US" dirty="0">
                <a:solidFill>
                  <a:srgbClr val="C00000"/>
                </a:solidFill>
              </a:rPr>
              <a:t>根据上述操作，以点为中心的编程模型分为：</a:t>
            </a:r>
            <a:endParaRPr lang="en-US" altLang="zh-CN" dirty="0">
              <a:solidFill>
                <a:srgbClr val="C00000"/>
              </a:solidFill>
            </a:endParaRPr>
          </a:p>
          <a:p>
            <a:pPr lvl="2"/>
            <a:r>
              <a:rPr lang="zh-CN" altLang="en-US" dirty="0"/>
              <a:t>一阶段编程模型、二阶段编程模型、三阶段编程模型</a:t>
            </a:r>
            <a:endParaRPr lang="en-US" altLang="zh-CN" dirty="0"/>
          </a:p>
          <a:p>
            <a:pPr lvl="1"/>
            <a:endParaRPr lang="zh-CN" altLang="en-US" dirty="0"/>
          </a:p>
        </p:txBody>
      </p:sp>
      <p:grpSp>
        <p:nvGrpSpPr>
          <p:cNvPr id="4" name="Group 3">
            <a:extLst>
              <a:ext uri="{FF2B5EF4-FFF2-40B4-BE49-F238E27FC236}">
                <a16:creationId xmlns:a16="http://schemas.microsoft.com/office/drawing/2014/main" id="{F36BEE95-4B72-420E-A4CA-2AF6CF723BF9}"/>
              </a:ext>
            </a:extLst>
          </p:cNvPr>
          <p:cNvGrpSpPr/>
          <p:nvPr/>
        </p:nvGrpSpPr>
        <p:grpSpPr>
          <a:xfrm>
            <a:off x="3584763" y="3597383"/>
            <a:ext cx="4679849" cy="1230717"/>
            <a:chOff x="306991" y="4666528"/>
            <a:chExt cx="4679849" cy="1230717"/>
          </a:xfrm>
        </p:grpSpPr>
        <p:sp>
          <p:nvSpPr>
            <p:cNvPr id="45" name="椭圆 43">
              <a:extLst>
                <a:ext uri="{FF2B5EF4-FFF2-40B4-BE49-F238E27FC236}">
                  <a16:creationId xmlns:a16="http://schemas.microsoft.com/office/drawing/2014/main" id="{3B1FD4BF-3DB4-470A-B2A8-A686AEE7B7D9}"/>
                </a:ext>
              </a:extLst>
            </p:cNvPr>
            <p:cNvSpPr/>
            <p:nvPr/>
          </p:nvSpPr>
          <p:spPr>
            <a:xfrm>
              <a:off x="111969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V</a:t>
              </a:r>
            </a:p>
          </p:txBody>
        </p:sp>
        <p:sp>
          <p:nvSpPr>
            <p:cNvPr id="46" name="椭圆 44">
              <a:extLst>
                <a:ext uri="{FF2B5EF4-FFF2-40B4-BE49-F238E27FC236}">
                  <a16:creationId xmlns:a16="http://schemas.microsoft.com/office/drawing/2014/main" id="{AA1015DE-0019-4F28-9564-8544F39375A6}"/>
                </a:ext>
              </a:extLst>
            </p:cNvPr>
            <p:cNvSpPr/>
            <p:nvPr/>
          </p:nvSpPr>
          <p:spPr>
            <a:xfrm>
              <a:off x="2401743"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7" name="椭圆 45">
              <a:extLst>
                <a:ext uri="{FF2B5EF4-FFF2-40B4-BE49-F238E27FC236}">
                  <a16:creationId xmlns:a16="http://schemas.microsoft.com/office/drawing/2014/main" id="{B0EB7F90-B6A2-41E8-95C6-386455F2D07F}"/>
                </a:ext>
              </a:extLst>
            </p:cNvPr>
            <p:cNvSpPr/>
            <p:nvPr/>
          </p:nvSpPr>
          <p:spPr>
            <a:xfrm>
              <a:off x="3742248" y="4788723"/>
              <a:ext cx="321789" cy="35530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V</a:t>
              </a:r>
            </a:p>
          </p:txBody>
        </p:sp>
        <p:sp>
          <p:nvSpPr>
            <p:cNvPr id="48" name="椭圆 46">
              <a:extLst>
                <a:ext uri="{FF2B5EF4-FFF2-40B4-BE49-F238E27FC236}">
                  <a16:creationId xmlns:a16="http://schemas.microsoft.com/office/drawing/2014/main" id="{BA66D163-3F9D-4486-B61E-842127B1675C}"/>
                </a:ext>
              </a:extLst>
            </p:cNvPr>
            <p:cNvSpPr/>
            <p:nvPr/>
          </p:nvSpPr>
          <p:spPr>
            <a:xfrm>
              <a:off x="2369393" y="4753004"/>
              <a:ext cx="385920" cy="4261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7">
              <a:extLst>
                <a:ext uri="{FF2B5EF4-FFF2-40B4-BE49-F238E27FC236}">
                  <a16:creationId xmlns:a16="http://schemas.microsoft.com/office/drawing/2014/main" id="{37E25051-86AB-442E-82DD-C7B4FFA44755}"/>
                </a:ext>
              </a:extLst>
            </p:cNvPr>
            <p:cNvCxnSpPr>
              <a:endCxn id="45" idx="1"/>
            </p:cNvCxnSpPr>
            <p:nvPr/>
          </p:nvCxnSpPr>
          <p:spPr>
            <a:xfrm>
              <a:off x="704829" y="4666528"/>
              <a:ext cx="451186" cy="17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8">
              <a:extLst>
                <a:ext uri="{FF2B5EF4-FFF2-40B4-BE49-F238E27FC236}">
                  <a16:creationId xmlns:a16="http://schemas.microsoft.com/office/drawing/2014/main" id="{C0CC11F8-EEEF-4992-A825-FA306AED2BFF}"/>
                </a:ext>
              </a:extLst>
            </p:cNvPr>
            <p:cNvCxnSpPr>
              <a:endCxn id="45" idx="2"/>
            </p:cNvCxnSpPr>
            <p:nvPr/>
          </p:nvCxnSpPr>
          <p:spPr>
            <a:xfrm>
              <a:off x="659994" y="4950395"/>
              <a:ext cx="448916" cy="16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9">
              <a:extLst>
                <a:ext uri="{FF2B5EF4-FFF2-40B4-BE49-F238E27FC236}">
                  <a16:creationId xmlns:a16="http://schemas.microsoft.com/office/drawing/2014/main" id="{4918AC7C-D98B-4162-9EF7-9C0783E9E057}"/>
                </a:ext>
              </a:extLst>
            </p:cNvPr>
            <p:cNvCxnSpPr>
              <a:endCxn id="45" idx="3"/>
            </p:cNvCxnSpPr>
            <p:nvPr/>
          </p:nvCxnSpPr>
          <p:spPr>
            <a:xfrm flipV="1">
              <a:off x="682695" y="5092015"/>
              <a:ext cx="473320" cy="142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0">
              <a:extLst>
                <a:ext uri="{FF2B5EF4-FFF2-40B4-BE49-F238E27FC236}">
                  <a16:creationId xmlns:a16="http://schemas.microsoft.com/office/drawing/2014/main" id="{97FAE667-18F3-4D36-BDE9-5016316EB653}"/>
                </a:ext>
              </a:extLst>
            </p:cNvPr>
            <p:cNvCxnSpPr>
              <a:stCxn id="47" idx="6"/>
            </p:cNvCxnSpPr>
            <p:nvPr/>
          </p:nvCxnSpPr>
          <p:spPr>
            <a:xfrm flipV="1">
              <a:off x="4074820" y="4753004"/>
              <a:ext cx="347328" cy="213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1">
              <a:extLst>
                <a:ext uri="{FF2B5EF4-FFF2-40B4-BE49-F238E27FC236}">
                  <a16:creationId xmlns:a16="http://schemas.microsoft.com/office/drawing/2014/main" id="{07A524CC-92C8-41C7-A192-8DEA70325E96}"/>
                </a:ext>
              </a:extLst>
            </p:cNvPr>
            <p:cNvCxnSpPr>
              <a:stCxn id="47" idx="6"/>
            </p:cNvCxnSpPr>
            <p:nvPr/>
          </p:nvCxnSpPr>
          <p:spPr>
            <a:xfrm>
              <a:off x="4074820" y="4966688"/>
              <a:ext cx="392163" cy="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2">
              <a:extLst>
                <a:ext uri="{FF2B5EF4-FFF2-40B4-BE49-F238E27FC236}">
                  <a16:creationId xmlns:a16="http://schemas.microsoft.com/office/drawing/2014/main" id="{A5694A68-0FEB-4AC5-A74E-E999394B0BA6}"/>
                </a:ext>
              </a:extLst>
            </p:cNvPr>
            <p:cNvCxnSpPr>
              <a:stCxn id="47" idx="6"/>
            </p:cNvCxnSpPr>
            <p:nvPr/>
          </p:nvCxnSpPr>
          <p:spPr>
            <a:xfrm>
              <a:off x="4074820" y="4966688"/>
              <a:ext cx="324627" cy="231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3">
              <a:extLst>
                <a:ext uri="{FF2B5EF4-FFF2-40B4-BE49-F238E27FC236}">
                  <a16:creationId xmlns:a16="http://schemas.microsoft.com/office/drawing/2014/main" id="{53464CC4-4A93-4DA5-B018-A0A2895CE48A}"/>
                </a:ext>
              </a:extLst>
            </p:cNvPr>
            <p:cNvSpPr/>
            <p:nvPr/>
          </p:nvSpPr>
          <p:spPr>
            <a:xfrm>
              <a:off x="306991"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a</a:t>
              </a:r>
              <a:r>
                <a:rPr lang="zh-CN" altLang="en-US" sz="1600">
                  <a:solidFill>
                    <a:schemeClr val="tx1"/>
                  </a:solidFill>
                </a:rPr>
                <a:t>）收取信息</a:t>
              </a:r>
            </a:p>
          </p:txBody>
        </p:sp>
        <p:sp>
          <p:nvSpPr>
            <p:cNvPr id="56" name="矩形 54">
              <a:extLst>
                <a:ext uri="{FF2B5EF4-FFF2-40B4-BE49-F238E27FC236}">
                  <a16:creationId xmlns:a16="http://schemas.microsoft.com/office/drawing/2014/main" id="{A781AC04-05CC-467E-B861-05EB23CFADE5}"/>
                </a:ext>
              </a:extLst>
            </p:cNvPr>
            <p:cNvSpPr/>
            <p:nvPr/>
          </p:nvSpPr>
          <p:spPr>
            <a:xfrm>
              <a:off x="1917640"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b</a:t>
              </a:r>
              <a:r>
                <a:rPr lang="zh-CN" altLang="en-US" sz="1600">
                  <a:solidFill>
                    <a:schemeClr val="tx1"/>
                  </a:solidFill>
                </a:rPr>
                <a:t>）更新信息</a:t>
              </a:r>
            </a:p>
          </p:txBody>
        </p:sp>
        <p:sp>
          <p:nvSpPr>
            <p:cNvPr id="58" name="矩形 55">
              <a:extLst>
                <a:ext uri="{FF2B5EF4-FFF2-40B4-BE49-F238E27FC236}">
                  <a16:creationId xmlns:a16="http://schemas.microsoft.com/office/drawing/2014/main" id="{3CF234CB-B3F9-4D0E-9756-7F5146B103C2}"/>
                </a:ext>
              </a:extLst>
            </p:cNvPr>
            <p:cNvSpPr/>
            <p:nvPr/>
          </p:nvSpPr>
          <p:spPr>
            <a:xfrm>
              <a:off x="3352355" y="5513743"/>
              <a:ext cx="163448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olidFill>
                    <a:schemeClr val="tx1"/>
                  </a:solidFill>
                </a:rPr>
                <a:t>（</a:t>
              </a:r>
              <a:r>
                <a:rPr lang="en-US" altLang="zh-CN" sz="1600">
                  <a:solidFill>
                    <a:schemeClr val="tx1"/>
                  </a:solidFill>
                </a:rPr>
                <a:t>c</a:t>
              </a:r>
              <a:r>
                <a:rPr lang="zh-CN" altLang="en-US" sz="1600">
                  <a:solidFill>
                    <a:schemeClr val="tx1"/>
                  </a:solidFill>
                </a:rPr>
                <a:t>）分发信息</a:t>
              </a:r>
            </a:p>
          </p:txBody>
        </p:sp>
      </p:grpSp>
      <p:sp>
        <p:nvSpPr>
          <p:cNvPr id="44" name="文本框 13">
            <a:extLst>
              <a:ext uri="{FF2B5EF4-FFF2-40B4-BE49-F238E27FC236}">
                <a16:creationId xmlns:a16="http://schemas.microsoft.com/office/drawing/2014/main" id="{362FE863-93C2-4EF0-B27A-3258924326AD}"/>
              </a:ext>
            </a:extLst>
          </p:cNvPr>
          <p:cNvSpPr txBox="1">
            <a:spLocks noChangeArrowheads="1"/>
          </p:cNvSpPr>
          <p:nvPr/>
        </p:nvSpPr>
        <p:spPr bwMode="auto">
          <a:xfrm>
            <a:off x="4433787" y="4852598"/>
            <a:ext cx="33357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以点为中心的模型处理的三种操作</a:t>
            </a:r>
          </a:p>
        </p:txBody>
      </p:sp>
      <p:sp>
        <p:nvSpPr>
          <p:cNvPr id="5" name="灯片编号占位符 4">
            <a:extLst>
              <a:ext uri="{FF2B5EF4-FFF2-40B4-BE49-F238E27FC236}">
                <a16:creationId xmlns:a16="http://schemas.microsoft.com/office/drawing/2014/main" id="{B61D5950-1E7F-304B-8A7B-60BC017A5849}"/>
              </a:ext>
            </a:extLst>
          </p:cNvPr>
          <p:cNvSpPr>
            <a:spLocks noGrp="1"/>
          </p:cNvSpPr>
          <p:nvPr>
            <p:ph type="sldNum" sz="quarter" idx="12"/>
          </p:nvPr>
        </p:nvSpPr>
        <p:spPr/>
        <p:txBody>
          <a:bodyPr/>
          <a:lstStyle/>
          <a:p>
            <a:fld id="{B13F0FA4-29F4-4B1D-A16B-0D7169EBD889}" type="slidenum">
              <a:rPr lang="en-US" smtClean="0"/>
              <a:t>87</a:t>
            </a:fld>
            <a:endParaRPr lang="en-US" dirty="0"/>
          </a:p>
        </p:txBody>
      </p:sp>
    </p:spTree>
    <p:extLst>
      <p:ext uri="{BB962C8B-B14F-4D97-AF65-F5344CB8AC3E}">
        <p14:creationId xmlns:p14="http://schemas.microsoft.com/office/powerpoint/2010/main" val="23060731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43D-0627-462D-A7C2-C46A79E581A2}"/>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7E3CADC4-6403-45E5-A107-43666AFC5CCD}"/>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由于图内部结构</a:t>
            </a:r>
            <a:r>
              <a:rPr lang="zh-CN" altLang="en-US" dirty="0" smtClean="0"/>
              <a:t>存在复杂的</a:t>
            </a:r>
            <a:r>
              <a:rPr lang="zh-CN" altLang="en-US" dirty="0"/>
              <a:t>依赖关系，图计算系统存在</a:t>
            </a:r>
            <a:r>
              <a:rPr lang="zh-CN" altLang="en-US" b="1" dirty="0"/>
              <a:t>不易扩展</a:t>
            </a:r>
            <a:r>
              <a:rPr lang="zh-CN" altLang="en-US" dirty="0"/>
              <a:t>和</a:t>
            </a:r>
            <a:r>
              <a:rPr lang="zh-CN" altLang="en-US" b="1" dirty="0"/>
              <a:t>难以并行化</a:t>
            </a:r>
            <a:r>
              <a:rPr lang="zh-CN" altLang="en-US" dirty="0"/>
              <a:t>的问题</a:t>
            </a:r>
            <a:endParaRPr lang="en-US" altLang="zh-CN" dirty="0"/>
          </a:p>
          <a:p>
            <a:pPr lvl="1"/>
            <a:r>
              <a:rPr lang="zh-CN" altLang="en-US" b="1" dirty="0">
                <a:solidFill>
                  <a:srgbClr val="0000FF"/>
                </a:solidFill>
              </a:rPr>
              <a:t>解决方案：计算过程分割为多个超级步，超级步之间通过屏障来保证信息被同时传送和接受</a:t>
            </a:r>
            <a:endParaRPr lang="en-US" altLang="zh-CN" b="1" dirty="0">
              <a:solidFill>
                <a:srgbClr val="0000FF"/>
              </a:solidFill>
            </a:endParaRPr>
          </a:p>
          <a:p>
            <a:pPr lvl="1"/>
            <a:r>
              <a:rPr lang="zh-CN" altLang="en-US" dirty="0"/>
              <a:t>从单个点的角度考虑图算法的执行过程，这样可以实现相互独立的计算，从而进行细粒度的并行</a:t>
            </a:r>
            <a:endParaRPr lang="en-US" altLang="zh-CN" dirty="0"/>
          </a:p>
          <a:p>
            <a:pPr lvl="1"/>
            <a:endParaRPr lang="zh-CN" altLang="en-US" dirty="0"/>
          </a:p>
        </p:txBody>
      </p:sp>
      <p:grpSp>
        <p:nvGrpSpPr>
          <p:cNvPr id="4" name="Group 56">
            <a:extLst>
              <a:ext uri="{FF2B5EF4-FFF2-40B4-BE49-F238E27FC236}">
                <a16:creationId xmlns:a16="http://schemas.microsoft.com/office/drawing/2014/main" id="{E48E0845-B65D-4952-88A7-8794C4532C72}"/>
              </a:ext>
            </a:extLst>
          </p:cNvPr>
          <p:cNvGrpSpPr/>
          <p:nvPr/>
        </p:nvGrpSpPr>
        <p:grpSpPr>
          <a:xfrm>
            <a:off x="4533089" y="3923489"/>
            <a:ext cx="6305690" cy="2609337"/>
            <a:chOff x="293370" y="1281428"/>
            <a:chExt cx="6853488" cy="2762215"/>
          </a:xfrm>
        </p:grpSpPr>
        <p:sp>
          <p:nvSpPr>
            <p:cNvPr id="5" name="矩形 2">
              <a:extLst>
                <a:ext uri="{FF2B5EF4-FFF2-40B4-BE49-F238E27FC236}">
                  <a16:creationId xmlns:a16="http://schemas.microsoft.com/office/drawing/2014/main" id="{D5A5CF03-35EE-456B-8387-616AC59F3D36}"/>
                </a:ext>
              </a:extLst>
            </p:cNvPr>
            <p:cNvSpPr/>
            <p:nvPr/>
          </p:nvSpPr>
          <p:spPr>
            <a:xfrm>
              <a:off x="293370" y="1756419"/>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6" name="矩形 3">
              <a:extLst>
                <a:ext uri="{FF2B5EF4-FFF2-40B4-BE49-F238E27FC236}">
                  <a16:creationId xmlns:a16="http://schemas.microsoft.com/office/drawing/2014/main" id="{09FB126E-D18B-4207-83ED-AB748A443CDD}"/>
                </a:ext>
              </a:extLst>
            </p:cNvPr>
            <p:cNvSpPr/>
            <p:nvPr/>
          </p:nvSpPr>
          <p:spPr>
            <a:xfrm>
              <a:off x="293370" y="2240182"/>
              <a:ext cx="95231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7" name="矩形 4">
              <a:extLst>
                <a:ext uri="{FF2B5EF4-FFF2-40B4-BE49-F238E27FC236}">
                  <a16:creationId xmlns:a16="http://schemas.microsoft.com/office/drawing/2014/main" id="{B00D2180-0423-4BE1-9A3A-29B66F6ED9C6}"/>
                </a:ext>
              </a:extLst>
            </p:cNvPr>
            <p:cNvSpPr/>
            <p:nvPr/>
          </p:nvSpPr>
          <p:spPr>
            <a:xfrm>
              <a:off x="293370" y="2715800"/>
              <a:ext cx="1287725"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8" name="矩形 5">
              <a:extLst>
                <a:ext uri="{FF2B5EF4-FFF2-40B4-BE49-F238E27FC236}">
                  <a16:creationId xmlns:a16="http://schemas.microsoft.com/office/drawing/2014/main" id="{BC5A6097-58F7-4076-B3E5-F0B146EAEF7F}"/>
                </a:ext>
              </a:extLst>
            </p:cNvPr>
            <p:cNvSpPr/>
            <p:nvPr/>
          </p:nvSpPr>
          <p:spPr>
            <a:xfrm>
              <a:off x="256689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9C6B330B-D06C-483E-BDB8-918DD7BEF45E}"/>
                </a:ext>
              </a:extLst>
            </p:cNvPr>
            <p:cNvCxnSpPr/>
            <p:nvPr/>
          </p:nvCxnSpPr>
          <p:spPr>
            <a:xfrm>
              <a:off x="39382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869C584-058E-4297-847F-D712B55B0BBF}"/>
                </a:ext>
              </a:extLst>
            </p:cNvPr>
            <p:cNvCxnSpPr>
              <a:stCxn id="5" idx="3"/>
            </p:cNvCxnSpPr>
            <p:nvPr/>
          </p:nvCxnSpPr>
          <p:spPr>
            <a:xfrm>
              <a:off x="1581095" y="1948170"/>
              <a:ext cx="918263"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02EA538-4685-4617-AA04-01064C0C2B22}"/>
                </a:ext>
              </a:extLst>
            </p:cNvPr>
            <p:cNvCxnSpPr/>
            <p:nvPr/>
          </p:nvCxnSpPr>
          <p:spPr>
            <a:xfrm>
              <a:off x="160322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50FAB45-F9B3-493D-8C10-CD34F016C841}"/>
                </a:ext>
              </a:extLst>
            </p:cNvPr>
            <p:cNvCxnSpPr/>
            <p:nvPr/>
          </p:nvCxnSpPr>
          <p:spPr>
            <a:xfrm>
              <a:off x="160322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D4E7F7B3-053D-49E1-B24F-FA1E4344901F}"/>
                </a:ext>
              </a:extLst>
            </p:cNvPr>
            <p:cNvCxnSpPr>
              <a:stCxn id="6" idx="3"/>
            </p:cNvCxnSpPr>
            <p:nvPr/>
          </p:nvCxnSpPr>
          <p:spPr>
            <a:xfrm flipV="1">
              <a:off x="1245685"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565D867-F792-4916-A416-3FA2C6ECBB5E}"/>
                </a:ext>
              </a:extLst>
            </p:cNvPr>
            <p:cNvCxnSpPr>
              <a:stCxn id="6" idx="3"/>
            </p:cNvCxnSpPr>
            <p:nvPr/>
          </p:nvCxnSpPr>
          <p:spPr>
            <a:xfrm flipV="1">
              <a:off x="1245685"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604BD75-80FB-4349-90A8-96DC2866FE43}"/>
                </a:ext>
              </a:extLst>
            </p:cNvPr>
            <p:cNvCxnSpPr>
              <a:stCxn id="6" idx="3"/>
            </p:cNvCxnSpPr>
            <p:nvPr/>
          </p:nvCxnSpPr>
          <p:spPr>
            <a:xfrm>
              <a:off x="1245685"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26516D7-313B-40BE-8F31-7F693E086F82}"/>
                </a:ext>
              </a:extLst>
            </p:cNvPr>
            <p:cNvCxnSpPr>
              <a:stCxn id="7" idx="3"/>
            </p:cNvCxnSpPr>
            <p:nvPr/>
          </p:nvCxnSpPr>
          <p:spPr>
            <a:xfrm flipV="1">
              <a:off x="1581095" y="1978875"/>
              <a:ext cx="906912" cy="928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5C30002-4106-47D3-A321-225AD84D5221}"/>
                </a:ext>
              </a:extLst>
            </p:cNvPr>
            <p:cNvCxnSpPr>
              <a:stCxn id="7" idx="3"/>
            </p:cNvCxnSpPr>
            <p:nvPr/>
          </p:nvCxnSpPr>
          <p:spPr>
            <a:xfrm flipV="1">
              <a:off x="1581095" y="2423787"/>
              <a:ext cx="851294" cy="48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A2F5A01-0C37-4F90-B84A-41A48AACAF94}"/>
                </a:ext>
              </a:extLst>
            </p:cNvPr>
            <p:cNvCxnSpPr>
              <a:stCxn id="7" idx="3"/>
            </p:cNvCxnSpPr>
            <p:nvPr/>
          </p:nvCxnSpPr>
          <p:spPr>
            <a:xfrm flipV="1">
              <a:off x="1581095" y="2906297"/>
              <a:ext cx="862078" cy="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3111DBB6-77E2-45A1-BFE7-C780F238FDEB}"/>
                </a:ext>
              </a:extLst>
            </p:cNvPr>
            <p:cNvSpPr/>
            <p:nvPr/>
          </p:nvSpPr>
          <p:spPr>
            <a:xfrm>
              <a:off x="97667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1</a:t>
              </a:r>
            </a:p>
          </p:txBody>
        </p:sp>
        <p:sp>
          <p:nvSpPr>
            <p:cNvPr id="20" name="矩形 19">
              <a:extLst>
                <a:ext uri="{FF2B5EF4-FFF2-40B4-BE49-F238E27FC236}">
                  <a16:creationId xmlns:a16="http://schemas.microsoft.com/office/drawing/2014/main" id="{E23EBDE7-B828-4FDB-AB2F-7D29FE6D00DF}"/>
                </a:ext>
              </a:extLst>
            </p:cNvPr>
            <p:cNvSpPr/>
            <p:nvPr/>
          </p:nvSpPr>
          <p:spPr>
            <a:xfrm>
              <a:off x="226440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1</a:t>
              </a:r>
            </a:p>
          </p:txBody>
        </p:sp>
        <p:sp>
          <p:nvSpPr>
            <p:cNvPr id="21" name="矩形 20">
              <a:extLst>
                <a:ext uri="{FF2B5EF4-FFF2-40B4-BE49-F238E27FC236}">
                  <a16:creationId xmlns:a16="http://schemas.microsoft.com/office/drawing/2014/main" id="{8ABD53C9-72A5-4FA3-9759-2547DFB64BF2}"/>
                </a:ext>
              </a:extLst>
            </p:cNvPr>
            <p:cNvSpPr/>
            <p:nvPr/>
          </p:nvSpPr>
          <p:spPr>
            <a:xfrm>
              <a:off x="2926140" y="1756419"/>
              <a:ext cx="816108"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22" name="矩形 21">
              <a:extLst>
                <a:ext uri="{FF2B5EF4-FFF2-40B4-BE49-F238E27FC236}">
                  <a16:creationId xmlns:a16="http://schemas.microsoft.com/office/drawing/2014/main" id="{28E9F812-B3A5-43DE-806B-D2CA866B8FC7}"/>
                </a:ext>
              </a:extLst>
            </p:cNvPr>
            <p:cNvSpPr/>
            <p:nvPr/>
          </p:nvSpPr>
          <p:spPr>
            <a:xfrm>
              <a:off x="2926140" y="2240182"/>
              <a:ext cx="1084549"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23" name="矩形 22">
              <a:extLst>
                <a:ext uri="{FF2B5EF4-FFF2-40B4-BE49-F238E27FC236}">
                  <a16:creationId xmlns:a16="http://schemas.microsoft.com/office/drawing/2014/main" id="{AABA65D1-EF3C-4B0A-AD08-534805E94CD2}"/>
                </a:ext>
              </a:extLst>
            </p:cNvPr>
            <p:cNvSpPr/>
            <p:nvPr/>
          </p:nvSpPr>
          <p:spPr>
            <a:xfrm>
              <a:off x="2926140"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sp>
          <p:nvSpPr>
            <p:cNvPr id="24" name="矩形 23">
              <a:extLst>
                <a:ext uri="{FF2B5EF4-FFF2-40B4-BE49-F238E27FC236}">
                  <a16:creationId xmlns:a16="http://schemas.microsoft.com/office/drawing/2014/main" id="{F9C7C2BE-3DBD-48EB-90B4-73DE85BA45A4}"/>
                </a:ext>
              </a:extLst>
            </p:cNvPr>
            <p:cNvSpPr/>
            <p:nvPr/>
          </p:nvSpPr>
          <p:spPr>
            <a:xfrm>
              <a:off x="5199664" y="1825975"/>
              <a:ext cx="156638" cy="127332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485B7AE1-E8D1-49D9-A2CB-D16A63F6F388}"/>
                </a:ext>
              </a:extLst>
            </p:cNvPr>
            <p:cNvCxnSpPr/>
            <p:nvPr/>
          </p:nvCxnSpPr>
          <p:spPr>
            <a:xfrm>
              <a:off x="3026593" y="1664930"/>
              <a:ext cx="21617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BA9C381-1AE9-4CDD-BB49-B3CAAEA6238F}"/>
                </a:ext>
              </a:extLst>
            </p:cNvPr>
            <p:cNvCxnSpPr/>
            <p:nvPr/>
          </p:nvCxnSpPr>
          <p:spPr>
            <a:xfrm flipV="1">
              <a:off x="3675847" y="1941903"/>
              <a:ext cx="1489198" cy="6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90D492E-9327-45DE-B238-F9F9E371DB7D}"/>
                </a:ext>
              </a:extLst>
            </p:cNvPr>
            <p:cNvCxnSpPr/>
            <p:nvPr/>
          </p:nvCxnSpPr>
          <p:spPr>
            <a:xfrm>
              <a:off x="4235998" y="1941903"/>
              <a:ext cx="873996" cy="48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6D5C16A-938C-4F41-9200-965515245F50}"/>
                </a:ext>
              </a:extLst>
            </p:cNvPr>
            <p:cNvCxnSpPr/>
            <p:nvPr/>
          </p:nvCxnSpPr>
          <p:spPr>
            <a:xfrm>
              <a:off x="4235998" y="1954436"/>
              <a:ext cx="907480" cy="9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1DF47AA-272E-48A1-819E-33276698E566}"/>
                </a:ext>
              </a:extLst>
            </p:cNvPr>
            <p:cNvCxnSpPr>
              <a:stCxn id="22" idx="3"/>
            </p:cNvCxnSpPr>
            <p:nvPr/>
          </p:nvCxnSpPr>
          <p:spPr>
            <a:xfrm flipV="1">
              <a:off x="4010689" y="2028379"/>
              <a:ext cx="1208838" cy="40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BE39DF9-D417-4A72-B6E3-FEF74255B963}"/>
                </a:ext>
              </a:extLst>
            </p:cNvPr>
            <p:cNvCxnSpPr>
              <a:stCxn id="22" idx="3"/>
            </p:cNvCxnSpPr>
            <p:nvPr/>
          </p:nvCxnSpPr>
          <p:spPr>
            <a:xfrm flipV="1">
              <a:off x="4010689" y="2423787"/>
              <a:ext cx="1186704"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B471995-220A-4FB6-B475-13D70D6E267B}"/>
                </a:ext>
              </a:extLst>
            </p:cNvPr>
            <p:cNvCxnSpPr>
              <a:stCxn id="22" idx="3"/>
            </p:cNvCxnSpPr>
            <p:nvPr/>
          </p:nvCxnSpPr>
          <p:spPr>
            <a:xfrm>
              <a:off x="4010689" y="2431933"/>
              <a:ext cx="1197488" cy="46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CB86580-7899-4888-A5BC-0BF62188F59F}"/>
                </a:ext>
              </a:extLst>
            </p:cNvPr>
            <p:cNvCxnSpPr>
              <a:stCxn id="23" idx="3"/>
            </p:cNvCxnSpPr>
            <p:nvPr/>
          </p:nvCxnSpPr>
          <p:spPr>
            <a:xfrm flipV="1">
              <a:off x="4011257" y="2052818"/>
              <a:ext cx="1142437" cy="85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1EF93D9-4986-4760-B37C-7EE4CAF8AC6F}"/>
                </a:ext>
              </a:extLst>
            </p:cNvPr>
            <p:cNvCxnSpPr>
              <a:stCxn id="23" idx="3"/>
            </p:cNvCxnSpPr>
            <p:nvPr/>
          </p:nvCxnSpPr>
          <p:spPr>
            <a:xfrm flipV="1">
              <a:off x="4011257" y="2399348"/>
              <a:ext cx="1108953" cy="508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5A9A4CE-9840-4CDA-B6E2-19E139831C08}"/>
                </a:ext>
              </a:extLst>
            </p:cNvPr>
            <p:cNvCxnSpPr>
              <a:stCxn id="23" idx="3"/>
            </p:cNvCxnSpPr>
            <p:nvPr/>
          </p:nvCxnSpPr>
          <p:spPr>
            <a:xfrm flipV="1">
              <a:off x="4011257" y="2893765"/>
              <a:ext cx="1086252" cy="13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419DB7AF-E325-4E69-9151-C4694DC03A46}"/>
                </a:ext>
              </a:extLst>
            </p:cNvPr>
            <p:cNvSpPr/>
            <p:nvPr/>
          </p:nvSpPr>
          <p:spPr>
            <a:xfrm>
              <a:off x="3609446"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2</a:t>
              </a:r>
            </a:p>
          </p:txBody>
        </p:sp>
        <p:sp>
          <p:nvSpPr>
            <p:cNvPr id="36" name="矩形 35">
              <a:extLst>
                <a:ext uri="{FF2B5EF4-FFF2-40B4-BE49-F238E27FC236}">
                  <a16:creationId xmlns:a16="http://schemas.microsoft.com/office/drawing/2014/main" id="{D38CA693-A573-4007-A0E3-DCE3A63A7B0D}"/>
                </a:ext>
              </a:extLst>
            </p:cNvPr>
            <p:cNvSpPr/>
            <p:nvPr/>
          </p:nvSpPr>
          <p:spPr>
            <a:xfrm>
              <a:off x="4986840" y="3199563"/>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屏障</a:t>
              </a:r>
              <a:r>
                <a:rPr lang="en-US" altLang="zh-CN">
                  <a:solidFill>
                    <a:schemeClr val="tx1"/>
                  </a:solidFill>
                </a:rPr>
                <a:t>2</a:t>
              </a:r>
            </a:p>
          </p:txBody>
        </p:sp>
        <p:sp>
          <p:nvSpPr>
            <p:cNvPr id="37" name="矩形 36">
              <a:extLst>
                <a:ext uri="{FF2B5EF4-FFF2-40B4-BE49-F238E27FC236}">
                  <a16:creationId xmlns:a16="http://schemas.microsoft.com/office/drawing/2014/main" id="{30BC6976-1F64-4A87-BBA7-BF3006BA5038}"/>
                </a:ext>
              </a:extLst>
            </p:cNvPr>
            <p:cNvSpPr/>
            <p:nvPr/>
          </p:nvSpPr>
          <p:spPr>
            <a:xfrm>
              <a:off x="5704765" y="1756419"/>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1</a:t>
              </a:r>
            </a:p>
          </p:txBody>
        </p:sp>
        <p:sp>
          <p:nvSpPr>
            <p:cNvPr id="38" name="矩形 37">
              <a:extLst>
                <a:ext uri="{FF2B5EF4-FFF2-40B4-BE49-F238E27FC236}">
                  <a16:creationId xmlns:a16="http://schemas.microsoft.com/office/drawing/2014/main" id="{553D46A4-9305-43F1-BF7C-A6EA1448F292}"/>
                </a:ext>
              </a:extLst>
            </p:cNvPr>
            <p:cNvSpPr/>
            <p:nvPr/>
          </p:nvSpPr>
          <p:spPr>
            <a:xfrm>
              <a:off x="5704765" y="2240182"/>
              <a:ext cx="1442093"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2</a:t>
              </a:r>
            </a:p>
          </p:txBody>
        </p:sp>
        <p:sp>
          <p:nvSpPr>
            <p:cNvPr id="39" name="矩形 38">
              <a:extLst>
                <a:ext uri="{FF2B5EF4-FFF2-40B4-BE49-F238E27FC236}">
                  <a16:creationId xmlns:a16="http://schemas.microsoft.com/office/drawing/2014/main" id="{49DA21C8-F313-4988-9D86-AB8655C1344A}"/>
                </a:ext>
              </a:extLst>
            </p:cNvPr>
            <p:cNvSpPr/>
            <p:nvPr/>
          </p:nvSpPr>
          <p:spPr>
            <a:xfrm>
              <a:off x="5704765" y="2715800"/>
              <a:ext cx="1085117" cy="3835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任务</a:t>
              </a:r>
              <a:r>
                <a:rPr lang="en-US" altLang="zh-CN">
                  <a:solidFill>
                    <a:schemeClr val="tx1"/>
                  </a:solidFill>
                </a:rPr>
                <a:t>3</a:t>
              </a:r>
            </a:p>
          </p:txBody>
        </p:sp>
        <p:cxnSp>
          <p:nvCxnSpPr>
            <p:cNvPr id="40" name="直接箭头连接符 39">
              <a:extLst>
                <a:ext uri="{FF2B5EF4-FFF2-40B4-BE49-F238E27FC236}">
                  <a16:creationId xmlns:a16="http://schemas.microsoft.com/office/drawing/2014/main" id="{8DBE5CC9-326A-498C-BF6E-9D8725DBA8DF}"/>
                </a:ext>
              </a:extLst>
            </p:cNvPr>
            <p:cNvCxnSpPr/>
            <p:nvPr/>
          </p:nvCxnSpPr>
          <p:spPr>
            <a:xfrm>
              <a:off x="5646310" y="1644251"/>
              <a:ext cx="1265591"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91734632-E591-4DDD-8919-8EB55A510A47}"/>
                </a:ext>
              </a:extLst>
            </p:cNvPr>
            <p:cNvSpPr/>
            <p:nvPr/>
          </p:nvSpPr>
          <p:spPr>
            <a:xfrm>
              <a:off x="5704765" y="1281428"/>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chemeClr val="tx1"/>
                  </a:solidFill>
                </a:rPr>
                <a:t>超级步</a:t>
              </a:r>
              <a:r>
                <a:rPr lang="en-US" altLang="zh-CN">
                  <a:solidFill>
                    <a:schemeClr val="tx1"/>
                  </a:solidFill>
                </a:rPr>
                <a:t>3</a:t>
              </a:r>
            </a:p>
          </p:txBody>
        </p:sp>
        <p:cxnSp>
          <p:nvCxnSpPr>
            <p:cNvPr id="42" name="直接箭头连接符 41">
              <a:extLst>
                <a:ext uri="{FF2B5EF4-FFF2-40B4-BE49-F238E27FC236}">
                  <a16:creationId xmlns:a16="http://schemas.microsoft.com/office/drawing/2014/main" id="{208F252C-810F-44F0-9408-04F390F7DCAE}"/>
                </a:ext>
              </a:extLst>
            </p:cNvPr>
            <p:cNvCxnSpPr/>
            <p:nvPr/>
          </p:nvCxnSpPr>
          <p:spPr>
            <a:xfrm flipV="1">
              <a:off x="315504" y="3651995"/>
              <a:ext cx="6797870" cy="8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2911248-1B64-4C04-A24D-62B9B600ECB3}"/>
                </a:ext>
              </a:extLst>
            </p:cNvPr>
            <p:cNvSpPr/>
            <p:nvPr/>
          </p:nvSpPr>
          <p:spPr>
            <a:xfrm>
              <a:off x="293370" y="3660141"/>
              <a:ext cx="1287725" cy="383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solidFill>
                    <a:schemeClr val="tx1"/>
                  </a:solidFill>
                </a:rPr>
                <a:t>时间</a:t>
              </a:r>
            </a:p>
          </p:txBody>
        </p:sp>
      </p:grpSp>
      <p:sp>
        <p:nvSpPr>
          <p:cNvPr id="44" name="灯片编号占位符 43">
            <a:extLst>
              <a:ext uri="{FF2B5EF4-FFF2-40B4-BE49-F238E27FC236}">
                <a16:creationId xmlns:a16="http://schemas.microsoft.com/office/drawing/2014/main" id="{B0EC3532-0C52-D54F-BC35-C330F786184E}"/>
              </a:ext>
            </a:extLst>
          </p:cNvPr>
          <p:cNvSpPr>
            <a:spLocks noGrp="1"/>
          </p:cNvSpPr>
          <p:nvPr>
            <p:ph type="sldNum" sz="quarter" idx="12"/>
          </p:nvPr>
        </p:nvSpPr>
        <p:spPr/>
        <p:txBody>
          <a:bodyPr/>
          <a:lstStyle/>
          <a:p>
            <a:fld id="{B13F0FA4-29F4-4B1D-A16B-0D7169EBD889}" type="slidenum">
              <a:rPr lang="en-US" smtClean="0"/>
              <a:t>88</a:t>
            </a:fld>
            <a:endParaRPr lang="en-US" dirty="0"/>
          </a:p>
        </p:txBody>
      </p:sp>
    </p:spTree>
    <p:extLst>
      <p:ext uri="{BB962C8B-B14F-4D97-AF65-F5344CB8AC3E}">
        <p14:creationId xmlns:p14="http://schemas.microsoft.com/office/powerpoint/2010/main" val="10649760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BF8A2-BA95-40B7-A0DD-B806731EBBD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内容占位符 2">
            <a:extLst>
              <a:ext uri="{FF2B5EF4-FFF2-40B4-BE49-F238E27FC236}">
                <a16:creationId xmlns:a16="http://schemas.microsoft.com/office/drawing/2014/main" id="{551BE41D-4373-4FC0-99E4-D4B2DBEC1016}"/>
              </a:ext>
            </a:extLst>
          </p:cNvPr>
          <p:cNvSpPr>
            <a:spLocks noGrp="1"/>
          </p:cNvSpPr>
          <p:nvPr>
            <p:ph idx="1"/>
          </p:nvPr>
        </p:nvSpPr>
        <p:spPr>
          <a:xfrm>
            <a:off x="680483" y="1160757"/>
            <a:ext cx="10930269" cy="3533164"/>
          </a:xfrm>
        </p:spPr>
        <p:txBody>
          <a:bodyPr/>
          <a:lstStyle/>
          <a:p>
            <a:r>
              <a:rPr lang="zh-CN" altLang="en-US" dirty="0"/>
              <a:t>以点为中心的编程模型</a:t>
            </a:r>
            <a:endParaRPr lang="en-US" altLang="zh-CN" dirty="0"/>
          </a:p>
          <a:p>
            <a:endParaRPr lang="zh-CN" altLang="en-US" dirty="0"/>
          </a:p>
        </p:txBody>
      </p:sp>
      <p:sp>
        <p:nvSpPr>
          <p:cNvPr id="5" name="文本框 4">
            <a:extLst>
              <a:ext uri="{FF2B5EF4-FFF2-40B4-BE49-F238E27FC236}">
                <a16:creationId xmlns:a16="http://schemas.microsoft.com/office/drawing/2014/main" id="{69A19BDD-D001-4F9A-AA2B-D630B48A6DEC}"/>
              </a:ext>
            </a:extLst>
          </p:cNvPr>
          <p:cNvSpPr txBox="1"/>
          <p:nvPr/>
        </p:nvSpPr>
        <p:spPr>
          <a:xfrm>
            <a:off x="2009689" y="4152700"/>
            <a:ext cx="270309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图结构</a:t>
            </a:r>
          </a:p>
        </p:txBody>
      </p:sp>
      <p:pic>
        <p:nvPicPr>
          <p:cNvPr id="9" name="图片 8">
            <a:extLst>
              <a:ext uri="{FF2B5EF4-FFF2-40B4-BE49-F238E27FC236}">
                <a16:creationId xmlns:a16="http://schemas.microsoft.com/office/drawing/2014/main" id="{E89218F7-D7E9-4402-9E6B-25925AAF7F9E}"/>
              </a:ext>
            </a:extLst>
          </p:cNvPr>
          <p:cNvPicPr>
            <a:picLocks noChangeAspect="1"/>
          </p:cNvPicPr>
          <p:nvPr/>
        </p:nvPicPr>
        <p:blipFill>
          <a:blip r:embed="rId2"/>
          <a:stretch>
            <a:fillRect/>
          </a:stretch>
        </p:blipFill>
        <p:spPr>
          <a:xfrm>
            <a:off x="1855703" y="1744387"/>
            <a:ext cx="3011070" cy="2186872"/>
          </a:xfrm>
          <a:prstGeom prst="rect">
            <a:avLst/>
          </a:prstGeom>
        </p:spPr>
      </p:pic>
      <p:sp>
        <p:nvSpPr>
          <p:cNvPr id="11" name="内容占位符 8">
            <a:extLst>
              <a:ext uri="{FF2B5EF4-FFF2-40B4-BE49-F238E27FC236}">
                <a16:creationId xmlns:a16="http://schemas.microsoft.com/office/drawing/2014/main" id="{788A8CED-691C-443F-8866-577C0FE501D4}"/>
              </a:ext>
            </a:extLst>
          </p:cNvPr>
          <p:cNvSpPr txBox="1">
            <a:spLocks/>
          </p:cNvSpPr>
          <p:nvPr/>
        </p:nvSpPr>
        <p:spPr>
          <a:xfrm>
            <a:off x="1508373" y="5072841"/>
            <a:ext cx="546994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顶点随机访存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边随机访存</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894AF6AC-0078-48A1-A295-400BDF37FEE9}"/>
              </a:ext>
            </a:extLst>
          </p:cNvPr>
          <p:cNvPicPr>
            <a:picLocks noChangeAspect="1"/>
          </p:cNvPicPr>
          <p:nvPr/>
        </p:nvPicPr>
        <p:blipFill>
          <a:blip r:embed="rId3"/>
          <a:stretch>
            <a:fillRect/>
          </a:stretch>
        </p:blipFill>
        <p:spPr>
          <a:xfrm>
            <a:off x="6370750" y="1339961"/>
            <a:ext cx="4459810" cy="1145236"/>
          </a:xfrm>
          <a:prstGeom prst="rect">
            <a:avLst/>
          </a:prstGeom>
        </p:spPr>
      </p:pic>
      <p:pic>
        <p:nvPicPr>
          <p:cNvPr id="6" name="图片 5">
            <a:extLst>
              <a:ext uri="{FF2B5EF4-FFF2-40B4-BE49-F238E27FC236}">
                <a16:creationId xmlns:a16="http://schemas.microsoft.com/office/drawing/2014/main" id="{032C0F5A-67A7-4CD1-8D37-9FAB5E48D129}"/>
              </a:ext>
            </a:extLst>
          </p:cNvPr>
          <p:cNvPicPr>
            <a:picLocks noChangeAspect="1"/>
          </p:cNvPicPr>
          <p:nvPr/>
        </p:nvPicPr>
        <p:blipFill>
          <a:blip r:embed="rId4"/>
          <a:stretch>
            <a:fillRect/>
          </a:stretch>
        </p:blipFill>
        <p:spPr>
          <a:xfrm>
            <a:off x="6195979" y="2838883"/>
            <a:ext cx="4951712" cy="1523604"/>
          </a:xfrm>
          <a:prstGeom prst="rect">
            <a:avLst/>
          </a:prstGeom>
        </p:spPr>
      </p:pic>
      <p:sp>
        <p:nvSpPr>
          <p:cNvPr id="8" name="矩形: 圆角 7">
            <a:extLst>
              <a:ext uri="{FF2B5EF4-FFF2-40B4-BE49-F238E27FC236}">
                <a16:creationId xmlns:a16="http://schemas.microsoft.com/office/drawing/2014/main" id="{2F8207CE-A027-49F2-B84E-7D1084EA75E2}"/>
              </a:ext>
            </a:extLst>
          </p:cNvPr>
          <p:cNvSpPr/>
          <p:nvPr/>
        </p:nvSpPr>
        <p:spPr>
          <a:xfrm>
            <a:off x="4958080" y="4927600"/>
            <a:ext cx="6189611" cy="1444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严重的访存问题：</a:t>
            </a:r>
            <a:endParaRPr lang="en-US" altLang="zh-CN" sz="2400" dirty="0"/>
          </a:p>
          <a:p>
            <a:pPr marL="342900" indent="-342900">
              <a:buAutoNum type="arabicPeriod"/>
            </a:pPr>
            <a:r>
              <a:rPr lang="zh-CN" altLang="en-US" sz="2400" dirty="0"/>
              <a:t>为什么随机访问不好？</a:t>
            </a:r>
            <a:endParaRPr lang="en-US" altLang="zh-CN" sz="2400" dirty="0"/>
          </a:p>
          <a:p>
            <a:pPr marL="342900" indent="-342900">
              <a:buAutoNum type="arabicPeriod"/>
            </a:pPr>
            <a:r>
              <a:rPr lang="zh-CN" altLang="en-US" sz="2400" dirty="0"/>
              <a:t>边有一定顺序性，似乎问题不是很严重？</a:t>
            </a:r>
          </a:p>
        </p:txBody>
      </p:sp>
      <p:pic>
        <p:nvPicPr>
          <p:cNvPr id="10" name="图片 9">
            <a:extLst>
              <a:ext uri="{FF2B5EF4-FFF2-40B4-BE49-F238E27FC236}">
                <a16:creationId xmlns:a16="http://schemas.microsoft.com/office/drawing/2014/main" id="{DDC00AFF-DFA1-40EA-800F-3606CDBB7E5D}"/>
              </a:ext>
            </a:extLst>
          </p:cNvPr>
          <p:cNvPicPr>
            <a:picLocks noChangeAspect="1"/>
          </p:cNvPicPr>
          <p:nvPr/>
        </p:nvPicPr>
        <p:blipFill>
          <a:blip r:embed="rId5"/>
          <a:stretch>
            <a:fillRect/>
          </a:stretch>
        </p:blipFill>
        <p:spPr>
          <a:xfrm>
            <a:off x="1288149" y="1802836"/>
            <a:ext cx="3863527" cy="2839624"/>
          </a:xfrm>
          <a:prstGeom prst="rect">
            <a:avLst/>
          </a:prstGeom>
        </p:spPr>
      </p:pic>
      <p:sp>
        <p:nvSpPr>
          <p:cNvPr id="7" name="灯片编号占位符 6">
            <a:extLst>
              <a:ext uri="{FF2B5EF4-FFF2-40B4-BE49-F238E27FC236}">
                <a16:creationId xmlns:a16="http://schemas.microsoft.com/office/drawing/2014/main" id="{B8108681-B13A-0546-9389-5E79C1B65DA0}"/>
              </a:ext>
            </a:extLst>
          </p:cNvPr>
          <p:cNvSpPr>
            <a:spLocks noGrp="1"/>
          </p:cNvSpPr>
          <p:nvPr>
            <p:ph type="sldNum" sz="quarter" idx="12"/>
          </p:nvPr>
        </p:nvSpPr>
        <p:spPr/>
        <p:txBody>
          <a:bodyPr/>
          <a:lstStyle/>
          <a:p>
            <a:fld id="{B13F0FA4-29F4-4B1D-A16B-0D7169EBD889}" type="slidenum">
              <a:rPr lang="en-US" smtClean="0"/>
              <a:t>89</a:t>
            </a:fld>
            <a:endParaRPr lang="en-US" dirty="0"/>
          </a:p>
        </p:txBody>
      </p:sp>
    </p:spTree>
    <p:extLst>
      <p:ext uri="{BB962C8B-B14F-4D97-AF65-F5344CB8AC3E}">
        <p14:creationId xmlns:p14="http://schemas.microsoft.com/office/powerpoint/2010/main" val="25353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15EE-2261-4115-832B-386B6A16A0E7}"/>
              </a:ext>
            </a:extLst>
          </p:cNvPr>
          <p:cNvSpPr>
            <a:spLocks noGrp="1"/>
          </p:cNvSpPr>
          <p:nvPr>
            <p:ph type="title"/>
          </p:nvPr>
        </p:nvSpPr>
        <p:spPr/>
        <p:txBody>
          <a:bodyPr/>
          <a:lstStyle/>
          <a:p>
            <a:r>
              <a:rPr lang="zh-CN" altLang="en-US"/>
              <a:t>大数据存储形式</a:t>
            </a:r>
            <a:endParaRPr lang="en-US"/>
          </a:p>
        </p:txBody>
      </p:sp>
      <p:sp>
        <p:nvSpPr>
          <p:cNvPr id="3" name="Content Placeholder 2">
            <a:extLst>
              <a:ext uri="{FF2B5EF4-FFF2-40B4-BE49-F238E27FC236}">
                <a16:creationId xmlns:a16="http://schemas.microsoft.com/office/drawing/2014/main" id="{C75CE72F-9930-4B17-8614-C4FBEB9AB46B}"/>
              </a:ext>
            </a:extLst>
          </p:cNvPr>
          <p:cNvSpPr>
            <a:spLocks noGrp="1"/>
          </p:cNvSpPr>
          <p:nvPr>
            <p:ph idx="1"/>
          </p:nvPr>
        </p:nvSpPr>
        <p:spPr>
          <a:xfrm>
            <a:off x="680483" y="1160756"/>
            <a:ext cx="10789622" cy="5016207"/>
          </a:xfrm>
        </p:spPr>
        <p:txBody>
          <a:bodyPr/>
          <a:lstStyle/>
          <a:p>
            <a:r>
              <a:rPr lang="zh-CN" altLang="en-US" dirty="0"/>
              <a:t>键值对索引技术：顺序表</a:t>
            </a:r>
            <a:endParaRPr lang="en-US" altLang="zh-CN" dirty="0"/>
          </a:p>
          <a:p>
            <a:pPr lvl="1"/>
            <a:r>
              <a:rPr lang="zh-CN" altLang="en-US" dirty="0"/>
              <a:t>按照特定的排序规则进行组织</a:t>
            </a:r>
            <a:endParaRPr lang="en-US" altLang="zh-CN" dirty="0"/>
          </a:p>
          <a:p>
            <a:pPr lvl="1"/>
            <a:r>
              <a:rPr lang="zh-CN" altLang="en-US" dirty="0"/>
              <a:t>实现形式：</a:t>
            </a:r>
            <a:r>
              <a:rPr lang="en-US" altLang="zh-CN" dirty="0"/>
              <a:t>B</a:t>
            </a:r>
            <a:r>
              <a:rPr lang="zh-CN" altLang="en-US" dirty="0"/>
              <a:t>树、</a:t>
            </a:r>
            <a:r>
              <a:rPr lang="en-US" altLang="zh-CN" dirty="0"/>
              <a:t>B+</a:t>
            </a:r>
            <a:r>
              <a:rPr lang="zh-CN" altLang="en-US" dirty="0"/>
              <a:t>树和排序表</a:t>
            </a:r>
            <a:endParaRPr lang="en-US" dirty="0"/>
          </a:p>
        </p:txBody>
      </p:sp>
      <p:grpSp>
        <p:nvGrpSpPr>
          <p:cNvPr id="12" name="组合 11">
            <a:extLst>
              <a:ext uri="{FF2B5EF4-FFF2-40B4-BE49-F238E27FC236}">
                <a16:creationId xmlns:a16="http://schemas.microsoft.com/office/drawing/2014/main" id="{6CAAE4DB-41FD-4376-AEA2-99D56A9465F3}"/>
              </a:ext>
            </a:extLst>
          </p:cNvPr>
          <p:cNvGrpSpPr/>
          <p:nvPr/>
        </p:nvGrpSpPr>
        <p:grpSpPr>
          <a:xfrm>
            <a:off x="5361940" y="2889885"/>
            <a:ext cx="2160270" cy="1017270"/>
            <a:chOff x="7769" y="4551"/>
            <a:chExt cx="3402" cy="1602"/>
          </a:xfrm>
        </p:grpSpPr>
        <p:sp>
          <p:nvSpPr>
            <p:cNvPr id="13" name="矩形 12">
              <a:extLst>
                <a:ext uri="{FF2B5EF4-FFF2-40B4-BE49-F238E27FC236}">
                  <a16:creationId xmlns:a16="http://schemas.microsoft.com/office/drawing/2014/main" id="{32661B6E-368B-4EC0-9BE5-FD755ED01018}"/>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3</a:t>
              </a:r>
            </a:p>
          </p:txBody>
        </p:sp>
        <p:sp>
          <p:nvSpPr>
            <p:cNvPr id="14" name="矩形 13">
              <a:extLst>
                <a:ext uri="{FF2B5EF4-FFF2-40B4-BE49-F238E27FC236}">
                  <a16:creationId xmlns:a16="http://schemas.microsoft.com/office/drawing/2014/main" id="{C89DEC71-DDD7-471B-ABBD-FA8731AD85B4}"/>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5</a:t>
              </a:r>
              <a:endParaRPr lang="en-US" altLang="zh-CN"/>
            </a:p>
          </p:txBody>
        </p:sp>
        <p:sp>
          <p:nvSpPr>
            <p:cNvPr id="15" name="矩形 14">
              <a:extLst>
                <a:ext uri="{FF2B5EF4-FFF2-40B4-BE49-F238E27FC236}">
                  <a16:creationId xmlns:a16="http://schemas.microsoft.com/office/drawing/2014/main" id="{5B9E38E1-0FF5-4DE6-9AFE-D3A915F669C5}"/>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1FF8DDF-9095-4BD5-9447-DE17E5F1E77F}"/>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17" name="矩形 16">
              <a:extLst>
                <a:ext uri="{FF2B5EF4-FFF2-40B4-BE49-F238E27FC236}">
                  <a16:creationId xmlns:a16="http://schemas.microsoft.com/office/drawing/2014/main" id="{A5051CD8-2348-4C38-9A04-A65CFC2ADAD5}"/>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18" name="矩形 17">
              <a:extLst>
                <a:ext uri="{FF2B5EF4-FFF2-40B4-BE49-F238E27FC236}">
                  <a16:creationId xmlns:a16="http://schemas.microsoft.com/office/drawing/2014/main" id="{C1081538-40D0-4679-B9A1-D7E9DC89E279}"/>
                </a:ext>
              </a:extLst>
            </p:cNvPr>
            <p:cNvSpPr/>
            <p:nvPr/>
          </p:nvSpPr>
          <p:spPr>
            <a:xfrm>
              <a:off x="94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19" name="矩形 18">
              <a:extLst>
                <a:ext uri="{FF2B5EF4-FFF2-40B4-BE49-F238E27FC236}">
                  <a16:creationId xmlns:a16="http://schemas.microsoft.com/office/drawing/2014/main" id="{AA1B04CB-CE7D-4AFF-ABF8-89A20F88244D}"/>
                </a:ext>
              </a:extLst>
            </p:cNvPr>
            <p:cNvSpPr/>
            <p:nvPr/>
          </p:nvSpPr>
          <p:spPr>
            <a:xfrm>
              <a:off x="10321"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E35253B8-C01A-49EE-A745-3AA3EA110191}"/>
              </a:ext>
            </a:extLst>
          </p:cNvPr>
          <p:cNvGrpSpPr/>
          <p:nvPr/>
        </p:nvGrpSpPr>
        <p:grpSpPr>
          <a:xfrm>
            <a:off x="2729230" y="4435475"/>
            <a:ext cx="2160270" cy="1017270"/>
            <a:chOff x="7769" y="4551"/>
            <a:chExt cx="3402" cy="1602"/>
          </a:xfrm>
        </p:grpSpPr>
        <p:sp>
          <p:nvSpPr>
            <p:cNvPr id="21" name="矩形 20">
              <a:extLst>
                <a:ext uri="{FF2B5EF4-FFF2-40B4-BE49-F238E27FC236}">
                  <a16:creationId xmlns:a16="http://schemas.microsoft.com/office/drawing/2014/main" id="{4C7B6C66-9329-4A95-8B93-DD1910A20DB8}"/>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1</a:t>
              </a:r>
            </a:p>
          </p:txBody>
        </p:sp>
        <p:sp>
          <p:nvSpPr>
            <p:cNvPr id="22" name="矩形 21">
              <a:extLst>
                <a:ext uri="{FF2B5EF4-FFF2-40B4-BE49-F238E27FC236}">
                  <a16:creationId xmlns:a16="http://schemas.microsoft.com/office/drawing/2014/main" id="{56BAB980-4928-4683-8C07-0CE8B46A9DBC}"/>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2</a:t>
              </a:r>
              <a:endParaRPr lang="en-US" altLang="zh-CN"/>
            </a:p>
          </p:txBody>
        </p:sp>
        <p:sp>
          <p:nvSpPr>
            <p:cNvPr id="23" name="矩形 22">
              <a:extLst>
                <a:ext uri="{FF2B5EF4-FFF2-40B4-BE49-F238E27FC236}">
                  <a16:creationId xmlns:a16="http://schemas.microsoft.com/office/drawing/2014/main" id="{F41174B8-7051-4885-8C7E-B02538851081}"/>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7B215A5-D9D8-48C6-922E-F96A0D047A01}"/>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25" name="矩形 24">
              <a:extLst>
                <a:ext uri="{FF2B5EF4-FFF2-40B4-BE49-F238E27FC236}">
                  <a16:creationId xmlns:a16="http://schemas.microsoft.com/office/drawing/2014/main" id="{124F95EB-6604-4839-AC7E-1489E8002404}"/>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26" name="矩形 25">
              <a:extLst>
                <a:ext uri="{FF2B5EF4-FFF2-40B4-BE49-F238E27FC236}">
                  <a16:creationId xmlns:a16="http://schemas.microsoft.com/office/drawing/2014/main" id="{60702752-445C-4D10-8E29-45CF34A7ADD7}"/>
                </a:ext>
              </a:extLst>
            </p:cNvPr>
            <p:cNvSpPr/>
            <p:nvPr/>
          </p:nvSpPr>
          <p:spPr>
            <a:xfrm>
              <a:off x="9469"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5389630-11B3-402A-9F8D-91CF50E281CA}"/>
                </a:ext>
              </a:extLst>
            </p:cNvPr>
            <p:cNvSpPr/>
            <p:nvPr/>
          </p:nvSpPr>
          <p:spPr>
            <a:xfrm>
              <a:off x="10306" y="5685"/>
              <a:ext cx="865" cy="468"/>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grpSp>
      <p:grpSp>
        <p:nvGrpSpPr>
          <p:cNvPr id="28" name="组合 27">
            <a:extLst>
              <a:ext uri="{FF2B5EF4-FFF2-40B4-BE49-F238E27FC236}">
                <a16:creationId xmlns:a16="http://schemas.microsoft.com/office/drawing/2014/main" id="{30BFCCFE-2070-451F-A559-253097267A98}"/>
              </a:ext>
            </a:extLst>
          </p:cNvPr>
          <p:cNvGrpSpPr/>
          <p:nvPr/>
        </p:nvGrpSpPr>
        <p:grpSpPr>
          <a:xfrm>
            <a:off x="5542280" y="4435475"/>
            <a:ext cx="2160270" cy="1017270"/>
            <a:chOff x="7769" y="4551"/>
            <a:chExt cx="3402" cy="1602"/>
          </a:xfrm>
        </p:grpSpPr>
        <p:sp>
          <p:nvSpPr>
            <p:cNvPr id="29" name="矩形 28">
              <a:extLst>
                <a:ext uri="{FF2B5EF4-FFF2-40B4-BE49-F238E27FC236}">
                  <a16:creationId xmlns:a16="http://schemas.microsoft.com/office/drawing/2014/main" id="{8ED089BF-9F83-4FC8-BCF2-4E3D719F4B2F}"/>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3</a:t>
              </a:r>
            </a:p>
          </p:txBody>
        </p:sp>
        <p:sp>
          <p:nvSpPr>
            <p:cNvPr id="30" name="矩形 29">
              <a:extLst>
                <a:ext uri="{FF2B5EF4-FFF2-40B4-BE49-F238E27FC236}">
                  <a16:creationId xmlns:a16="http://schemas.microsoft.com/office/drawing/2014/main" id="{33CCA0CC-275F-4B29-8F4C-10630087C6E2}"/>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4</a:t>
              </a:r>
              <a:endParaRPr lang="en-US" altLang="zh-CN"/>
            </a:p>
          </p:txBody>
        </p:sp>
        <p:sp>
          <p:nvSpPr>
            <p:cNvPr id="31" name="矩形 30">
              <a:extLst>
                <a:ext uri="{FF2B5EF4-FFF2-40B4-BE49-F238E27FC236}">
                  <a16:creationId xmlns:a16="http://schemas.microsoft.com/office/drawing/2014/main" id="{F9DF9993-EF50-41EC-BA72-9B90CE58A574}"/>
                </a:ext>
              </a:extLst>
            </p:cNvPr>
            <p:cNvSpPr/>
            <p:nvPr/>
          </p:nvSpPr>
          <p:spPr>
            <a:xfrm>
              <a:off x="10037" y="4551"/>
              <a:ext cx="1134" cy="1134"/>
            </a:xfrm>
            <a:prstGeom prst="rect">
              <a:avLst/>
            </a:prstGeom>
            <a:solidFill>
              <a:schemeClr val="accent4">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408BF5D-00D0-4E47-89E5-6BCC79A69E1C}"/>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33" name="矩形 32">
              <a:extLst>
                <a:ext uri="{FF2B5EF4-FFF2-40B4-BE49-F238E27FC236}">
                  <a16:creationId xmlns:a16="http://schemas.microsoft.com/office/drawing/2014/main" id="{6B8C5CDC-9133-4B75-B2FB-7A6E60CFF71D}"/>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34" name="矩形 33">
              <a:extLst>
                <a:ext uri="{FF2B5EF4-FFF2-40B4-BE49-F238E27FC236}">
                  <a16:creationId xmlns:a16="http://schemas.microsoft.com/office/drawing/2014/main" id="{852B8EC6-0CB4-47AC-B9C6-B28F938A8F83}"/>
                </a:ext>
              </a:extLst>
            </p:cNvPr>
            <p:cNvSpPr/>
            <p:nvPr/>
          </p:nvSpPr>
          <p:spPr>
            <a:xfrm>
              <a:off x="9469"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734658A-11A7-4CE5-834D-B25E8D072147}"/>
                </a:ext>
              </a:extLst>
            </p:cNvPr>
            <p:cNvSpPr/>
            <p:nvPr/>
          </p:nvSpPr>
          <p:spPr>
            <a:xfrm>
              <a:off x="10321" y="5685"/>
              <a:ext cx="850" cy="468"/>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grpSp>
      <p:grpSp>
        <p:nvGrpSpPr>
          <p:cNvPr id="36" name="组合 35">
            <a:extLst>
              <a:ext uri="{FF2B5EF4-FFF2-40B4-BE49-F238E27FC236}">
                <a16:creationId xmlns:a16="http://schemas.microsoft.com/office/drawing/2014/main" id="{772493EB-DC47-4353-A2DF-42AA7805C73A}"/>
              </a:ext>
            </a:extLst>
          </p:cNvPr>
          <p:cNvGrpSpPr/>
          <p:nvPr/>
        </p:nvGrpSpPr>
        <p:grpSpPr>
          <a:xfrm>
            <a:off x="8373745" y="4435475"/>
            <a:ext cx="2160270" cy="1017270"/>
            <a:chOff x="7769" y="4551"/>
            <a:chExt cx="3402" cy="1602"/>
          </a:xfrm>
        </p:grpSpPr>
        <p:sp>
          <p:nvSpPr>
            <p:cNvPr id="37" name="矩形 36">
              <a:extLst>
                <a:ext uri="{FF2B5EF4-FFF2-40B4-BE49-F238E27FC236}">
                  <a16:creationId xmlns:a16="http://schemas.microsoft.com/office/drawing/2014/main" id="{C60DAAC1-B9BF-4301-9C30-098F2F0C177D}"/>
                </a:ext>
              </a:extLst>
            </p:cNvPr>
            <p:cNvSpPr/>
            <p:nvPr/>
          </p:nvSpPr>
          <p:spPr>
            <a:xfrm>
              <a:off x="7769"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5</a:t>
              </a:r>
            </a:p>
          </p:txBody>
        </p:sp>
        <p:sp>
          <p:nvSpPr>
            <p:cNvPr id="38" name="矩形 37">
              <a:extLst>
                <a:ext uri="{FF2B5EF4-FFF2-40B4-BE49-F238E27FC236}">
                  <a16:creationId xmlns:a16="http://schemas.microsoft.com/office/drawing/2014/main" id="{7C66FED9-958C-4DC2-86C5-BB5FF31B931A}"/>
                </a:ext>
              </a:extLst>
            </p:cNvPr>
            <p:cNvSpPr/>
            <p:nvPr/>
          </p:nvSpPr>
          <p:spPr>
            <a:xfrm>
              <a:off x="8903"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6</a:t>
              </a:r>
              <a:endParaRPr lang="en-US" altLang="zh-CN"/>
            </a:p>
          </p:txBody>
        </p:sp>
        <p:sp>
          <p:nvSpPr>
            <p:cNvPr id="39" name="矩形 38">
              <a:extLst>
                <a:ext uri="{FF2B5EF4-FFF2-40B4-BE49-F238E27FC236}">
                  <a16:creationId xmlns:a16="http://schemas.microsoft.com/office/drawing/2014/main" id="{5874FFAD-1D2E-4C7E-9233-2C45E01D11DB}"/>
                </a:ext>
              </a:extLst>
            </p:cNvPr>
            <p:cNvSpPr/>
            <p:nvPr/>
          </p:nvSpPr>
          <p:spPr>
            <a:xfrm>
              <a:off x="10037" y="4551"/>
              <a:ext cx="1134" cy="1134"/>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3200" b="1"/>
                <a:t>7</a:t>
              </a:r>
            </a:p>
          </p:txBody>
        </p:sp>
        <p:sp>
          <p:nvSpPr>
            <p:cNvPr id="40" name="矩形 39">
              <a:extLst>
                <a:ext uri="{FF2B5EF4-FFF2-40B4-BE49-F238E27FC236}">
                  <a16:creationId xmlns:a16="http://schemas.microsoft.com/office/drawing/2014/main" id="{782583ED-35E3-4F45-AA44-2E045DE4892C}"/>
                </a:ext>
              </a:extLst>
            </p:cNvPr>
            <p:cNvSpPr/>
            <p:nvPr/>
          </p:nvSpPr>
          <p:spPr>
            <a:xfrm>
              <a:off x="77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rPr>
                <a:t>●</a:t>
              </a:r>
            </a:p>
          </p:txBody>
        </p:sp>
        <p:sp>
          <p:nvSpPr>
            <p:cNvPr id="41" name="矩形 40">
              <a:extLst>
                <a:ext uri="{FF2B5EF4-FFF2-40B4-BE49-F238E27FC236}">
                  <a16:creationId xmlns:a16="http://schemas.microsoft.com/office/drawing/2014/main" id="{B5F83999-F6A8-47AA-AC0C-13829F1000FE}"/>
                </a:ext>
              </a:extLst>
            </p:cNvPr>
            <p:cNvSpPr/>
            <p:nvPr/>
          </p:nvSpPr>
          <p:spPr>
            <a:xfrm>
              <a:off x="861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42" name="矩形 41">
              <a:extLst>
                <a:ext uri="{FF2B5EF4-FFF2-40B4-BE49-F238E27FC236}">
                  <a16:creationId xmlns:a16="http://schemas.microsoft.com/office/drawing/2014/main" id="{B92C5EDA-7109-4274-83CC-30A1D812C605}"/>
                </a:ext>
              </a:extLst>
            </p:cNvPr>
            <p:cNvSpPr/>
            <p:nvPr/>
          </p:nvSpPr>
          <p:spPr>
            <a:xfrm>
              <a:off x="9469" y="5685"/>
              <a:ext cx="850" cy="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panose="020B0503020204020204" charset="-122"/>
                  <a:ea typeface="微软雅黑" panose="020B0503020204020204" charset="-122"/>
                  <a:sym typeface="+mn-ea"/>
                </a:rPr>
                <a:t>●</a:t>
              </a:r>
              <a:endParaRPr lang="zh-CN" altLang="en-US"/>
            </a:p>
          </p:txBody>
        </p:sp>
        <p:sp>
          <p:nvSpPr>
            <p:cNvPr id="43" name="矩形 42">
              <a:extLst>
                <a:ext uri="{FF2B5EF4-FFF2-40B4-BE49-F238E27FC236}">
                  <a16:creationId xmlns:a16="http://schemas.microsoft.com/office/drawing/2014/main" id="{1211403A-1045-4F95-BA24-2C1C7169499C}"/>
                </a:ext>
              </a:extLst>
            </p:cNvPr>
            <p:cNvSpPr/>
            <p:nvPr/>
          </p:nvSpPr>
          <p:spPr>
            <a:xfrm>
              <a:off x="10321" y="5685"/>
              <a:ext cx="850" cy="46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4FAA7C4E-14A9-48BB-AE94-5D15B4914C33}"/>
              </a:ext>
            </a:extLst>
          </p:cNvPr>
          <p:cNvSpPr txBox="1"/>
          <p:nvPr/>
        </p:nvSpPr>
        <p:spPr>
          <a:xfrm>
            <a:off x="1568450" y="3366135"/>
            <a:ext cx="670560" cy="368300"/>
          </a:xfrm>
          <a:prstGeom prst="rect">
            <a:avLst/>
          </a:prstGeom>
          <a:noFill/>
        </p:spPr>
        <p:txBody>
          <a:bodyPr wrap="square" rtlCol="0">
            <a:spAutoFit/>
          </a:bodyPr>
          <a:lstStyle/>
          <a:p>
            <a:r>
              <a:rPr lang="en-US" altLang="zh-CN"/>
              <a:t>Key</a:t>
            </a:r>
          </a:p>
        </p:txBody>
      </p:sp>
      <p:sp>
        <p:nvSpPr>
          <p:cNvPr id="45" name="文本框 44">
            <a:extLst>
              <a:ext uri="{FF2B5EF4-FFF2-40B4-BE49-F238E27FC236}">
                <a16:creationId xmlns:a16="http://schemas.microsoft.com/office/drawing/2014/main" id="{3498045A-737F-485A-B093-CCE93B9F26CB}"/>
              </a:ext>
            </a:extLst>
          </p:cNvPr>
          <p:cNvSpPr txBox="1"/>
          <p:nvPr/>
        </p:nvSpPr>
        <p:spPr>
          <a:xfrm>
            <a:off x="1196340" y="5120005"/>
            <a:ext cx="966470" cy="368300"/>
          </a:xfrm>
          <a:prstGeom prst="rect">
            <a:avLst/>
          </a:prstGeom>
          <a:noFill/>
        </p:spPr>
        <p:txBody>
          <a:bodyPr wrap="square" rtlCol="0">
            <a:spAutoFit/>
          </a:bodyPr>
          <a:lstStyle/>
          <a:p>
            <a:r>
              <a:rPr lang="en-US" altLang="zh-CN"/>
              <a:t>Value</a:t>
            </a:r>
          </a:p>
        </p:txBody>
      </p:sp>
      <p:cxnSp>
        <p:nvCxnSpPr>
          <p:cNvPr id="46" name="直接箭头连接符 45">
            <a:extLst>
              <a:ext uri="{FF2B5EF4-FFF2-40B4-BE49-F238E27FC236}">
                <a16:creationId xmlns:a16="http://schemas.microsoft.com/office/drawing/2014/main" id="{903C5F5F-BAAA-44DC-8C4E-57E65D950BA9}"/>
              </a:ext>
            </a:extLst>
          </p:cNvPr>
          <p:cNvCxnSpPr/>
          <p:nvPr/>
        </p:nvCxnSpPr>
        <p:spPr>
          <a:xfrm>
            <a:off x="2059940" y="3759200"/>
            <a:ext cx="575310" cy="67056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8FD4ABE-B2FF-46BE-8964-2B879815C7B7}"/>
              </a:ext>
            </a:extLst>
          </p:cNvPr>
          <p:cNvCxnSpPr/>
          <p:nvPr/>
        </p:nvCxnSpPr>
        <p:spPr>
          <a:xfrm flipV="1">
            <a:off x="1896745" y="5321300"/>
            <a:ext cx="738505" cy="9525"/>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444BA2DA-4881-4F0A-80EB-810A6C25A336}"/>
              </a:ext>
            </a:extLst>
          </p:cNvPr>
          <p:cNvSpPr txBox="1"/>
          <p:nvPr/>
        </p:nvSpPr>
        <p:spPr>
          <a:xfrm>
            <a:off x="2729230" y="5647055"/>
            <a:ext cx="546100" cy="368300"/>
          </a:xfrm>
          <a:prstGeom prst="rect">
            <a:avLst/>
          </a:prstGeom>
          <a:noFill/>
        </p:spPr>
        <p:txBody>
          <a:bodyPr wrap="square" rtlCol="0">
            <a:spAutoFit/>
          </a:bodyPr>
          <a:lstStyle/>
          <a:p>
            <a:pPr algn="ctr"/>
            <a:r>
              <a:rPr lang="en-US" altLang="zh-CN"/>
              <a:t>d</a:t>
            </a:r>
            <a:r>
              <a:rPr lang="en-US" altLang="zh-CN" baseline="-25000"/>
              <a:t>1</a:t>
            </a:r>
          </a:p>
        </p:txBody>
      </p:sp>
      <p:sp>
        <p:nvSpPr>
          <p:cNvPr id="49" name="文本框 48">
            <a:extLst>
              <a:ext uri="{FF2B5EF4-FFF2-40B4-BE49-F238E27FC236}">
                <a16:creationId xmlns:a16="http://schemas.microsoft.com/office/drawing/2014/main" id="{F715F2E6-F890-49EE-AD40-7C04F9077B4A}"/>
              </a:ext>
            </a:extLst>
          </p:cNvPr>
          <p:cNvSpPr txBox="1"/>
          <p:nvPr/>
        </p:nvSpPr>
        <p:spPr>
          <a:xfrm>
            <a:off x="3262630" y="5647055"/>
            <a:ext cx="546100" cy="368300"/>
          </a:xfrm>
          <a:prstGeom prst="rect">
            <a:avLst/>
          </a:prstGeom>
          <a:noFill/>
        </p:spPr>
        <p:txBody>
          <a:bodyPr wrap="square" rtlCol="0">
            <a:spAutoFit/>
          </a:bodyPr>
          <a:lstStyle/>
          <a:p>
            <a:pPr algn="ctr"/>
            <a:r>
              <a:rPr lang="en-US" altLang="zh-CN"/>
              <a:t>d</a:t>
            </a:r>
            <a:r>
              <a:rPr lang="en-US" altLang="zh-CN" baseline="-25000"/>
              <a:t>2</a:t>
            </a:r>
          </a:p>
        </p:txBody>
      </p:sp>
      <p:sp>
        <p:nvSpPr>
          <p:cNvPr id="50" name="文本框 49">
            <a:extLst>
              <a:ext uri="{FF2B5EF4-FFF2-40B4-BE49-F238E27FC236}">
                <a16:creationId xmlns:a16="http://schemas.microsoft.com/office/drawing/2014/main" id="{0AA6FEC6-343E-4EDA-A5B7-C58BDC5FD125}"/>
              </a:ext>
            </a:extLst>
          </p:cNvPr>
          <p:cNvSpPr txBox="1"/>
          <p:nvPr/>
        </p:nvSpPr>
        <p:spPr>
          <a:xfrm>
            <a:off x="8907145" y="5647055"/>
            <a:ext cx="546100" cy="368300"/>
          </a:xfrm>
          <a:prstGeom prst="rect">
            <a:avLst/>
          </a:prstGeom>
          <a:noFill/>
        </p:spPr>
        <p:txBody>
          <a:bodyPr wrap="square" rtlCol="0">
            <a:spAutoFit/>
          </a:bodyPr>
          <a:lstStyle/>
          <a:p>
            <a:pPr algn="ctr"/>
            <a:r>
              <a:rPr lang="en-US" altLang="zh-CN"/>
              <a:t>d</a:t>
            </a:r>
            <a:r>
              <a:rPr lang="en-US" altLang="zh-CN" baseline="-25000"/>
              <a:t>6</a:t>
            </a:r>
          </a:p>
        </p:txBody>
      </p:sp>
      <p:sp>
        <p:nvSpPr>
          <p:cNvPr id="51" name="文本框 50">
            <a:extLst>
              <a:ext uri="{FF2B5EF4-FFF2-40B4-BE49-F238E27FC236}">
                <a16:creationId xmlns:a16="http://schemas.microsoft.com/office/drawing/2014/main" id="{516012A9-F4D7-41AB-965C-C3160905F9B8}"/>
              </a:ext>
            </a:extLst>
          </p:cNvPr>
          <p:cNvSpPr txBox="1"/>
          <p:nvPr/>
        </p:nvSpPr>
        <p:spPr>
          <a:xfrm>
            <a:off x="8373745" y="5647055"/>
            <a:ext cx="546100" cy="368300"/>
          </a:xfrm>
          <a:prstGeom prst="rect">
            <a:avLst/>
          </a:prstGeom>
          <a:noFill/>
        </p:spPr>
        <p:txBody>
          <a:bodyPr wrap="square" rtlCol="0">
            <a:spAutoFit/>
          </a:bodyPr>
          <a:lstStyle/>
          <a:p>
            <a:pPr algn="ctr"/>
            <a:r>
              <a:rPr lang="en-US" altLang="zh-CN"/>
              <a:t>d</a:t>
            </a:r>
            <a:r>
              <a:rPr lang="en-US" altLang="zh-CN" baseline="-25000"/>
              <a:t>5</a:t>
            </a:r>
          </a:p>
        </p:txBody>
      </p:sp>
      <p:sp>
        <p:nvSpPr>
          <p:cNvPr id="52" name="文本框 51">
            <a:extLst>
              <a:ext uri="{FF2B5EF4-FFF2-40B4-BE49-F238E27FC236}">
                <a16:creationId xmlns:a16="http://schemas.microsoft.com/office/drawing/2014/main" id="{72015FE5-7224-463B-932C-201E49FF8249}"/>
              </a:ext>
            </a:extLst>
          </p:cNvPr>
          <p:cNvSpPr txBox="1"/>
          <p:nvPr/>
        </p:nvSpPr>
        <p:spPr>
          <a:xfrm>
            <a:off x="9453245" y="5647055"/>
            <a:ext cx="546100" cy="368300"/>
          </a:xfrm>
          <a:prstGeom prst="rect">
            <a:avLst/>
          </a:prstGeom>
          <a:noFill/>
        </p:spPr>
        <p:txBody>
          <a:bodyPr wrap="square" rtlCol="0">
            <a:spAutoFit/>
          </a:bodyPr>
          <a:lstStyle/>
          <a:p>
            <a:pPr algn="ctr"/>
            <a:r>
              <a:rPr lang="en-US" altLang="zh-CN"/>
              <a:t>d</a:t>
            </a:r>
            <a:r>
              <a:rPr lang="en-US" altLang="zh-CN" baseline="-25000"/>
              <a:t>7</a:t>
            </a:r>
          </a:p>
        </p:txBody>
      </p:sp>
      <p:sp>
        <p:nvSpPr>
          <p:cNvPr id="53" name="文本框 52">
            <a:extLst>
              <a:ext uri="{FF2B5EF4-FFF2-40B4-BE49-F238E27FC236}">
                <a16:creationId xmlns:a16="http://schemas.microsoft.com/office/drawing/2014/main" id="{DA2B5376-85EE-48FB-9696-8DE72786B00F}"/>
              </a:ext>
            </a:extLst>
          </p:cNvPr>
          <p:cNvSpPr txBox="1"/>
          <p:nvPr/>
        </p:nvSpPr>
        <p:spPr>
          <a:xfrm>
            <a:off x="6075680" y="5647055"/>
            <a:ext cx="546100" cy="368300"/>
          </a:xfrm>
          <a:prstGeom prst="rect">
            <a:avLst/>
          </a:prstGeom>
          <a:noFill/>
        </p:spPr>
        <p:txBody>
          <a:bodyPr wrap="square" rtlCol="0">
            <a:spAutoFit/>
          </a:bodyPr>
          <a:lstStyle/>
          <a:p>
            <a:pPr algn="ctr"/>
            <a:r>
              <a:rPr lang="en-US" altLang="zh-CN"/>
              <a:t>d</a:t>
            </a:r>
            <a:r>
              <a:rPr lang="en-US" altLang="zh-CN" baseline="-25000"/>
              <a:t>4</a:t>
            </a:r>
          </a:p>
        </p:txBody>
      </p:sp>
      <p:sp>
        <p:nvSpPr>
          <p:cNvPr id="54" name="文本框 53">
            <a:extLst>
              <a:ext uri="{FF2B5EF4-FFF2-40B4-BE49-F238E27FC236}">
                <a16:creationId xmlns:a16="http://schemas.microsoft.com/office/drawing/2014/main" id="{576CF96F-0738-44D8-97CB-407EA3DA496C}"/>
              </a:ext>
            </a:extLst>
          </p:cNvPr>
          <p:cNvSpPr txBox="1"/>
          <p:nvPr/>
        </p:nvSpPr>
        <p:spPr>
          <a:xfrm>
            <a:off x="5542280" y="5647055"/>
            <a:ext cx="546100" cy="368300"/>
          </a:xfrm>
          <a:prstGeom prst="rect">
            <a:avLst/>
          </a:prstGeom>
          <a:noFill/>
        </p:spPr>
        <p:txBody>
          <a:bodyPr wrap="square" rtlCol="0">
            <a:spAutoFit/>
          </a:bodyPr>
          <a:lstStyle/>
          <a:p>
            <a:pPr algn="ctr"/>
            <a:r>
              <a:rPr lang="en-US" altLang="zh-CN"/>
              <a:t>d</a:t>
            </a:r>
            <a:r>
              <a:rPr lang="en-US" altLang="zh-CN" baseline="-25000"/>
              <a:t>3</a:t>
            </a:r>
          </a:p>
        </p:txBody>
      </p:sp>
      <p:cxnSp>
        <p:nvCxnSpPr>
          <p:cNvPr id="55" name="直接箭头连接符 54">
            <a:extLst>
              <a:ext uri="{FF2B5EF4-FFF2-40B4-BE49-F238E27FC236}">
                <a16:creationId xmlns:a16="http://schemas.microsoft.com/office/drawing/2014/main" id="{F155EB41-89E3-4E0E-91AF-EE136A6E33BA}"/>
              </a:ext>
            </a:extLst>
          </p:cNvPr>
          <p:cNvCxnSpPr>
            <a:stCxn id="24" idx="2"/>
          </p:cNvCxnSpPr>
          <p:nvPr/>
        </p:nvCxnSpPr>
        <p:spPr>
          <a:xfrm flipH="1">
            <a:off x="298958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10AA55E-5690-4E2B-AE48-0B64CB34494E}"/>
              </a:ext>
            </a:extLst>
          </p:cNvPr>
          <p:cNvCxnSpPr/>
          <p:nvPr/>
        </p:nvCxnSpPr>
        <p:spPr>
          <a:xfrm flipH="1">
            <a:off x="5810885"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B1EDEB1D-01C5-4491-B847-39849982B630}"/>
              </a:ext>
            </a:extLst>
          </p:cNvPr>
          <p:cNvCxnSpPr/>
          <p:nvPr/>
        </p:nvCxnSpPr>
        <p:spPr>
          <a:xfrm flipH="1">
            <a:off x="634365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949CE889-3726-4EE0-9543-184C7109B57B}"/>
              </a:ext>
            </a:extLst>
          </p:cNvPr>
          <p:cNvCxnSpPr/>
          <p:nvPr/>
        </p:nvCxnSpPr>
        <p:spPr>
          <a:xfrm flipH="1">
            <a:off x="864235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69C2E39-8F72-4788-B8A3-8F3E4425EDB2}"/>
              </a:ext>
            </a:extLst>
          </p:cNvPr>
          <p:cNvCxnSpPr/>
          <p:nvPr/>
        </p:nvCxnSpPr>
        <p:spPr>
          <a:xfrm flipH="1">
            <a:off x="9175115"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7D989201-03B8-4511-98D2-5341B3914B2C}"/>
              </a:ext>
            </a:extLst>
          </p:cNvPr>
          <p:cNvCxnSpPr/>
          <p:nvPr/>
        </p:nvCxnSpPr>
        <p:spPr>
          <a:xfrm flipH="1">
            <a:off x="971804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25A3594-171E-44AB-AC61-D8ACA8A50BF9}"/>
              </a:ext>
            </a:extLst>
          </p:cNvPr>
          <p:cNvCxnSpPr/>
          <p:nvPr/>
        </p:nvCxnSpPr>
        <p:spPr>
          <a:xfrm flipH="1">
            <a:off x="3530600" y="5452745"/>
            <a:ext cx="9525" cy="271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56">
            <a:extLst>
              <a:ext uri="{FF2B5EF4-FFF2-40B4-BE49-F238E27FC236}">
                <a16:creationId xmlns:a16="http://schemas.microsoft.com/office/drawing/2014/main" id="{E2D53370-5AFA-44B0-AE58-0ABEEBDAC4B7}"/>
              </a:ext>
            </a:extLst>
          </p:cNvPr>
          <p:cNvCxnSpPr>
            <a:endCxn id="21" idx="0"/>
          </p:cNvCxnSpPr>
          <p:nvPr/>
        </p:nvCxnSpPr>
        <p:spPr>
          <a:xfrm rot="10800000" flipV="1">
            <a:off x="3089275" y="3748405"/>
            <a:ext cx="2536190" cy="68643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E5CF24D-FE31-416E-A289-A4156564ED65}"/>
              </a:ext>
            </a:extLst>
          </p:cNvPr>
          <p:cNvCxnSpPr>
            <a:endCxn id="29" idx="0"/>
          </p:cNvCxnSpPr>
          <p:nvPr/>
        </p:nvCxnSpPr>
        <p:spPr>
          <a:xfrm flipH="1">
            <a:off x="5902325" y="3787775"/>
            <a:ext cx="269240" cy="647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5">
            <a:extLst>
              <a:ext uri="{FF2B5EF4-FFF2-40B4-BE49-F238E27FC236}">
                <a16:creationId xmlns:a16="http://schemas.microsoft.com/office/drawing/2014/main" id="{4B17A99A-8D33-4B8D-BA68-FF15F3F4A802}"/>
              </a:ext>
            </a:extLst>
          </p:cNvPr>
          <p:cNvCxnSpPr/>
          <p:nvPr/>
        </p:nvCxnSpPr>
        <p:spPr>
          <a:xfrm>
            <a:off x="6708775" y="3778250"/>
            <a:ext cx="1782445" cy="661035"/>
          </a:xfrm>
          <a:prstGeom prst="curvedConnector3">
            <a:avLst>
              <a:gd name="adj1" fmla="val 3658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7">
            <a:extLst>
              <a:ext uri="{FF2B5EF4-FFF2-40B4-BE49-F238E27FC236}">
                <a16:creationId xmlns:a16="http://schemas.microsoft.com/office/drawing/2014/main" id="{3A04FF3E-407A-4386-BC83-F189D7BA723B}"/>
              </a:ext>
            </a:extLst>
          </p:cNvPr>
          <p:cNvCxnSpPr>
            <a:stCxn id="27" idx="3"/>
          </p:cNvCxnSpPr>
          <p:nvPr/>
        </p:nvCxnSpPr>
        <p:spPr>
          <a:xfrm flipV="1">
            <a:off x="4889500" y="4650105"/>
            <a:ext cx="659130" cy="6540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8">
            <a:extLst>
              <a:ext uri="{FF2B5EF4-FFF2-40B4-BE49-F238E27FC236}">
                <a16:creationId xmlns:a16="http://schemas.microsoft.com/office/drawing/2014/main" id="{220E92D6-68AC-4FCD-BBA4-823E383A27FA}"/>
              </a:ext>
            </a:extLst>
          </p:cNvPr>
          <p:cNvCxnSpPr/>
          <p:nvPr/>
        </p:nvCxnSpPr>
        <p:spPr>
          <a:xfrm flipV="1">
            <a:off x="7702550" y="4650105"/>
            <a:ext cx="659130" cy="65405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710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0F9C-A604-40DF-92E2-A03AE0BE87CB}"/>
              </a:ext>
            </a:extLst>
          </p:cNvPr>
          <p:cNvSpPr>
            <a:spLocks noGrp="1"/>
          </p:cNvSpPr>
          <p:nvPr>
            <p:ph type="title"/>
          </p:nvPr>
        </p:nvSpPr>
        <p:spPr/>
        <p:txBody>
          <a:bodyPr/>
          <a:lstStyle/>
          <a:p>
            <a:r>
              <a:rPr lang="en-US" altLang="zh-CN" dirty="0"/>
              <a:t>1</a:t>
            </a:r>
            <a:r>
              <a:rPr lang="zh-CN" altLang="en-US" dirty="0"/>
              <a:t>）以点为中心的编程模型</a:t>
            </a:r>
          </a:p>
        </p:txBody>
      </p:sp>
      <p:sp>
        <p:nvSpPr>
          <p:cNvPr id="3" name="Content Placeholder 2">
            <a:extLst>
              <a:ext uri="{FF2B5EF4-FFF2-40B4-BE49-F238E27FC236}">
                <a16:creationId xmlns:a16="http://schemas.microsoft.com/office/drawing/2014/main" id="{6929C825-C713-4242-95B3-132B84198B1A}"/>
              </a:ext>
            </a:extLst>
          </p:cNvPr>
          <p:cNvSpPr>
            <a:spLocks noGrp="1"/>
          </p:cNvSpPr>
          <p:nvPr>
            <p:ph idx="1"/>
          </p:nvPr>
        </p:nvSpPr>
        <p:spPr/>
        <p:txBody>
          <a:bodyPr/>
          <a:lstStyle/>
          <a:p>
            <a:r>
              <a:rPr lang="zh-CN" altLang="en-US" dirty="0"/>
              <a:t>以点为中心的编程模型</a:t>
            </a:r>
            <a:endParaRPr lang="en-US" altLang="zh-CN" dirty="0"/>
          </a:p>
          <a:p>
            <a:pPr lvl="1"/>
            <a:r>
              <a:rPr lang="zh-CN" altLang="en-US" dirty="0"/>
              <a:t>计算系统需要对顶点数据和边数据进行访问操作</a:t>
            </a:r>
            <a:endParaRPr lang="en-US" altLang="zh-CN" dirty="0"/>
          </a:p>
          <a:p>
            <a:pPr lvl="1"/>
            <a:r>
              <a:rPr lang="zh-CN" altLang="en-US" dirty="0"/>
              <a:t>如图，数据访问过程存在大量的随机访存操作，导致较大的时间开销</a:t>
            </a:r>
            <a:endParaRPr lang="en-US" altLang="zh-CN" dirty="0"/>
          </a:p>
          <a:p>
            <a:pPr lvl="1"/>
            <a:endParaRPr lang="en-US" altLang="zh-CN" dirty="0"/>
          </a:p>
          <a:p>
            <a:pPr lvl="1"/>
            <a:r>
              <a:rPr lang="zh-CN" altLang="en-US" dirty="0"/>
              <a:t>随机访存比顺序访存的性能低。因此，如何采用顺序访存进行图计算？</a:t>
            </a:r>
          </a:p>
        </p:txBody>
      </p:sp>
      <p:sp>
        <p:nvSpPr>
          <p:cNvPr id="4" name="矩形 5">
            <a:extLst>
              <a:ext uri="{FF2B5EF4-FFF2-40B4-BE49-F238E27FC236}">
                <a16:creationId xmlns:a16="http://schemas.microsoft.com/office/drawing/2014/main" id="{F1B1DCB5-A2A6-47E0-8631-19CB58279559}"/>
              </a:ext>
            </a:extLst>
          </p:cNvPr>
          <p:cNvSpPr/>
          <p:nvPr/>
        </p:nvSpPr>
        <p:spPr>
          <a:xfrm>
            <a:off x="21071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6">
            <a:extLst>
              <a:ext uri="{FF2B5EF4-FFF2-40B4-BE49-F238E27FC236}">
                <a16:creationId xmlns:a16="http://schemas.microsoft.com/office/drawing/2014/main" id="{37A5C3F9-B4BF-43F5-A8D0-74EAC0079F27}"/>
              </a:ext>
            </a:extLst>
          </p:cNvPr>
          <p:cNvSpPr/>
          <p:nvPr/>
        </p:nvSpPr>
        <p:spPr>
          <a:xfrm>
            <a:off x="25198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7">
            <a:extLst>
              <a:ext uri="{FF2B5EF4-FFF2-40B4-BE49-F238E27FC236}">
                <a16:creationId xmlns:a16="http://schemas.microsoft.com/office/drawing/2014/main" id="{F7E04FA3-2FAF-4CC8-8DA3-EBCB88969433}"/>
              </a:ext>
            </a:extLst>
          </p:cNvPr>
          <p:cNvSpPr/>
          <p:nvPr/>
        </p:nvSpPr>
        <p:spPr>
          <a:xfrm>
            <a:off x="293262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8">
            <a:extLst>
              <a:ext uri="{FF2B5EF4-FFF2-40B4-BE49-F238E27FC236}">
                <a16:creationId xmlns:a16="http://schemas.microsoft.com/office/drawing/2014/main" id="{7F096B3D-E484-437E-88E6-5DEB5F96540B}"/>
              </a:ext>
            </a:extLst>
          </p:cNvPr>
          <p:cNvSpPr/>
          <p:nvPr/>
        </p:nvSpPr>
        <p:spPr>
          <a:xfrm>
            <a:off x="3345379" y="4000580"/>
            <a:ext cx="41275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9">
            <a:extLst>
              <a:ext uri="{FF2B5EF4-FFF2-40B4-BE49-F238E27FC236}">
                <a16:creationId xmlns:a16="http://schemas.microsoft.com/office/drawing/2014/main" id="{C2A3D766-B02D-43C3-B1DB-A1CAEB9C1E6D}"/>
              </a:ext>
            </a:extLst>
          </p:cNvPr>
          <p:cNvSpPr/>
          <p:nvPr/>
        </p:nvSpPr>
        <p:spPr>
          <a:xfrm>
            <a:off x="3758129" y="4000580"/>
            <a:ext cx="161544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a:t>
            </a:r>
          </a:p>
        </p:txBody>
      </p:sp>
      <p:sp>
        <p:nvSpPr>
          <p:cNvPr id="9" name="矩形 10">
            <a:extLst>
              <a:ext uri="{FF2B5EF4-FFF2-40B4-BE49-F238E27FC236}">
                <a16:creationId xmlns:a16="http://schemas.microsoft.com/office/drawing/2014/main" id="{B65BE637-7CD7-4E28-9271-9651D0566284}"/>
              </a:ext>
            </a:extLst>
          </p:cNvPr>
          <p:cNvSpPr/>
          <p:nvPr/>
        </p:nvSpPr>
        <p:spPr>
          <a:xfrm>
            <a:off x="2107129" y="4855925"/>
            <a:ext cx="2061210" cy="4121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1">
            <a:extLst>
              <a:ext uri="{FF2B5EF4-FFF2-40B4-BE49-F238E27FC236}">
                <a16:creationId xmlns:a16="http://schemas.microsoft.com/office/drawing/2014/main" id="{966FD892-CCFA-4CF7-8220-11FE24CD3981}"/>
              </a:ext>
            </a:extLst>
          </p:cNvPr>
          <p:cNvSpPr txBox="1"/>
          <p:nvPr/>
        </p:nvSpPr>
        <p:spPr>
          <a:xfrm>
            <a:off x="4656654" y="4487625"/>
            <a:ext cx="411480" cy="368300"/>
          </a:xfrm>
          <a:prstGeom prst="rect">
            <a:avLst/>
          </a:prstGeom>
          <a:noFill/>
        </p:spPr>
        <p:txBody>
          <a:bodyPr wrap="none" rtlCol="0">
            <a:spAutoFit/>
          </a:bodyPr>
          <a:lstStyle/>
          <a:p>
            <a:r>
              <a:rPr lang="zh-CN" altLang="en-US"/>
              <a:t>边</a:t>
            </a:r>
          </a:p>
        </p:txBody>
      </p:sp>
      <p:sp>
        <p:nvSpPr>
          <p:cNvPr id="11" name="文本框 12">
            <a:extLst>
              <a:ext uri="{FF2B5EF4-FFF2-40B4-BE49-F238E27FC236}">
                <a16:creationId xmlns:a16="http://schemas.microsoft.com/office/drawing/2014/main" id="{9ECF02E3-67F5-412C-A8F6-DFEC421ECD89}"/>
              </a:ext>
            </a:extLst>
          </p:cNvPr>
          <p:cNvSpPr txBox="1"/>
          <p:nvPr/>
        </p:nvSpPr>
        <p:spPr>
          <a:xfrm>
            <a:off x="4360109" y="4899740"/>
            <a:ext cx="411480" cy="368300"/>
          </a:xfrm>
          <a:prstGeom prst="rect">
            <a:avLst/>
          </a:prstGeom>
          <a:noFill/>
        </p:spPr>
        <p:txBody>
          <a:bodyPr wrap="none" rtlCol="0">
            <a:spAutoFit/>
          </a:bodyPr>
          <a:lstStyle/>
          <a:p>
            <a:r>
              <a:rPr lang="zh-CN" altLang="en-US"/>
              <a:t>点</a:t>
            </a:r>
          </a:p>
        </p:txBody>
      </p:sp>
      <p:cxnSp>
        <p:nvCxnSpPr>
          <p:cNvPr id="20" name="曲线连接符 21">
            <a:extLst>
              <a:ext uri="{FF2B5EF4-FFF2-40B4-BE49-F238E27FC236}">
                <a16:creationId xmlns:a16="http://schemas.microsoft.com/office/drawing/2014/main" id="{33B4E776-CA6A-4267-B180-91ACFEE89D96}"/>
              </a:ext>
            </a:extLst>
          </p:cNvPr>
          <p:cNvCxnSpPr>
            <a:endCxn id="4" idx="0"/>
          </p:cNvCxnSpPr>
          <p:nvPr/>
        </p:nvCxnSpPr>
        <p:spPr>
          <a:xfrm rot="10800000">
            <a:off x="2313504" y="401010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2">
            <a:extLst>
              <a:ext uri="{FF2B5EF4-FFF2-40B4-BE49-F238E27FC236}">
                <a16:creationId xmlns:a16="http://schemas.microsoft.com/office/drawing/2014/main" id="{7DB8462A-3523-4DE8-B45F-5E4ADF34C655}"/>
              </a:ext>
            </a:extLst>
          </p:cNvPr>
          <p:cNvCxnSpPr>
            <a:stCxn id="7" idx="0"/>
          </p:cNvCxnSpPr>
          <p:nvPr/>
        </p:nvCxnSpPr>
        <p:spPr>
          <a:xfrm rot="16200000" flipH="1" flipV="1">
            <a:off x="3112334" y="3723720"/>
            <a:ext cx="153035" cy="725805"/>
          </a:xfrm>
          <a:prstGeom prst="curvedConnector4">
            <a:avLst>
              <a:gd name="adj1" fmla="val -174688"/>
              <a:gd name="adj2" fmla="val 1063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3">
            <a:extLst>
              <a:ext uri="{FF2B5EF4-FFF2-40B4-BE49-F238E27FC236}">
                <a16:creationId xmlns:a16="http://schemas.microsoft.com/office/drawing/2014/main" id="{BDEF38FA-D41F-463F-A062-99401ED24761}"/>
              </a:ext>
            </a:extLst>
          </p:cNvPr>
          <p:cNvCxnSpPr>
            <a:stCxn id="4" idx="2"/>
            <a:endCxn id="6" idx="2"/>
          </p:cNvCxnSpPr>
          <p:nvPr/>
        </p:nvCxnSpPr>
        <p:spPr>
          <a:xfrm rot="5400000" flipV="1">
            <a:off x="2726254" y="400947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4">
            <a:extLst>
              <a:ext uri="{FF2B5EF4-FFF2-40B4-BE49-F238E27FC236}">
                <a16:creationId xmlns:a16="http://schemas.microsoft.com/office/drawing/2014/main" id="{C9E0D157-D55D-4FD4-BF3D-65CEEB5CD4B3}"/>
              </a:ext>
            </a:extLst>
          </p:cNvPr>
          <p:cNvCxnSpPr>
            <a:endCxn id="8" idx="2"/>
          </p:cNvCxnSpPr>
          <p:nvPr/>
        </p:nvCxnSpPr>
        <p:spPr>
          <a:xfrm>
            <a:off x="3286324" y="4345385"/>
            <a:ext cx="1279525" cy="76835"/>
          </a:xfrm>
          <a:prstGeom prst="curvedConnector4">
            <a:avLst>
              <a:gd name="adj1" fmla="val 8734"/>
              <a:gd name="adj2" fmla="val 40991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7">
            <a:extLst>
              <a:ext uri="{FF2B5EF4-FFF2-40B4-BE49-F238E27FC236}">
                <a16:creationId xmlns:a16="http://schemas.microsoft.com/office/drawing/2014/main" id="{537574C7-2C9A-494C-B2D8-63F62D8DE449}"/>
              </a:ext>
            </a:extLst>
          </p:cNvPr>
          <p:cNvCxnSpPr/>
          <p:nvPr/>
        </p:nvCxnSpPr>
        <p:spPr>
          <a:xfrm rot="10800000">
            <a:off x="2328744" y="4970860"/>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8">
            <a:extLst>
              <a:ext uri="{FF2B5EF4-FFF2-40B4-BE49-F238E27FC236}">
                <a16:creationId xmlns:a16="http://schemas.microsoft.com/office/drawing/2014/main" id="{94DE07E9-6568-41FA-A69A-7C47EDE4B15A}"/>
              </a:ext>
            </a:extLst>
          </p:cNvPr>
          <p:cNvCxnSpPr/>
          <p:nvPr/>
        </p:nvCxnSpPr>
        <p:spPr>
          <a:xfrm rot="10800000">
            <a:off x="2932629" y="4993085"/>
            <a:ext cx="378460" cy="182245"/>
          </a:xfrm>
          <a:prstGeom prst="curvedConnector4">
            <a:avLst>
              <a:gd name="adj1" fmla="val 22651"/>
              <a:gd name="adj2" fmla="val 2306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9">
            <a:extLst>
              <a:ext uri="{FF2B5EF4-FFF2-40B4-BE49-F238E27FC236}">
                <a16:creationId xmlns:a16="http://schemas.microsoft.com/office/drawing/2014/main" id="{A8F9076F-3D48-4726-A879-47FC08BEFE77}"/>
              </a:ext>
            </a:extLst>
          </p:cNvPr>
          <p:cNvCxnSpPr/>
          <p:nvPr/>
        </p:nvCxnSpPr>
        <p:spPr>
          <a:xfrm rot="5400000" flipV="1">
            <a:off x="2661484" y="4763850"/>
            <a:ext cx="3175" cy="825500"/>
          </a:xfrm>
          <a:prstGeom prst="curvedConnector3">
            <a:avLst>
              <a:gd name="adj1" fmla="val 75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13">
            <a:extLst>
              <a:ext uri="{FF2B5EF4-FFF2-40B4-BE49-F238E27FC236}">
                <a16:creationId xmlns:a16="http://schemas.microsoft.com/office/drawing/2014/main" id="{E2B7C17E-2BE7-48F7-B6DD-C95931E4FB4B}"/>
              </a:ext>
            </a:extLst>
          </p:cNvPr>
          <p:cNvSpPr txBox="1">
            <a:spLocks noChangeArrowheads="1"/>
          </p:cNvSpPr>
          <p:nvPr/>
        </p:nvSpPr>
        <p:spPr bwMode="auto">
          <a:xfrm>
            <a:off x="2128669" y="5697244"/>
            <a:ext cx="22314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lang="zh-CN" altLang="en-US" sz="1200" dirty="0">
                <a:latin typeface="微软雅黑" panose="020B0503020204020204" pitchFamily="34" charset="-122"/>
                <a:ea typeface="微软雅黑" panose="020B0503020204020204" pitchFamily="34" charset="-122"/>
              </a:rPr>
              <a:t>以点为中心模型的访存情况</a:t>
            </a:r>
          </a:p>
        </p:txBody>
      </p:sp>
      <p:sp>
        <p:nvSpPr>
          <p:cNvPr id="38" name="Rectangle: Rounded Corners 37">
            <a:extLst>
              <a:ext uri="{FF2B5EF4-FFF2-40B4-BE49-F238E27FC236}">
                <a16:creationId xmlns:a16="http://schemas.microsoft.com/office/drawing/2014/main" id="{CA2055A0-936E-4AD0-A344-2F25B072A283}"/>
              </a:ext>
            </a:extLst>
          </p:cNvPr>
          <p:cNvSpPr/>
          <p:nvPr/>
        </p:nvSpPr>
        <p:spPr>
          <a:xfrm>
            <a:off x="5556449" y="4487625"/>
            <a:ext cx="5688413" cy="10657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解决方案：以边为中心的编程模型</a:t>
            </a:r>
          </a:p>
        </p:txBody>
      </p:sp>
      <p:sp>
        <p:nvSpPr>
          <p:cNvPr id="12" name="灯片编号占位符 11">
            <a:extLst>
              <a:ext uri="{FF2B5EF4-FFF2-40B4-BE49-F238E27FC236}">
                <a16:creationId xmlns:a16="http://schemas.microsoft.com/office/drawing/2014/main" id="{0DE21670-79A0-1A49-A25D-1327C0712108}"/>
              </a:ext>
            </a:extLst>
          </p:cNvPr>
          <p:cNvSpPr>
            <a:spLocks noGrp="1"/>
          </p:cNvSpPr>
          <p:nvPr>
            <p:ph type="sldNum" sz="quarter" idx="12"/>
          </p:nvPr>
        </p:nvSpPr>
        <p:spPr/>
        <p:txBody>
          <a:bodyPr/>
          <a:lstStyle/>
          <a:p>
            <a:fld id="{B13F0FA4-29F4-4B1D-A16B-0D7169EBD889}" type="slidenum">
              <a:rPr lang="en-US" smtClean="0"/>
              <a:t>90</a:t>
            </a:fld>
            <a:endParaRPr lang="en-US" dirty="0"/>
          </a:p>
        </p:txBody>
      </p:sp>
    </p:spTree>
    <p:extLst>
      <p:ext uri="{BB962C8B-B14F-4D97-AF65-F5344CB8AC3E}">
        <p14:creationId xmlns:p14="http://schemas.microsoft.com/office/powerpoint/2010/main" val="22412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42FB-9FFF-4877-A280-C0FA7ACC1007}"/>
              </a:ext>
            </a:extLst>
          </p:cNvPr>
          <p:cNvSpPr>
            <a:spLocks noGrp="1"/>
          </p:cNvSpPr>
          <p:nvPr>
            <p:ph type="title"/>
          </p:nvPr>
        </p:nvSpPr>
        <p:spPr/>
        <p:txBody>
          <a:bodyPr/>
          <a:lstStyle/>
          <a:p>
            <a:r>
              <a:rPr lang="en-US" altLang="zh-CN" dirty="0"/>
              <a:t>2</a:t>
            </a:r>
            <a:r>
              <a:rPr lang="zh-CN" altLang="en-US" dirty="0"/>
              <a:t>）以边为中心的编程模型</a:t>
            </a:r>
          </a:p>
        </p:txBody>
      </p:sp>
      <p:sp>
        <p:nvSpPr>
          <p:cNvPr id="3" name="Content Placeholder 2">
            <a:extLst>
              <a:ext uri="{FF2B5EF4-FFF2-40B4-BE49-F238E27FC236}">
                <a16:creationId xmlns:a16="http://schemas.microsoft.com/office/drawing/2014/main" id="{1C9EF530-16BA-4143-BA64-BF2C2E2D2F27}"/>
              </a:ext>
            </a:extLst>
          </p:cNvPr>
          <p:cNvSpPr>
            <a:spLocks noGrp="1"/>
          </p:cNvSpPr>
          <p:nvPr>
            <p:ph idx="1"/>
          </p:nvPr>
        </p:nvSpPr>
        <p:spPr>
          <a:xfrm>
            <a:off x="680484" y="1160756"/>
            <a:ext cx="10607276" cy="5016207"/>
          </a:xfrm>
        </p:spPr>
        <p:txBody>
          <a:bodyPr/>
          <a:lstStyle/>
          <a:p>
            <a:r>
              <a:rPr lang="zh-CN" altLang="en-US" dirty="0"/>
              <a:t>以边为中心的编程模型</a:t>
            </a:r>
            <a:endParaRPr lang="en-US" altLang="zh-CN" dirty="0"/>
          </a:p>
          <a:p>
            <a:pPr lvl="1"/>
            <a:r>
              <a:rPr lang="zh-CN" altLang="en-US" dirty="0"/>
              <a:t>以边为中心的</a:t>
            </a:r>
            <a:r>
              <a:rPr lang="en-US" altLang="zh-CN" dirty="0"/>
              <a:t>scatter-gather</a:t>
            </a:r>
            <a:r>
              <a:rPr lang="zh-CN" altLang="en-US" dirty="0"/>
              <a:t>模型</a:t>
            </a:r>
            <a:endParaRPr lang="en-US" altLang="zh-CN" dirty="0"/>
          </a:p>
          <a:p>
            <a:pPr lvl="2"/>
            <a:r>
              <a:rPr lang="zh-CN" altLang="en-US" dirty="0"/>
              <a:t>函数输入是图中的边，然后遍历所有边，将源顶点的最新信息通过边传送出去</a:t>
            </a:r>
            <a:endParaRPr lang="en-US" altLang="zh-CN" dirty="0"/>
          </a:p>
          <a:p>
            <a:pPr lvl="2"/>
            <a:r>
              <a:rPr lang="zh-CN" altLang="en-US" b="1" dirty="0">
                <a:solidFill>
                  <a:srgbClr val="C00000"/>
                </a:solidFill>
              </a:rPr>
              <a:t>负载均衡，细粒度的并行，顺序的边访问</a:t>
            </a:r>
            <a:endParaRPr lang="en-US" altLang="zh-CN" b="1" dirty="0">
              <a:solidFill>
                <a:srgbClr val="C00000"/>
              </a:solidFill>
            </a:endParaRPr>
          </a:p>
          <a:p>
            <a:pPr lvl="1"/>
            <a:endParaRPr lang="zh-CN" altLang="en-US" dirty="0"/>
          </a:p>
        </p:txBody>
      </p:sp>
      <p:pic>
        <p:nvPicPr>
          <p:cNvPr id="4" name="图片 3">
            <a:extLst>
              <a:ext uri="{FF2B5EF4-FFF2-40B4-BE49-F238E27FC236}">
                <a16:creationId xmlns:a16="http://schemas.microsoft.com/office/drawing/2014/main" id="{CA03A677-C60E-4257-80D5-E016BDE44389}"/>
              </a:ext>
            </a:extLst>
          </p:cNvPr>
          <p:cNvPicPr>
            <a:picLocks noChangeAspect="1"/>
          </p:cNvPicPr>
          <p:nvPr/>
        </p:nvPicPr>
        <p:blipFill>
          <a:blip r:embed="rId2"/>
          <a:stretch>
            <a:fillRect/>
          </a:stretch>
        </p:blipFill>
        <p:spPr>
          <a:xfrm>
            <a:off x="1563457" y="2908251"/>
            <a:ext cx="9460143" cy="3088442"/>
          </a:xfrm>
          <a:prstGeom prst="rect">
            <a:avLst/>
          </a:prstGeom>
        </p:spPr>
      </p:pic>
      <p:sp>
        <p:nvSpPr>
          <p:cNvPr id="5" name="文本框 4">
            <a:extLst>
              <a:ext uri="{FF2B5EF4-FFF2-40B4-BE49-F238E27FC236}">
                <a16:creationId xmlns:a16="http://schemas.microsoft.com/office/drawing/2014/main" id="{0BF71780-9F06-4FE8-A65E-43A4CD185412}"/>
              </a:ext>
            </a:extLst>
          </p:cNvPr>
          <p:cNvSpPr txBox="1"/>
          <p:nvPr/>
        </p:nvSpPr>
        <p:spPr>
          <a:xfrm>
            <a:off x="2712720" y="5996693"/>
            <a:ext cx="1723549" cy="461665"/>
          </a:xfrm>
          <a:prstGeom prst="rect">
            <a:avLst/>
          </a:prstGeom>
          <a:noFill/>
        </p:spPr>
        <p:txBody>
          <a:bodyPr wrap="none" rtlCol="0">
            <a:spAutoFit/>
          </a:bodyPr>
          <a:lstStyle/>
          <a:p>
            <a:r>
              <a:rPr lang="zh-CN" altLang="en-US" sz="2400" b="1" dirty="0"/>
              <a:t>以点为中心</a:t>
            </a:r>
          </a:p>
        </p:txBody>
      </p:sp>
      <p:sp>
        <p:nvSpPr>
          <p:cNvPr id="6" name="文本框 5">
            <a:extLst>
              <a:ext uri="{FF2B5EF4-FFF2-40B4-BE49-F238E27FC236}">
                <a16:creationId xmlns:a16="http://schemas.microsoft.com/office/drawing/2014/main" id="{74B3EB5B-50B4-4499-BE87-146FDE94A4B7}"/>
              </a:ext>
            </a:extLst>
          </p:cNvPr>
          <p:cNvSpPr txBox="1"/>
          <p:nvPr/>
        </p:nvSpPr>
        <p:spPr>
          <a:xfrm>
            <a:off x="7945120" y="5897860"/>
            <a:ext cx="1723549" cy="461665"/>
          </a:xfrm>
          <a:prstGeom prst="rect">
            <a:avLst/>
          </a:prstGeom>
          <a:noFill/>
        </p:spPr>
        <p:txBody>
          <a:bodyPr wrap="none" rtlCol="0">
            <a:spAutoFit/>
          </a:bodyPr>
          <a:lstStyle/>
          <a:p>
            <a:r>
              <a:rPr lang="zh-CN" altLang="en-US" sz="2400" b="1" dirty="0"/>
              <a:t>以边为中心</a:t>
            </a:r>
          </a:p>
        </p:txBody>
      </p:sp>
      <p:sp>
        <p:nvSpPr>
          <p:cNvPr id="7" name="灯片编号占位符 6">
            <a:extLst>
              <a:ext uri="{FF2B5EF4-FFF2-40B4-BE49-F238E27FC236}">
                <a16:creationId xmlns:a16="http://schemas.microsoft.com/office/drawing/2014/main" id="{2C713D6C-68D3-F64B-8113-74F2915FA605}"/>
              </a:ext>
            </a:extLst>
          </p:cNvPr>
          <p:cNvSpPr>
            <a:spLocks noGrp="1"/>
          </p:cNvSpPr>
          <p:nvPr>
            <p:ph type="sldNum" sz="quarter" idx="12"/>
          </p:nvPr>
        </p:nvSpPr>
        <p:spPr/>
        <p:txBody>
          <a:bodyPr/>
          <a:lstStyle/>
          <a:p>
            <a:fld id="{B13F0FA4-29F4-4B1D-A16B-0D7169EBD889}" type="slidenum">
              <a:rPr lang="en-US" smtClean="0"/>
              <a:t>91</a:t>
            </a:fld>
            <a:endParaRPr lang="en-US" dirty="0"/>
          </a:p>
        </p:txBody>
      </p:sp>
    </p:spTree>
    <p:extLst>
      <p:ext uri="{BB962C8B-B14F-4D97-AF65-F5344CB8AC3E}">
        <p14:creationId xmlns:p14="http://schemas.microsoft.com/office/powerpoint/2010/main" val="32367656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sz="4400" b="1" dirty="0">
                <a:solidFill>
                  <a:srgbClr val="0000FF"/>
                </a:solidFill>
                <a:latin typeface="微软雅黑" panose="020B0503020204020204" pitchFamily="34" charset="-122"/>
                <a:ea typeface="微软雅黑" panose="020B0503020204020204" pitchFamily="34" charset="-122"/>
              </a:rPr>
              <a:t>以点为中心和以边为中心对比</a:t>
            </a:r>
          </a:p>
        </p:txBody>
      </p:sp>
      <p:pic>
        <p:nvPicPr>
          <p:cNvPr id="237" name="图片 2">
            <a:extLst>
              <a:ext uri="{FF2B5EF4-FFF2-40B4-BE49-F238E27FC236}">
                <a16:creationId xmlns:a16="http://schemas.microsoft.com/office/drawing/2014/main" id="{7720B9E4-CCED-43E9-92D7-16F9BADEA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04" y="1593850"/>
            <a:ext cx="357981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8" name="直接连接符 237">
            <a:extLst>
              <a:ext uri="{FF2B5EF4-FFF2-40B4-BE49-F238E27FC236}">
                <a16:creationId xmlns:a16="http://schemas.microsoft.com/office/drawing/2014/main" id="{88DAB35E-6821-4991-835A-74528E952610}"/>
              </a:ext>
            </a:extLst>
          </p:cNvPr>
          <p:cNvCxnSpPr/>
          <p:nvPr/>
        </p:nvCxnSpPr>
        <p:spPr>
          <a:xfrm>
            <a:off x="6092386" y="1471613"/>
            <a:ext cx="0" cy="5035550"/>
          </a:xfrm>
          <a:prstGeom prst="line">
            <a:avLst/>
          </a:prstGeom>
        </p:spPr>
        <p:style>
          <a:lnRef idx="1">
            <a:schemeClr val="accent1"/>
          </a:lnRef>
          <a:fillRef idx="0">
            <a:schemeClr val="accent1"/>
          </a:fillRef>
          <a:effectRef idx="0">
            <a:schemeClr val="accent1"/>
          </a:effectRef>
          <a:fontRef idx="minor">
            <a:schemeClr val="tx1"/>
          </a:fontRef>
        </p:style>
      </p:cxnSp>
      <p:sp>
        <p:nvSpPr>
          <p:cNvPr id="239" name="文本框 8">
            <a:extLst>
              <a:ext uri="{FF2B5EF4-FFF2-40B4-BE49-F238E27FC236}">
                <a16:creationId xmlns:a16="http://schemas.microsoft.com/office/drawing/2014/main" id="{D22C592D-9C6C-499C-B6A0-1C287FB3B43E}"/>
              </a:ext>
            </a:extLst>
          </p:cNvPr>
          <p:cNvSpPr txBox="1">
            <a:spLocks noChangeArrowheads="1"/>
          </p:cNvSpPr>
          <p:nvPr/>
        </p:nvSpPr>
        <p:spPr bwMode="auto">
          <a:xfrm>
            <a:off x="6874653" y="968433"/>
            <a:ext cx="4154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以边为中心的编程模型</a:t>
            </a:r>
            <a:r>
              <a:rPr lang="en-US" altLang="zh-CN" sz="2400" b="1">
                <a:latin typeface="黑体" panose="02010609060101010101" pitchFamily="49" charset="-122"/>
                <a:ea typeface="黑体" panose="02010609060101010101" pitchFamily="49" charset="-122"/>
              </a:rPr>
              <a:t>(EC)</a:t>
            </a:r>
            <a:endParaRPr lang="zh-CN" altLang="en-US" sz="2400" b="1">
              <a:latin typeface="黑体" panose="02010609060101010101" pitchFamily="49" charset="-122"/>
              <a:ea typeface="黑体" panose="02010609060101010101" pitchFamily="49" charset="-122"/>
            </a:endParaRPr>
          </a:p>
        </p:txBody>
      </p:sp>
      <p:pic>
        <p:nvPicPr>
          <p:cNvPr id="240" name="图片 7">
            <a:extLst>
              <a:ext uri="{FF2B5EF4-FFF2-40B4-BE49-F238E27FC236}">
                <a16:creationId xmlns:a16="http://schemas.microsoft.com/office/drawing/2014/main" id="{A4A15971-DF10-4D16-8E85-1F6BADB6F5A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9420" y="2660592"/>
            <a:ext cx="4085023" cy="2603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文本框 6">
            <a:extLst>
              <a:ext uri="{FF2B5EF4-FFF2-40B4-BE49-F238E27FC236}">
                <a16:creationId xmlns:a16="http://schemas.microsoft.com/office/drawing/2014/main" id="{707B6C18-198B-4FFF-88EE-88ED73D1F062}"/>
              </a:ext>
            </a:extLst>
          </p:cNvPr>
          <p:cNvSpPr txBox="1">
            <a:spLocks noChangeArrowheads="1"/>
          </p:cNvSpPr>
          <p:nvPr/>
        </p:nvSpPr>
        <p:spPr bwMode="auto">
          <a:xfrm>
            <a:off x="1050892" y="1009650"/>
            <a:ext cx="4352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SzPct val="60000"/>
              <a:buFont typeface="Wingdings" panose="05000000000000000000" pitchFamily="2" charset="2"/>
              <a:buChar char="u"/>
            </a:pPr>
            <a:r>
              <a:rPr lang="zh-CN" altLang="en-US" sz="2400" b="1">
                <a:latin typeface="黑体" panose="02010609060101010101" pitchFamily="49" charset="-122"/>
                <a:ea typeface="黑体" panose="02010609060101010101" pitchFamily="49" charset="-122"/>
              </a:rPr>
              <a:t>以点为中心的编程模型</a:t>
            </a:r>
            <a:r>
              <a:rPr lang="en-US" altLang="zh-CN" sz="2400" b="1">
                <a:latin typeface="黑体" panose="02010609060101010101" pitchFamily="49" charset="-122"/>
                <a:ea typeface="黑体" panose="02010609060101010101" pitchFamily="49" charset="-122"/>
              </a:rPr>
              <a:t>(VC)</a:t>
            </a:r>
            <a:endParaRPr lang="zh-CN" altLang="en-US" sz="2400" b="1">
              <a:latin typeface="黑体" panose="02010609060101010101" pitchFamily="49" charset="-122"/>
              <a:ea typeface="黑体" panose="02010609060101010101" pitchFamily="49" charset="-122"/>
            </a:endParaRPr>
          </a:p>
        </p:txBody>
      </p:sp>
      <p:pic>
        <p:nvPicPr>
          <p:cNvPr id="242" name="图片 9">
            <a:extLst>
              <a:ext uri="{FF2B5EF4-FFF2-40B4-BE49-F238E27FC236}">
                <a16:creationId xmlns:a16="http://schemas.microsoft.com/office/drawing/2014/main" id="{B95C9CC0-E3BB-4621-B4D3-24CBC70EBC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7430" y="2644834"/>
            <a:ext cx="4031710" cy="2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 name="图片 10">
            <a:extLst>
              <a:ext uri="{FF2B5EF4-FFF2-40B4-BE49-F238E27FC236}">
                <a16:creationId xmlns:a16="http://schemas.microsoft.com/office/drawing/2014/main" id="{684F51BD-8C53-4128-93B4-DB197369FD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00115" y="1424046"/>
            <a:ext cx="29416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矩形 244">
            <a:extLst>
              <a:ext uri="{FF2B5EF4-FFF2-40B4-BE49-F238E27FC236}">
                <a16:creationId xmlns:a16="http://schemas.microsoft.com/office/drawing/2014/main" id="{49DB871B-BF38-4504-86BC-6EA337190F38}"/>
              </a:ext>
            </a:extLst>
          </p:cNvPr>
          <p:cNvSpPr/>
          <p:nvPr/>
        </p:nvSpPr>
        <p:spPr>
          <a:xfrm>
            <a:off x="1239420" y="5283142"/>
            <a:ext cx="4294463" cy="1631216"/>
          </a:xfrm>
          <a:prstGeom prst="rect">
            <a:avLst/>
          </a:prstGeom>
        </p:spPr>
        <p:txBody>
          <a:bodyPr wrap="square">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能够容易的表示大多数图算法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点处理的并行性较高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存在对边的大量随机访存</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数据冲突频繁</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246" name="矩形 245">
            <a:extLst>
              <a:ext uri="{FF2B5EF4-FFF2-40B4-BE49-F238E27FC236}">
                <a16:creationId xmlns:a16="http://schemas.microsoft.com/office/drawing/2014/main" id="{A546ED06-5562-4003-8CFA-E23A08FBEC9A}"/>
              </a:ext>
            </a:extLst>
          </p:cNvPr>
          <p:cNvSpPr/>
          <p:nvPr/>
        </p:nvSpPr>
        <p:spPr>
          <a:xfrm>
            <a:off x="6997430" y="5227687"/>
            <a:ext cx="3727450" cy="1631950"/>
          </a:xfrm>
          <a:prstGeom prst="rect">
            <a:avLst/>
          </a:prstGeom>
        </p:spPr>
        <p:txBody>
          <a:bodyPr>
            <a:spAutoFit/>
          </a:bodyPr>
          <a:lstStyle/>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可以表示多种图算法</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对边的访问是顺序的</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存在对点的大量随机访问</a:t>
            </a:r>
            <a:endParaRPr lang="en-US" altLang="zh-CN" sz="2000" dirty="0">
              <a:latin typeface="黑体" panose="02010609060101010101" pitchFamily="49" charset="-122"/>
              <a:ea typeface="黑体" panose="02010609060101010101" pitchFamily="49" charset="-122"/>
            </a:endParaRPr>
          </a:p>
          <a:p>
            <a:pPr marL="342900" indent="-342900">
              <a:buClr>
                <a:schemeClr val="accent4">
                  <a:lumMod val="75000"/>
                </a:schemeClr>
              </a:buClr>
              <a:buSzPct val="60000"/>
              <a:buFont typeface="Wingdings" panose="05000000000000000000" pitchFamily="2" charset="2"/>
              <a:buChar char="n"/>
              <a:defRPr/>
            </a:pPr>
            <a:r>
              <a:rPr lang="zh-CN" altLang="en-US" sz="2000" dirty="0">
                <a:latin typeface="黑体" panose="02010609060101010101" pitchFamily="49" charset="-122"/>
                <a:ea typeface="黑体" panose="02010609060101010101" pitchFamily="49" charset="-122"/>
              </a:rPr>
              <a:t>存在边的冗余计算</a:t>
            </a:r>
            <a:endParaRPr lang="en-US" altLang="zh-CN" sz="2000" dirty="0">
              <a:latin typeface="黑体" panose="02010609060101010101" pitchFamily="49" charset="-122"/>
              <a:ea typeface="黑体" panose="02010609060101010101" pitchFamily="49" charset="-122"/>
            </a:endParaRPr>
          </a:p>
          <a:p>
            <a:pPr marL="342900" indent="-342900">
              <a:buClr>
                <a:srgbClr val="0070C0"/>
              </a:buClr>
              <a:buSzPct val="60000"/>
              <a:buFont typeface="Wingdings" panose="05000000000000000000" pitchFamily="2" charset="2"/>
              <a:buChar char="n"/>
              <a:defRPr/>
            </a:pPr>
            <a:endParaRPr lang="en-US" altLang="zh-CN" sz="2000"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E7BE93-ECC1-BF45-9FFC-C3F1521D3B40}"/>
              </a:ext>
            </a:extLst>
          </p:cNvPr>
          <p:cNvSpPr>
            <a:spLocks noGrp="1"/>
          </p:cNvSpPr>
          <p:nvPr>
            <p:ph type="sldNum" sz="quarter" idx="12"/>
          </p:nvPr>
        </p:nvSpPr>
        <p:spPr/>
        <p:txBody>
          <a:bodyPr/>
          <a:lstStyle/>
          <a:p>
            <a:fld id="{B13F0FA4-29F4-4B1D-A16B-0D7169EBD889}" type="slidenum">
              <a:rPr lang="en-US" smtClean="0"/>
              <a:t>92</a:t>
            </a:fld>
            <a:endParaRPr lang="en-US" dirty="0"/>
          </a:p>
        </p:txBody>
      </p:sp>
    </p:spTree>
    <p:extLst>
      <p:ext uri="{BB962C8B-B14F-4D97-AF65-F5344CB8AC3E}">
        <p14:creationId xmlns:p14="http://schemas.microsoft.com/office/powerpoint/2010/main" val="33653163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C000-430D-4B23-B15C-29660EB80711}"/>
              </a:ext>
            </a:extLst>
          </p:cNvPr>
          <p:cNvSpPr>
            <a:spLocks noGrp="1"/>
          </p:cNvSpPr>
          <p:nvPr>
            <p:ph type="title"/>
          </p:nvPr>
        </p:nvSpPr>
        <p:spPr/>
        <p:txBody>
          <a:bodyPr>
            <a:normAutofit/>
          </a:bodyPr>
          <a:lstStyle/>
          <a:p>
            <a:r>
              <a:rPr lang="en-US" altLang="zh-CN" dirty="0"/>
              <a:t>3</a:t>
            </a:r>
            <a:r>
              <a:rPr lang="zh-CN" altLang="en-US" dirty="0"/>
              <a:t>）以路径为中心的编程模型</a:t>
            </a:r>
          </a:p>
        </p:txBody>
      </p:sp>
      <p:sp>
        <p:nvSpPr>
          <p:cNvPr id="3" name="Content Placeholder 2">
            <a:extLst>
              <a:ext uri="{FF2B5EF4-FFF2-40B4-BE49-F238E27FC236}">
                <a16:creationId xmlns:a16="http://schemas.microsoft.com/office/drawing/2014/main" id="{E28D0269-A0ED-4DE4-9C9A-44FE6B555706}"/>
              </a:ext>
            </a:extLst>
          </p:cNvPr>
          <p:cNvSpPr>
            <a:spLocks noGrp="1"/>
          </p:cNvSpPr>
          <p:nvPr>
            <p:ph idx="1"/>
          </p:nvPr>
        </p:nvSpPr>
        <p:spPr/>
        <p:txBody>
          <a:bodyPr/>
          <a:lstStyle/>
          <a:p>
            <a:r>
              <a:rPr lang="zh-CN" altLang="en-US" dirty="0"/>
              <a:t>以路径为中心的编程模型</a:t>
            </a:r>
            <a:endParaRPr lang="en-US" altLang="zh-CN" dirty="0"/>
          </a:p>
          <a:p>
            <a:pPr lvl="1"/>
            <a:r>
              <a:rPr lang="zh-CN" altLang="en-US" dirty="0"/>
              <a:t>与以边为中心的编程模型类似，同样采用顺序访存，例如</a:t>
            </a:r>
            <a:r>
              <a:rPr lang="en-US" altLang="zh-CN" dirty="0" err="1"/>
              <a:t>TripleGraph</a:t>
            </a:r>
            <a:endParaRPr lang="en-US" altLang="zh-CN" dirty="0"/>
          </a:p>
          <a:p>
            <a:pPr lvl="1"/>
            <a:r>
              <a:rPr lang="zh-CN" altLang="en-US" dirty="0"/>
              <a:t>包含两个操作：</a:t>
            </a:r>
            <a:r>
              <a:rPr lang="zh-CN" altLang="en-US" b="1" dirty="0">
                <a:solidFill>
                  <a:srgbClr val="C00000"/>
                </a:solidFill>
              </a:rPr>
              <a:t>分散</a:t>
            </a:r>
            <a:r>
              <a:rPr lang="en-US" altLang="zh-CN" b="1" dirty="0">
                <a:solidFill>
                  <a:srgbClr val="C00000"/>
                </a:solidFill>
              </a:rPr>
              <a:t>(scatter)</a:t>
            </a:r>
            <a:r>
              <a:rPr lang="zh-CN" altLang="en-US" b="1" dirty="0">
                <a:solidFill>
                  <a:srgbClr val="C00000"/>
                </a:solidFill>
              </a:rPr>
              <a:t>和整合</a:t>
            </a:r>
            <a:r>
              <a:rPr lang="en-US" altLang="zh-CN" b="1" dirty="0">
                <a:solidFill>
                  <a:srgbClr val="C00000"/>
                </a:solidFill>
              </a:rPr>
              <a:t>(gather)</a:t>
            </a:r>
            <a:r>
              <a:rPr lang="zh-CN" altLang="en-US" b="1" dirty="0">
                <a:solidFill>
                  <a:srgbClr val="C00000"/>
                </a:solidFill>
              </a:rPr>
              <a:t>操作</a:t>
            </a:r>
            <a:endParaRPr lang="en-US" altLang="zh-CN" b="1" dirty="0">
              <a:solidFill>
                <a:srgbClr val="C00000"/>
              </a:solidFill>
            </a:endParaRPr>
          </a:p>
          <a:p>
            <a:pPr lvl="1"/>
            <a:r>
              <a:rPr lang="zh-CN" altLang="en-US" dirty="0"/>
              <a:t>主节点通过迭代器对所有节点循环执行</a:t>
            </a:r>
            <a:r>
              <a:rPr lang="en-US" altLang="zh-CN" dirty="0"/>
              <a:t>gather</a:t>
            </a:r>
            <a:r>
              <a:rPr lang="zh-CN" altLang="en-US" dirty="0"/>
              <a:t>或</a:t>
            </a:r>
            <a:r>
              <a:rPr lang="en-US" altLang="zh-CN" dirty="0"/>
              <a:t>scatter</a:t>
            </a:r>
            <a:r>
              <a:rPr lang="zh-CN" altLang="en-US" dirty="0"/>
              <a:t>操作</a:t>
            </a:r>
            <a:endParaRPr lang="en-US" altLang="zh-CN" dirty="0"/>
          </a:p>
          <a:p>
            <a:pPr lvl="1"/>
            <a:endParaRPr lang="en-US" altLang="zh-CN" dirty="0"/>
          </a:p>
          <a:p>
            <a:endParaRPr lang="zh-CN" altLang="en-US" dirty="0"/>
          </a:p>
        </p:txBody>
      </p:sp>
      <p:grpSp>
        <p:nvGrpSpPr>
          <p:cNvPr id="62" name="Group 61">
            <a:extLst>
              <a:ext uri="{FF2B5EF4-FFF2-40B4-BE49-F238E27FC236}">
                <a16:creationId xmlns:a16="http://schemas.microsoft.com/office/drawing/2014/main" id="{315737DD-DA9C-42DC-BC12-93F9D006DB5A}"/>
              </a:ext>
            </a:extLst>
          </p:cNvPr>
          <p:cNvGrpSpPr/>
          <p:nvPr/>
        </p:nvGrpSpPr>
        <p:grpSpPr>
          <a:xfrm>
            <a:off x="1302361" y="3139443"/>
            <a:ext cx="10078720" cy="3266440"/>
            <a:chOff x="1396365" y="2225040"/>
            <a:chExt cx="10078720" cy="3266440"/>
          </a:xfrm>
        </p:grpSpPr>
        <p:sp>
          <p:nvSpPr>
            <p:cNvPr id="4" name="椭圆 2">
              <a:extLst>
                <a:ext uri="{FF2B5EF4-FFF2-40B4-BE49-F238E27FC236}">
                  <a16:creationId xmlns:a16="http://schemas.microsoft.com/office/drawing/2014/main" id="{FF3B224E-11B8-47CC-9EF3-0B6777AF7A4D}"/>
                </a:ext>
              </a:extLst>
            </p:cNvPr>
            <p:cNvSpPr/>
            <p:nvPr/>
          </p:nvSpPr>
          <p:spPr>
            <a:xfrm>
              <a:off x="4554855" y="223393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5" name="椭圆 3">
              <a:extLst>
                <a:ext uri="{FF2B5EF4-FFF2-40B4-BE49-F238E27FC236}">
                  <a16:creationId xmlns:a16="http://schemas.microsoft.com/office/drawing/2014/main" id="{E72F1F49-46F7-449C-B43C-9B99EFE9A98B}"/>
                </a:ext>
              </a:extLst>
            </p:cNvPr>
            <p:cNvSpPr/>
            <p:nvPr/>
          </p:nvSpPr>
          <p:spPr>
            <a:xfrm>
              <a:off x="32442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6" name="椭圆 5">
              <a:extLst>
                <a:ext uri="{FF2B5EF4-FFF2-40B4-BE49-F238E27FC236}">
                  <a16:creationId xmlns:a16="http://schemas.microsoft.com/office/drawing/2014/main" id="{CD21EE7E-40C1-4B25-8339-481123A1C147}"/>
                </a:ext>
              </a:extLst>
            </p:cNvPr>
            <p:cNvSpPr/>
            <p:nvPr/>
          </p:nvSpPr>
          <p:spPr>
            <a:xfrm>
              <a:off x="442531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7" name="椭圆 7">
              <a:extLst>
                <a:ext uri="{FF2B5EF4-FFF2-40B4-BE49-F238E27FC236}">
                  <a16:creationId xmlns:a16="http://schemas.microsoft.com/office/drawing/2014/main" id="{3130C572-5B9B-4B9E-A22C-0EE506122285}"/>
                </a:ext>
              </a:extLst>
            </p:cNvPr>
            <p:cNvSpPr/>
            <p:nvPr/>
          </p:nvSpPr>
          <p:spPr>
            <a:xfrm>
              <a:off x="5213985"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8" name="椭圆 8">
              <a:extLst>
                <a:ext uri="{FF2B5EF4-FFF2-40B4-BE49-F238E27FC236}">
                  <a16:creationId xmlns:a16="http://schemas.microsoft.com/office/drawing/2014/main" id="{A3ABD118-8FFC-4086-937E-C21D4DE58064}"/>
                </a:ext>
              </a:extLst>
            </p:cNvPr>
            <p:cNvSpPr/>
            <p:nvPr/>
          </p:nvSpPr>
          <p:spPr>
            <a:xfrm>
              <a:off x="5872480" y="292608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9" name="椭圆 9">
              <a:extLst>
                <a:ext uri="{FF2B5EF4-FFF2-40B4-BE49-F238E27FC236}">
                  <a16:creationId xmlns:a16="http://schemas.microsoft.com/office/drawing/2014/main" id="{E1A234FB-1F13-4D04-BFD6-8B6ACF2941DC}"/>
                </a:ext>
              </a:extLst>
            </p:cNvPr>
            <p:cNvSpPr/>
            <p:nvPr/>
          </p:nvSpPr>
          <p:spPr>
            <a:xfrm>
              <a:off x="2172970"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10" name="椭圆 13">
              <a:extLst>
                <a:ext uri="{FF2B5EF4-FFF2-40B4-BE49-F238E27FC236}">
                  <a16:creationId xmlns:a16="http://schemas.microsoft.com/office/drawing/2014/main" id="{740E5A9C-4684-4284-820F-907BDCC6E145}"/>
                </a:ext>
              </a:extLst>
            </p:cNvPr>
            <p:cNvSpPr/>
            <p:nvPr/>
          </p:nvSpPr>
          <p:spPr>
            <a:xfrm>
              <a:off x="1396365" y="438785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11" name="直接箭头连接符 28">
              <a:extLst>
                <a:ext uri="{FF2B5EF4-FFF2-40B4-BE49-F238E27FC236}">
                  <a16:creationId xmlns:a16="http://schemas.microsoft.com/office/drawing/2014/main" id="{8820C80F-AEBE-4D57-A83F-B294B0628508}"/>
                </a:ext>
              </a:extLst>
            </p:cNvPr>
            <p:cNvCxnSpPr>
              <a:stCxn id="4" idx="4"/>
              <a:endCxn id="6" idx="0"/>
            </p:cNvCxnSpPr>
            <p:nvPr/>
          </p:nvCxnSpPr>
          <p:spPr>
            <a:xfrm flipH="1">
              <a:off x="4676775" y="2738120"/>
              <a:ext cx="129540" cy="1879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id="{6AE0D668-DE64-4481-B99E-384334B28D30}"/>
                </a:ext>
              </a:extLst>
            </p:cNvPr>
            <p:cNvCxnSpPr>
              <a:stCxn id="4" idx="4"/>
              <a:endCxn id="5" idx="7"/>
            </p:cNvCxnSpPr>
            <p:nvPr/>
          </p:nvCxnSpPr>
          <p:spPr>
            <a:xfrm flipH="1">
              <a:off x="3673475" y="2738120"/>
              <a:ext cx="113284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6F14C8F5-26FB-4EC2-9F52-4AFE56441696}"/>
                </a:ext>
              </a:extLst>
            </p:cNvPr>
            <p:cNvCxnSpPr>
              <a:stCxn id="4" idx="4"/>
              <a:endCxn id="7" idx="1"/>
            </p:cNvCxnSpPr>
            <p:nvPr/>
          </p:nvCxnSpPr>
          <p:spPr>
            <a:xfrm>
              <a:off x="4806315" y="2738120"/>
              <a:ext cx="481330"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1">
              <a:extLst>
                <a:ext uri="{FF2B5EF4-FFF2-40B4-BE49-F238E27FC236}">
                  <a16:creationId xmlns:a16="http://schemas.microsoft.com/office/drawing/2014/main" id="{88FF7B1F-8DCF-4962-AB38-65B34103EA03}"/>
                </a:ext>
              </a:extLst>
            </p:cNvPr>
            <p:cNvCxnSpPr>
              <a:stCxn id="4" idx="4"/>
              <a:endCxn id="8" idx="1"/>
            </p:cNvCxnSpPr>
            <p:nvPr/>
          </p:nvCxnSpPr>
          <p:spPr>
            <a:xfrm>
              <a:off x="4806315" y="2738120"/>
              <a:ext cx="1139825" cy="26162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32">
              <a:extLst>
                <a:ext uri="{FF2B5EF4-FFF2-40B4-BE49-F238E27FC236}">
                  <a16:creationId xmlns:a16="http://schemas.microsoft.com/office/drawing/2014/main" id="{AD97E8B0-AD9A-41D0-8F06-0D685476361D}"/>
                </a:ext>
              </a:extLst>
            </p:cNvPr>
            <p:cNvCxnSpPr>
              <a:stCxn id="5" idx="3"/>
              <a:endCxn id="9" idx="7"/>
            </p:cNvCxnSpPr>
            <p:nvPr/>
          </p:nvCxnSpPr>
          <p:spPr>
            <a:xfrm flipH="1">
              <a:off x="2748280" y="3356610"/>
              <a:ext cx="569595" cy="43370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33">
              <a:extLst>
                <a:ext uri="{FF2B5EF4-FFF2-40B4-BE49-F238E27FC236}">
                  <a16:creationId xmlns:a16="http://schemas.microsoft.com/office/drawing/2014/main" id="{11767CB9-4E33-4F57-A959-2F8AD200213E}"/>
                </a:ext>
              </a:extLst>
            </p:cNvPr>
            <p:cNvCxnSpPr>
              <a:stCxn id="5" idx="4"/>
            </p:cNvCxnSpPr>
            <p:nvPr/>
          </p:nvCxnSpPr>
          <p:spPr>
            <a:xfrm flipH="1">
              <a:off x="3328035" y="3430270"/>
              <a:ext cx="167640" cy="26606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34">
              <a:extLst>
                <a:ext uri="{FF2B5EF4-FFF2-40B4-BE49-F238E27FC236}">
                  <a16:creationId xmlns:a16="http://schemas.microsoft.com/office/drawing/2014/main" id="{50938E4E-1A0F-4148-8317-AE60E2A8AC35}"/>
                </a:ext>
              </a:extLst>
            </p:cNvPr>
            <p:cNvCxnSpPr>
              <a:stCxn id="5" idx="5"/>
            </p:cNvCxnSpPr>
            <p:nvPr/>
          </p:nvCxnSpPr>
          <p:spPr>
            <a:xfrm>
              <a:off x="3673475" y="3356610"/>
              <a:ext cx="325120" cy="34861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35">
              <a:extLst>
                <a:ext uri="{FF2B5EF4-FFF2-40B4-BE49-F238E27FC236}">
                  <a16:creationId xmlns:a16="http://schemas.microsoft.com/office/drawing/2014/main" id="{246FB059-2643-458A-AC4C-DF9CEC73BE7C}"/>
                </a:ext>
              </a:extLst>
            </p:cNvPr>
            <p:cNvCxnSpPr>
              <a:stCxn id="5" idx="6"/>
            </p:cNvCxnSpPr>
            <p:nvPr/>
          </p:nvCxnSpPr>
          <p:spPr>
            <a:xfrm>
              <a:off x="3747135" y="3178175"/>
              <a:ext cx="1107440" cy="60071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D3E5E530-1791-4551-A40B-EAAF2F52B33B}"/>
                </a:ext>
              </a:extLst>
            </p:cNvPr>
            <p:cNvCxnSpPr>
              <a:stCxn id="9" idx="3"/>
              <a:endCxn id="10" idx="7"/>
            </p:cNvCxnSpPr>
            <p:nvPr/>
          </p:nvCxnSpPr>
          <p:spPr>
            <a:xfrm flipH="1">
              <a:off x="2058670" y="4200525"/>
              <a:ext cx="212725" cy="276860"/>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7">
              <a:extLst>
                <a:ext uri="{FF2B5EF4-FFF2-40B4-BE49-F238E27FC236}">
                  <a16:creationId xmlns:a16="http://schemas.microsoft.com/office/drawing/2014/main" id="{E86C4EB1-13AB-4834-84D6-7D5EAB967824}"/>
                </a:ext>
              </a:extLst>
            </p:cNvPr>
            <p:cNvCxnSpPr>
              <a:stCxn id="9" idx="4"/>
            </p:cNvCxnSpPr>
            <p:nvPr/>
          </p:nvCxnSpPr>
          <p:spPr>
            <a:xfrm>
              <a:off x="2510155" y="4285615"/>
              <a:ext cx="86360" cy="2101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8">
              <a:extLst>
                <a:ext uri="{FF2B5EF4-FFF2-40B4-BE49-F238E27FC236}">
                  <a16:creationId xmlns:a16="http://schemas.microsoft.com/office/drawing/2014/main" id="{33DC0717-2D5A-4135-8E88-8A6F2C66C633}"/>
                </a:ext>
              </a:extLst>
            </p:cNvPr>
            <p:cNvCxnSpPr>
              <a:stCxn id="9" idx="5"/>
            </p:cNvCxnSpPr>
            <p:nvPr/>
          </p:nvCxnSpPr>
          <p:spPr>
            <a:xfrm>
              <a:off x="2748280" y="4200525"/>
              <a:ext cx="569595" cy="260985"/>
            </a:xfrm>
            <a:prstGeom prst="straightConnector1">
              <a:avLst/>
            </a:prstGeom>
            <a:noFill/>
            <a:ln>
              <a:tailEnd type="triangle"/>
            </a:ln>
          </p:spPr>
          <p:style>
            <a:lnRef idx="1">
              <a:schemeClr val="accent1"/>
            </a:lnRef>
            <a:fillRef idx="0">
              <a:schemeClr val="accent1"/>
            </a:fillRef>
            <a:effectRef idx="0">
              <a:schemeClr val="accent1"/>
            </a:effectRef>
            <a:fontRef idx="minor">
              <a:schemeClr val="tx1"/>
            </a:fontRef>
          </p:style>
        </p:cxnSp>
        <p:sp>
          <p:nvSpPr>
            <p:cNvPr id="22" name="椭圆 50">
              <a:extLst>
                <a:ext uri="{FF2B5EF4-FFF2-40B4-BE49-F238E27FC236}">
                  <a16:creationId xmlns:a16="http://schemas.microsoft.com/office/drawing/2014/main" id="{6B7933FA-105B-4CAE-BE9E-696202F2324C}"/>
                </a:ext>
              </a:extLst>
            </p:cNvPr>
            <p:cNvSpPr/>
            <p:nvPr/>
          </p:nvSpPr>
          <p:spPr>
            <a:xfrm>
              <a:off x="3013075" y="370522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23" name="椭圆 51">
              <a:extLst>
                <a:ext uri="{FF2B5EF4-FFF2-40B4-BE49-F238E27FC236}">
                  <a16:creationId xmlns:a16="http://schemas.microsoft.com/office/drawing/2014/main" id="{82799A40-CDD9-4ED7-9CB8-F1BAEA9ECCE4}"/>
                </a:ext>
              </a:extLst>
            </p:cNvPr>
            <p:cNvSpPr/>
            <p:nvPr/>
          </p:nvSpPr>
          <p:spPr>
            <a:xfrm>
              <a:off x="374713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4" name="椭圆 52">
              <a:extLst>
                <a:ext uri="{FF2B5EF4-FFF2-40B4-BE49-F238E27FC236}">
                  <a16:creationId xmlns:a16="http://schemas.microsoft.com/office/drawing/2014/main" id="{30840584-A68D-4529-A810-663CAAF4A4AC}"/>
                </a:ext>
              </a:extLst>
            </p:cNvPr>
            <p:cNvSpPr/>
            <p:nvPr/>
          </p:nvSpPr>
          <p:spPr>
            <a:xfrm>
              <a:off x="4554855" y="377888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25" name="椭圆 53">
              <a:extLst>
                <a:ext uri="{FF2B5EF4-FFF2-40B4-BE49-F238E27FC236}">
                  <a16:creationId xmlns:a16="http://schemas.microsoft.com/office/drawing/2014/main" id="{C5311C37-2CFD-4617-B53C-0D4789D8A251}"/>
                </a:ext>
              </a:extLst>
            </p:cNvPr>
            <p:cNvSpPr/>
            <p:nvPr/>
          </p:nvSpPr>
          <p:spPr>
            <a:xfrm>
              <a:off x="2271395" y="449580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26" name="椭圆 54">
              <a:extLst>
                <a:ext uri="{FF2B5EF4-FFF2-40B4-BE49-F238E27FC236}">
                  <a16:creationId xmlns:a16="http://schemas.microsoft.com/office/drawing/2014/main" id="{9B0C83AF-F00A-41A7-9CF8-2E66AF1943AB}"/>
                </a:ext>
              </a:extLst>
            </p:cNvPr>
            <p:cNvSpPr/>
            <p:nvPr/>
          </p:nvSpPr>
          <p:spPr>
            <a:xfrm>
              <a:off x="3107690" y="44615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27" name="直接箭头连接符 55">
              <a:extLst>
                <a:ext uri="{FF2B5EF4-FFF2-40B4-BE49-F238E27FC236}">
                  <a16:creationId xmlns:a16="http://schemas.microsoft.com/office/drawing/2014/main" id="{805D27CD-8CD3-4F3B-9B2C-81E336105729}"/>
                </a:ext>
              </a:extLst>
            </p:cNvPr>
            <p:cNvCxnSpPr/>
            <p:nvPr/>
          </p:nvCxnSpPr>
          <p:spPr>
            <a:xfrm>
              <a:off x="4733925" y="349948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56">
              <a:extLst>
                <a:ext uri="{FF2B5EF4-FFF2-40B4-BE49-F238E27FC236}">
                  <a16:creationId xmlns:a16="http://schemas.microsoft.com/office/drawing/2014/main" id="{66B53BAB-AFBF-4AA8-989C-FCBE49B0350F}"/>
                </a:ext>
              </a:extLst>
            </p:cNvPr>
            <p:cNvSpPr txBox="1"/>
            <p:nvPr/>
          </p:nvSpPr>
          <p:spPr>
            <a:xfrm>
              <a:off x="5024120" y="3514725"/>
              <a:ext cx="1097280" cy="275590"/>
            </a:xfrm>
            <a:prstGeom prst="rect">
              <a:avLst/>
            </a:prstGeom>
            <a:noFill/>
          </p:spPr>
          <p:txBody>
            <a:bodyPr wrap="none" rtlCol="0">
              <a:spAutoFit/>
            </a:bodyPr>
            <a:lstStyle/>
            <a:p>
              <a:r>
                <a:rPr lang="zh-CN" altLang="en-US" sz="1200"/>
                <a:t>顺序读写节点</a:t>
              </a:r>
            </a:p>
          </p:txBody>
        </p:sp>
        <p:sp>
          <p:nvSpPr>
            <p:cNvPr id="29" name="文本框 57">
              <a:extLst>
                <a:ext uri="{FF2B5EF4-FFF2-40B4-BE49-F238E27FC236}">
                  <a16:creationId xmlns:a16="http://schemas.microsoft.com/office/drawing/2014/main" id="{D248268E-514F-4B00-8550-1A45352BEAE7}"/>
                </a:ext>
              </a:extLst>
            </p:cNvPr>
            <p:cNvSpPr txBox="1"/>
            <p:nvPr/>
          </p:nvSpPr>
          <p:spPr>
            <a:xfrm>
              <a:off x="3960495" y="4628515"/>
              <a:ext cx="944880" cy="275590"/>
            </a:xfrm>
            <a:prstGeom prst="rect">
              <a:avLst/>
            </a:prstGeom>
            <a:noFill/>
          </p:spPr>
          <p:txBody>
            <a:bodyPr wrap="none" rtlCol="0">
              <a:spAutoFit/>
            </a:bodyPr>
            <a:lstStyle/>
            <a:p>
              <a:r>
                <a:rPr lang="zh-CN" altLang="en-US" sz="1200"/>
                <a:t>并执行子树</a:t>
              </a:r>
            </a:p>
          </p:txBody>
        </p:sp>
        <p:cxnSp>
          <p:nvCxnSpPr>
            <p:cNvPr id="30" name="直接箭头连接符 58">
              <a:extLst>
                <a:ext uri="{FF2B5EF4-FFF2-40B4-BE49-F238E27FC236}">
                  <a16:creationId xmlns:a16="http://schemas.microsoft.com/office/drawing/2014/main" id="{ACC74C87-1C4F-450E-9CCE-909E60742902}"/>
                </a:ext>
              </a:extLst>
            </p:cNvPr>
            <p:cNvCxnSpPr/>
            <p:nvPr/>
          </p:nvCxnSpPr>
          <p:spPr>
            <a:xfrm flipH="1">
              <a:off x="1676400" y="2233930"/>
              <a:ext cx="1917065" cy="1332230"/>
            </a:xfrm>
            <a:prstGeom prst="straightConnector1">
              <a:avLst/>
            </a:prstGeom>
            <a:noFill/>
            <a:ln>
              <a:tailEnd type="arrow"/>
            </a:ln>
          </p:spPr>
          <p:style>
            <a:lnRef idx="1">
              <a:schemeClr val="accent1"/>
            </a:lnRef>
            <a:fillRef idx="0">
              <a:schemeClr val="accent1"/>
            </a:fillRef>
            <a:effectRef idx="0">
              <a:schemeClr val="accent1"/>
            </a:effectRef>
            <a:fontRef idx="minor">
              <a:schemeClr val="tx1"/>
            </a:fontRef>
          </p:style>
        </p:cxnSp>
        <p:sp>
          <p:nvSpPr>
            <p:cNvPr id="31" name="文本框 59">
              <a:extLst>
                <a:ext uri="{FF2B5EF4-FFF2-40B4-BE49-F238E27FC236}">
                  <a16:creationId xmlns:a16="http://schemas.microsoft.com/office/drawing/2014/main" id="{E8B2A141-D001-48A9-95CE-B3DD625C970B}"/>
                </a:ext>
              </a:extLst>
            </p:cNvPr>
            <p:cNvSpPr txBox="1"/>
            <p:nvPr/>
          </p:nvSpPr>
          <p:spPr>
            <a:xfrm rot="19500000">
              <a:off x="1750695" y="2670810"/>
              <a:ext cx="1463675" cy="275590"/>
            </a:xfrm>
            <a:prstGeom prst="rect">
              <a:avLst/>
            </a:prstGeom>
            <a:noFill/>
          </p:spPr>
          <p:txBody>
            <a:bodyPr wrap="none" rtlCol="0">
              <a:spAutoFit/>
            </a:bodyPr>
            <a:lstStyle/>
            <a:p>
              <a:r>
                <a:rPr lang="zh-CN" altLang="en-US" sz="1200"/>
                <a:t>沿着路径</a:t>
              </a:r>
              <a:r>
                <a:rPr lang="en-US" altLang="zh-CN" sz="1200"/>
                <a:t>scatte</a:t>
              </a:r>
              <a:r>
                <a:rPr lang="zh-CN" altLang="en-US" sz="1200"/>
                <a:t>操作</a:t>
              </a:r>
              <a:endParaRPr lang="en-US" altLang="zh-CN" sz="1200"/>
            </a:p>
          </p:txBody>
        </p:sp>
        <p:sp>
          <p:nvSpPr>
            <p:cNvPr id="32" name="文本框 60">
              <a:extLst>
                <a:ext uri="{FF2B5EF4-FFF2-40B4-BE49-F238E27FC236}">
                  <a16:creationId xmlns:a16="http://schemas.microsoft.com/office/drawing/2014/main" id="{FFF3A577-9F48-4059-89F8-9B3538C6FD8C}"/>
                </a:ext>
              </a:extLst>
            </p:cNvPr>
            <p:cNvSpPr txBox="1"/>
            <p:nvPr/>
          </p:nvSpPr>
          <p:spPr>
            <a:xfrm>
              <a:off x="3363595" y="5215890"/>
              <a:ext cx="1285240" cy="275590"/>
            </a:xfrm>
            <a:prstGeom prst="rect">
              <a:avLst/>
            </a:prstGeom>
            <a:noFill/>
          </p:spPr>
          <p:txBody>
            <a:bodyPr wrap="none" rtlCol="0">
              <a:spAutoFit/>
            </a:bodyPr>
            <a:lstStyle/>
            <a:p>
              <a:r>
                <a:rPr lang="zh-CN" altLang="en-US" sz="1200"/>
                <a:t>（</a:t>
              </a:r>
              <a:r>
                <a:rPr lang="en-US" altLang="zh-CN" sz="1200"/>
                <a:t>a</a:t>
              </a:r>
              <a:r>
                <a:rPr lang="zh-CN" altLang="en-US" sz="1200"/>
                <a:t>）</a:t>
              </a:r>
              <a:r>
                <a:rPr lang="en-US" altLang="zh-CN" sz="1200"/>
                <a:t>scatter</a:t>
              </a:r>
              <a:r>
                <a:rPr lang="zh-CN" altLang="en-US" sz="1200"/>
                <a:t>操作</a:t>
              </a:r>
            </a:p>
          </p:txBody>
        </p:sp>
        <p:sp>
          <p:nvSpPr>
            <p:cNvPr id="33" name="椭圆 61">
              <a:extLst>
                <a:ext uri="{FF2B5EF4-FFF2-40B4-BE49-F238E27FC236}">
                  <a16:creationId xmlns:a16="http://schemas.microsoft.com/office/drawing/2014/main" id="{17EBB48E-85CB-499F-94E4-D6D4184C9530}"/>
                </a:ext>
              </a:extLst>
            </p:cNvPr>
            <p:cNvSpPr/>
            <p:nvPr/>
          </p:nvSpPr>
          <p:spPr>
            <a:xfrm>
              <a:off x="9618345" y="222504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1</a:t>
              </a:r>
            </a:p>
          </p:txBody>
        </p:sp>
        <p:sp>
          <p:nvSpPr>
            <p:cNvPr id="34" name="椭圆 62">
              <a:extLst>
                <a:ext uri="{FF2B5EF4-FFF2-40B4-BE49-F238E27FC236}">
                  <a16:creationId xmlns:a16="http://schemas.microsoft.com/office/drawing/2014/main" id="{228A798F-AA4A-42B9-9C49-EBD656B8E62E}"/>
                </a:ext>
              </a:extLst>
            </p:cNvPr>
            <p:cNvSpPr/>
            <p:nvPr/>
          </p:nvSpPr>
          <p:spPr>
            <a:xfrm>
              <a:off x="83077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2</a:t>
              </a:r>
            </a:p>
          </p:txBody>
        </p:sp>
        <p:sp>
          <p:nvSpPr>
            <p:cNvPr id="35" name="椭圆 63">
              <a:extLst>
                <a:ext uri="{FF2B5EF4-FFF2-40B4-BE49-F238E27FC236}">
                  <a16:creationId xmlns:a16="http://schemas.microsoft.com/office/drawing/2014/main" id="{61BE991D-3311-40BA-B3F1-4960FF972A8C}"/>
                </a:ext>
              </a:extLst>
            </p:cNvPr>
            <p:cNvSpPr/>
            <p:nvPr/>
          </p:nvSpPr>
          <p:spPr>
            <a:xfrm>
              <a:off x="948880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3</a:t>
              </a:r>
            </a:p>
          </p:txBody>
        </p:sp>
        <p:sp>
          <p:nvSpPr>
            <p:cNvPr id="36" name="椭圆 64">
              <a:extLst>
                <a:ext uri="{FF2B5EF4-FFF2-40B4-BE49-F238E27FC236}">
                  <a16:creationId xmlns:a16="http://schemas.microsoft.com/office/drawing/2014/main" id="{2D8FCBDF-ECB6-484A-8B18-71E764FCD7DC}"/>
                </a:ext>
              </a:extLst>
            </p:cNvPr>
            <p:cNvSpPr/>
            <p:nvPr/>
          </p:nvSpPr>
          <p:spPr>
            <a:xfrm>
              <a:off x="10277475"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37" name="椭圆 65">
              <a:extLst>
                <a:ext uri="{FF2B5EF4-FFF2-40B4-BE49-F238E27FC236}">
                  <a16:creationId xmlns:a16="http://schemas.microsoft.com/office/drawing/2014/main" id="{308F843D-3F1B-44A4-97E7-DD2539C06028}"/>
                </a:ext>
              </a:extLst>
            </p:cNvPr>
            <p:cNvSpPr/>
            <p:nvPr/>
          </p:nvSpPr>
          <p:spPr>
            <a:xfrm>
              <a:off x="10935970" y="2917190"/>
              <a:ext cx="502920" cy="50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a:t>
              </a:r>
            </a:p>
          </p:txBody>
        </p:sp>
        <p:sp>
          <p:nvSpPr>
            <p:cNvPr id="38" name="椭圆 66">
              <a:extLst>
                <a:ext uri="{FF2B5EF4-FFF2-40B4-BE49-F238E27FC236}">
                  <a16:creationId xmlns:a16="http://schemas.microsoft.com/office/drawing/2014/main" id="{A4837D62-67FD-47FE-B985-AF8AC3D7D6C1}"/>
                </a:ext>
              </a:extLst>
            </p:cNvPr>
            <p:cNvSpPr/>
            <p:nvPr/>
          </p:nvSpPr>
          <p:spPr>
            <a:xfrm>
              <a:off x="7236460"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i+1</a:t>
              </a:r>
            </a:p>
          </p:txBody>
        </p:sp>
        <p:sp>
          <p:nvSpPr>
            <p:cNvPr id="39" name="椭圆 67">
              <a:extLst>
                <a:ext uri="{FF2B5EF4-FFF2-40B4-BE49-F238E27FC236}">
                  <a16:creationId xmlns:a16="http://schemas.microsoft.com/office/drawing/2014/main" id="{68CC3DFC-9D52-47C4-9264-338DB50FAC30}"/>
                </a:ext>
              </a:extLst>
            </p:cNvPr>
            <p:cNvSpPr/>
            <p:nvPr/>
          </p:nvSpPr>
          <p:spPr>
            <a:xfrm>
              <a:off x="6459855" y="437896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i+j+l</a:t>
              </a:r>
            </a:p>
          </p:txBody>
        </p:sp>
        <p:cxnSp>
          <p:nvCxnSpPr>
            <p:cNvPr id="40" name="直接箭头连接符 68">
              <a:extLst>
                <a:ext uri="{FF2B5EF4-FFF2-40B4-BE49-F238E27FC236}">
                  <a16:creationId xmlns:a16="http://schemas.microsoft.com/office/drawing/2014/main" id="{B8F9DDF4-5D5D-40C7-83AB-92EA18CEFF5B}"/>
                </a:ext>
              </a:extLst>
            </p:cNvPr>
            <p:cNvCxnSpPr>
              <a:stCxn id="33" idx="4"/>
              <a:endCxn id="35" idx="0"/>
            </p:cNvCxnSpPr>
            <p:nvPr/>
          </p:nvCxnSpPr>
          <p:spPr>
            <a:xfrm flipH="1">
              <a:off x="9740265" y="2729230"/>
              <a:ext cx="129540" cy="1879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69">
              <a:extLst>
                <a:ext uri="{FF2B5EF4-FFF2-40B4-BE49-F238E27FC236}">
                  <a16:creationId xmlns:a16="http://schemas.microsoft.com/office/drawing/2014/main" id="{FE469C28-6142-4D79-B0C6-A15FB60B7C7C}"/>
                </a:ext>
              </a:extLst>
            </p:cNvPr>
            <p:cNvCxnSpPr>
              <a:stCxn id="33" idx="4"/>
              <a:endCxn id="34" idx="7"/>
            </p:cNvCxnSpPr>
            <p:nvPr/>
          </p:nvCxnSpPr>
          <p:spPr>
            <a:xfrm flipH="1">
              <a:off x="8736965" y="2729230"/>
              <a:ext cx="113284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70">
              <a:extLst>
                <a:ext uri="{FF2B5EF4-FFF2-40B4-BE49-F238E27FC236}">
                  <a16:creationId xmlns:a16="http://schemas.microsoft.com/office/drawing/2014/main" id="{81A74696-851A-44C9-ACB9-2AC38B0D580D}"/>
                </a:ext>
              </a:extLst>
            </p:cNvPr>
            <p:cNvCxnSpPr>
              <a:stCxn id="33" idx="4"/>
              <a:endCxn id="36" idx="1"/>
            </p:cNvCxnSpPr>
            <p:nvPr/>
          </p:nvCxnSpPr>
          <p:spPr>
            <a:xfrm>
              <a:off x="9869805" y="2729230"/>
              <a:ext cx="481330"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71">
              <a:extLst>
                <a:ext uri="{FF2B5EF4-FFF2-40B4-BE49-F238E27FC236}">
                  <a16:creationId xmlns:a16="http://schemas.microsoft.com/office/drawing/2014/main" id="{7A29EE42-15A4-4D40-BC95-D806B5EEA378}"/>
                </a:ext>
              </a:extLst>
            </p:cNvPr>
            <p:cNvCxnSpPr>
              <a:stCxn id="33" idx="4"/>
              <a:endCxn id="37" idx="1"/>
            </p:cNvCxnSpPr>
            <p:nvPr/>
          </p:nvCxnSpPr>
          <p:spPr>
            <a:xfrm>
              <a:off x="9869805" y="2729230"/>
              <a:ext cx="1139825" cy="26162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直接箭头连接符 72">
              <a:extLst>
                <a:ext uri="{FF2B5EF4-FFF2-40B4-BE49-F238E27FC236}">
                  <a16:creationId xmlns:a16="http://schemas.microsoft.com/office/drawing/2014/main" id="{63854C2D-933E-4FD0-8C85-AD7F8096B5C0}"/>
                </a:ext>
              </a:extLst>
            </p:cNvPr>
            <p:cNvCxnSpPr>
              <a:stCxn id="34" idx="3"/>
              <a:endCxn id="38" idx="7"/>
            </p:cNvCxnSpPr>
            <p:nvPr/>
          </p:nvCxnSpPr>
          <p:spPr>
            <a:xfrm flipH="1">
              <a:off x="7811770" y="3347720"/>
              <a:ext cx="569595" cy="43370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73">
              <a:extLst>
                <a:ext uri="{FF2B5EF4-FFF2-40B4-BE49-F238E27FC236}">
                  <a16:creationId xmlns:a16="http://schemas.microsoft.com/office/drawing/2014/main" id="{D1E42C33-C83D-483C-A5DA-F4A235122B91}"/>
                </a:ext>
              </a:extLst>
            </p:cNvPr>
            <p:cNvCxnSpPr>
              <a:stCxn id="34" idx="4"/>
            </p:cNvCxnSpPr>
            <p:nvPr/>
          </p:nvCxnSpPr>
          <p:spPr>
            <a:xfrm flipH="1">
              <a:off x="8391525" y="3421380"/>
              <a:ext cx="167640" cy="26606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74">
              <a:extLst>
                <a:ext uri="{FF2B5EF4-FFF2-40B4-BE49-F238E27FC236}">
                  <a16:creationId xmlns:a16="http://schemas.microsoft.com/office/drawing/2014/main" id="{0C5467EE-1E27-4679-8052-B2B906505FE0}"/>
                </a:ext>
              </a:extLst>
            </p:cNvPr>
            <p:cNvCxnSpPr>
              <a:stCxn id="34" idx="5"/>
            </p:cNvCxnSpPr>
            <p:nvPr/>
          </p:nvCxnSpPr>
          <p:spPr>
            <a:xfrm>
              <a:off x="8736965" y="3347720"/>
              <a:ext cx="325120" cy="34861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直接箭头连接符 75">
              <a:extLst>
                <a:ext uri="{FF2B5EF4-FFF2-40B4-BE49-F238E27FC236}">
                  <a16:creationId xmlns:a16="http://schemas.microsoft.com/office/drawing/2014/main" id="{0FA61292-C78F-4F51-80C3-B6876B8B57B6}"/>
                </a:ext>
              </a:extLst>
            </p:cNvPr>
            <p:cNvCxnSpPr>
              <a:stCxn id="34" idx="6"/>
            </p:cNvCxnSpPr>
            <p:nvPr/>
          </p:nvCxnSpPr>
          <p:spPr>
            <a:xfrm>
              <a:off x="8810625" y="3169285"/>
              <a:ext cx="1107440" cy="60071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76">
              <a:extLst>
                <a:ext uri="{FF2B5EF4-FFF2-40B4-BE49-F238E27FC236}">
                  <a16:creationId xmlns:a16="http://schemas.microsoft.com/office/drawing/2014/main" id="{D9905636-243B-422A-A259-52D68F35E3B3}"/>
                </a:ext>
              </a:extLst>
            </p:cNvPr>
            <p:cNvCxnSpPr>
              <a:stCxn id="38" idx="3"/>
              <a:endCxn id="39" idx="7"/>
            </p:cNvCxnSpPr>
            <p:nvPr/>
          </p:nvCxnSpPr>
          <p:spPr>
            <a:xfrm flipH="1">
              <a:off x="7122160" y="4191635"/>
              <a:ext cx="212725" cy="27686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接箭头连接符 77">
              <a:extLst>
                <a:ext uri="{FF2B5EF4-FFF2-40B4-BE49-F238E27FC236}">
                  <a16:creationId xmlns:a16="http://schemas.microsoft.com/office/drawing/2014/main" id="{5CCB8109-30C0-474F-BEAC-3A3FBDA1EFD5}"/>
                </a:ext>
              </a:extLst>
            </p:cNvPr>
            <p:cNvCxnSpPr>
              <a:stCxn id="38" idx="4"/>
            </p:cNvCxnSpPr>
            <p:nvPr/>
          </p:nvCxnSpPr>
          <p:spPr>
            <a:xfrm>
              <a:off x="7573645" y="4276725"/>
              <a:ext cx="86360" cy="2101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接箭头连接符 78">
              <a:extLst>
                <a:ext uri="{FF2B5EF4-FFF2-40B4-BE49-F238E27FC236}">
                  <a16:creationId xmlns:a16="http://schemas.microsoft.com/office/drawing/2014/main" id="{CB6713AD-26BF-4051-B475-63F9EEC1F0AE}"/>
                </a:ext>
              </a:extLst>
            </p:cNvPr>
            <p:cNvCxnSpPr>
              <a:stCxn id="38" idx="5"/>
            </p:cNvCxnSpPr>
            <p:nvPr/>
          </p:nvCxnSpPr>
          <p:spPr>
            <a:xfrm>
              <a:off x="7811770" y="4191635"/>
              <a:ext cx="569595" cy="260985"/>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椭圆 79">
              <a:extLst>
                <a:ext uri="{FF2B5EF4-FFF2-40B4-BE49-F238E27FC236}">
                  <a16:creationId xmlns:a16="http://schemas.microsoft.com/office/drawing/2014/main" id="{981B06F8-8004-4C81-9C36-3A00EDB0CE2C}"/>
                </a:ext>
              </a:extLst>
            </p:cNvPr>
            <p:cNvSpPr/>
            <p:nvPr/>
          </p:nvSpPr>
          <p:spPr>
            <a:xfrm>
              <a:off x="8076565" y="369633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i+2</a:t>
              </a:r>
            </a:p>
          </p:txBody>
        </p:sp>
        <p:sp>
          <p:nvSpPr>
            <p:cNvPr id="52" name="椭圆 80">
              <a:extLst>
                <a:ext uri="{FF2B5EF4-FFF2-40B4-BE49-F238E27FC236}">
                  <a16:creationId xmlns:a16="http://schemas.microsoft.com/office/drawing/2014/main" id="{4D0A0950-DE9E-4662-ACF7-BCB7089EA23F}"/>
                </a:ext>
              </a:extLst>
            </p:cNvPr>
            <p:cNvSpPr/>
            <p:nvPr/>
          </p:nvSpPr>
          <p:spPr>
            <a:xfrm>
              <a:off x="8810625" y="368744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3" name="椭圆 81">
              <a:extLst>
                <a:ext uri="{FF2B5EF4-FFF2-40B4-BE49-F238E27FC236}">
                  <a16:creationId xmlns:a16="http://schemas.microsoft.com/office/drawing/2014/main" id="{47246168-8DD4-4F45-8115-4DDF2D884DE8}"/>
                </a:ext>
              </a:extLst>
            </p:cNvPr>
            <p:cNvSpPr/>
            <p:nvPr/>
          </p:nvSpPr>
          <p:spPr>
            <a:xfrm>
              <a:off x="9618345" y="3769995"/>
              <a:ext cx="673735" cy="5803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a:t>
              </a:r>
            </a:p>
          </p:txBody>
        </p:sp>
        <p:sp>
          <p:nvSpPr>
            <p:cNvPr id="54" name="椭圆 82">
              <a:extLst>
                <a:ext uri="{FF2B5EF4-FFF2-40B4-BE49-F238E27FC236}">
                  <a16:creationId xmlns:a16="http://schemas.microsoft.com/office/drawing/2014/main" id="{518EBFDC-5F22-42F3-94F9-2D6EE1ABA398}"/>
                </a:ext>
              </a:extLst>
            </p:cNvPr>
            <p:cNvSpPr/>
            <p:nvPr/>
          </p:nvSpPr>
          <p:spPr>
            <a:xfrm>
              <a:off x="7334885" y="448691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endParaRPr lang="en-US" altLang="zh-CN" sz="1400" baseline="-25000">
                <a:solidFill>
                  <a:schemeClr val="tx1"/>
                </a:solidFill>
              </a:endParaRPr>
            </a:p>
          </p:txBody>
        </p:sp>
        <p:sp>
          <p:nvSpPr>
            <p:cNvPr id="55" name="椭圆 83">
              <a:extLst>
                <a:ext uri="{FF2B5EF4-FFF2-40B4-BE49-F238E27FC236}">
                  <a16:creationId xmlns:a16="http://schemas.microsoft.com/office/drawing/2014/main" id="{BB04FA86-A118-4CB6-B354-F0DC00A207C7}"/>
                </a:ext>
              </a:extLst>
            </p:cNvPr>
            <p:cNvSpPr/>
            <p:nvPr/>
          </p:nvSpPr>
          <p:spPr>
            <a:xfrm>
              <a:off x="8171180" y="4452620"/>
              <a:ext cx="77597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V</a:t>
              </a:r>
              <a:r>
                <a:rPr lang="en-US" altLang="zh-CN" sz="1400" baseline="-25000">
                  <a:solidFill>
                    <a:schemeClr val="tx1"/>
                  </a:solidFill>
                </a:rPr>
                <a:t>i+j+k</a:t>
              </a:r>
            </a:p>
          </p:txBody>
        </p:sp>
        <p:cxnSp>
          <p:nvCxnSpPr>
            <p:cNvPr id="56" name="直接箭头连接符 84">
              <a:extLst>
                <a:ext uri="{FF2B5EF4-FFF2-40B4-BE49-F238E27FC236}">
                  <a16:creationId xmlns:a16="http://schemas.microsoft.com/office/drawing/2014/main" id="{ED8BB00F-2DDD-4B2C-8EBD-B513F79061C3}"/>
                </a:ext>
              </a:extLst>
            </p:cNvPr>
            <p:cNvCxnSpPr/>
            <p:nvPr/>
          </p:nvCxnSpPr>
          <p:spPr>
            <a:xfrm>
              <a:off x="9797415" y="3490595"/>
              <a:ext cx="1677670" cy="0"/>
            </a:xfrm>
            <a:prstGeom prst="straightConnector1">
              <a:avLst/>
            </a:prstGeom>
            <a:noFill/>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文本框 85">
              <a:extLst>
                <a:ext uri="{FF2B5EF4-FFF2-40B4-BE49-F238E27FC236}">
                  <a16:creationId xmlns:a16="http://schemas.microsoft.com/office/drawing/2014/main" id="{C50021AD-DBFE-4A35-BCD8-DE0880627251}"/>
                </a:ext>
              </a:extLst>
            </p:cNvPr>
            <p:cNvSpPr txBox="1"/>
            <p:nvPr/>
          </p:nvSpPr>
          <p:spPr>
            <a:xfrm>
              <a:off x="10087610" y="3505835"/>
              <a:ext cx="1097280" cy="275590"/>
            </a:xfrm>
            <a:prstGeom prst="rect">
              <a:avLst/>
            </a:prstGeom>
            <a:noFill/>
          </p:spPr>
          <p:txBody>
            <a:bodyPr wrap="none" rtlCol="0">
              <a:spAutoFit/>
            </a:bodyPr>
            <a:lstStyle/>
            <a:p>
              <a:r>
                <a:rPr lang="zh-CN" altLang="en-US" sz="1200"/>
                <a:t>顺序读写节点</a:t>
              </a:r>
            </a:p>
          </p:txBody>
        </p:sp>
        <p:sp>
          <p:nvSpPr>
            <p:cNvPr id="58" name="文本框 86">
              <a:extLst>
                <a:ext uri="{FF2B5EF4-FFF2-40B4-BE49-F238E27FC236}">
                  <a16:creationId xmlns:a16="http://schemas.microsoft.com/office/drawing/2014/main" id="{E1BC237C-AB86-4B34-878E-B4CB5F5F2DD2}"/>
                </a:ext>
              </a:extLst>
            </p:cNvPr>
            <p:cNvSpPr txBox="1"/>
            <p:nvPr/>
          </p:nvSpPr>
          <p:spPr>
            <a:xfrm>
              <a:off x="9023985" y="4619625"/>
              <a:ext cx="944880" cy="275590"/>
            </a:xfrm>
            <a:prstGeom prst="rect">
              <a:avLst/>
            </a:prstGeom>
            <a:noFill/>
          </p:spPr>
          <p:txBody>
            <a:bodyPr wrap="none" rtlCol="0">
              <a:spAutoFit/>
            </a:bodyPr>
            <a:lstStyle/>
            <a:p>
              <a:r>
                <a:rPr lang="zh-CN" altLang="en-US" sz="1200"/>
                <a:t>并执行子树</a:t>
              </a:r>
            </a:p>
          </p:txBody>
        </p:sp>
        <p:cxnSp>
          <p:nvCxnSpPr>
            <p:cNvPr id="59" name="直接箭头连接符 87">
              <a:extLst>
                <a:ext uri="{FF2B5EF4-FFF2-40B4-BE49-F238E27FC236}">
                  <a16:creationId xmlns:a16="http://schemas.microsoft.com/office/drawing/2014/main" id="{CD3347BA-1F5F-45F7-A5B3-D90D0004A17C}"/>
                </a:ext>
              </a:extLst>
            </p:cNvPr>
            <p:cNvCxnSpPr/>
            <p:nvPr/>
          </p:nvCxnSpPr>
          <p:spPr>
            <a:xfrm flipH="1">
              <a:off x="6739890" y="2225040"/>
              <a:ext cx="1917065" cy="1332230"/>
            </a:xfrm>
            <a:prstGeom prst="straightConnector1">
              <a:avLst/>
            </a:prstGeom>
            <a:noFill/>
            <a:ln>
              <a:headEnd type="triangle"/>
              <a:tailEnd type="none"/>
            </a:ln>
          </p:spPr>
          <p:style>
            <a:lnRef idx="1">
              <a:schemeClr val="accent1"/>
            </a:lnRef>
            <a:fillRef idx="0">
              <a:schemeClr val="accent1"/>
            </a:fillRef>
            <a:effectRef idx="0">
              <a:schemeClr val="accent1"/>
            </a:effectRef>
            <a:fontRef idx="minor">
              <a:schemeClr val="tx1"/>
            </a:fontRef>
          </p:style>
        </p:cxnSp>
        <p:sp>
          <p:nvSpPr>
            <p:cNvPr id="60" name="文本框 88">
              <a:extLst>
                <a:ext uri="{FF2B5EF4-FFF2-40B4-BE49-F238E27FC236}">
                  <a16:creationId xmlns:a16="http://schemas.microsoft.com/office/drawing/2014/main" id="{0CBAAD4F-5E42-48BA-9A3E-FC0920421253}"/>
                </a:ext>
              </a:extLst>
            </p:cNvPr>
            <p:cNvSpPr txBox="1"/>
            <p:nvPr/>
          </p:nvSpPr>
          <p:spPr>
            <a:xfrm rot="19500000">
              <a:off x="6814185" y="2661920"/>
              <a:ext cx="1496695" cy="275590"/>
            </a:xfrm>
            <a:prstGeom prst="rect">
              <a:avLst/>
            </a:prstGeom>
            <a:noFill/>
          </p:spPr>
          <p:txBody>
            <a:bodyPr wrap="none" rtlCol="0">
              <a:spAutoFit/>
            </a:bodyPr>
            <a:lstStyle/>
            <a:p>
              <a:r>
                <a:rPr lang="zh-CN" altLang="en-US" sz="1200"/>
                <a:t>沿着路径</a:t>
              </a:r>
              <a:r>
                <a:rPr lang="en-US" altLang="zh-CN" sz="1200"/>
                <a:t>gather</a:t>
              </a:r>
              <a:r>
                <a:rPr lang="zh-CN" altLang="en-US" sz="1200"/>
                <a:t>操作</a:t>
              </a:r>
              <a:endParaRPr lang="en-US" altLang="zh-CN" sz="1200"/>
            </a:p>
          </p:txBody>
        </p:sp>
        <p:sp>
          <p:nvSpPr>
            <p:cNvPr id="61" name="文本框 89">
              <a:extLst>
                <a:ext uri="{FF2B5EF4-FFF2-40B4-BE49-F238E27FC236}">
                  <a16:creationId xmlns:a16="http://schemas.microsoft.com/office/drawing/2014/main" id="{D4B4E50D-C793-4074-A386-89D96FD14E5C}"/>
                </a:ext>
              </a:extLst>
            </p:cNvPr>
            <p:cNvSpPr txBox="1"/>
            <p:nvPr/>
          </p:nvSpPr>
          <p:spPr>
            <a:xfrm>
              <a:off x="8427085" y="5207000"/>
              <a:ext cx="1271905" cy="275590"/>
            </a:xfrm>
            <a:prstGeom prst="rect">
              <a:avLst/>
            </a:prstGeom>
            <a:noFill/>
          </p:spPr>
          <p:txBody>
            <a:bodyPr wrap="none" rtlCol="0">
              <a:spAutoFit/>
            </a:bodyPr>
            <a:lstStyle/>
            <a:p>
              <a:r>
                <a:rPr lang="zh-CN" altLang="en-US" sz="1200"/>
                <a:t>（</a:t>
              </a:r>
              <a:r>
                <a:rPr lang="en-US" altLang="zh-CN" sz="1200"/>
                <a:t>b</a:t>
              </a:r>
              <a:r>
                <a:rPr lang="zh-CN" altLang="en-US" sz="1200"/>
                <a:t>）</a:t>
              </a:r>
              <a:r>
                <a:rPr lang="en-US" altLang="zh-CN" sz="1200"/>
                <a:t>gather</a:t>
              </a:r>
              <a:r>
                <a:rPr lang="zh-CN" altLang="en-US" sz="1200"/>
                <a:t>操作</a:t>
              </a:r>
            </a:p>
          </p:txBody>
        </p:sp>
      </p:grpSp>
      <p:sp>
        <p:nvSpPr>
          <p:cNvPr id="63" name="灯片编号占位符 62">
            <a:extLst>
              <a:ext uri="{FF2B5EF4-FFF2-40B4-BE49-F238E27FC236}">
                <a16:creationId xmlns:a16="http://schemas.microsoft.com/office/drawing/2014/main" id="{D3CC4BD2-0D2D-C94D-B291-8A192170CF2C}"/>
              </a:ext>
            </a:extLst>
          </p:cNvPr>
          <p:cNvSpPr>
            <a:spLocks noGrp="1"/>
          </p:cNvSpPr>
          <p:nvPr>
            <p:ph type="sldNum" sz="quarter" idx="12"/>
          </p:nvPr>
        </p:nvSpPr>
        <p:spPr/>
        <p:txBody>
          <a:bodyPr/>
          <a:lstStyle/>
          <a:p>
            <a:fld id="{B13F0FA4-29F4-4B1D-A16B-0D7169EBD889}" type="slidenum">
              <a:rPr lang="en-US" smtClean="0"/>
              <a:t>93</a:t>
            </a:fld>
            <a:endParaRPr lang="en-US" dirty="0"/>
          </a:p>
        </p:txBody>
      </p:sp>
    </p:spTree>
    <p:extLst>
      <p:ext uri="{BB962C8B-B14F-4D97-AF65-F5344CB8AC3E}">
        <p14:creationId xmlns:p14="http://schemas.microsoft.com/office/powerpoint/2010/main" val="29680627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FC6-42D7-4CC6-AA9D-D4FC1FF94909}"/>
              </a:ext>
            </a:extLst>
          </p:cNvPr>
          <p:cNvSpPr>
            <a:spLocks noGrp="1"/>
          </p:cNvSpPr>
          <p:nvPr>
            <p:ph type="title"/>
          </p:nvPr>
        </p:nvSpPr>
        <p:spPr/>
        <p:txBody>
          <a:bodyPr/>
          <a:lstStyle/>
          <a:p>
            <a:r>
              <a:rPr lang="en-US" altLang="zh-CN" dirty="0"/>
              <a:t>4</a:t>
            </a:r>
            <a:r>
              <a:rPr lang="zh-CN" altLang="en-US" dirty="0"/>
              <a:t>）以子图为中心的编程模型</a:t>
            </a:r>
          </a:p>
        </p:txBody>
      </p:sp>
      <p:sp>
        <p:nvSpPr>
          <p:cNvPr id="3" name="Content Placeholder 2">
            <a:extLst>
              <a:ext uri="{FF2B5EF4-FFF2-40B4-BE49-F238E27FC236}">
                <a16:creationId xmlns:a16="http://schemas.microsoft.com/office/drawing/2014/main" id="{7E40BE09-EA5B-47EE-8127-03CE5BC03BC3}"/>
              </a:ext>
            </a:extLst>
          </p:cNvPr>
          <p:cNvSpPr>
            <a:spLocks noGrp="1"/>
          </p:cNvSpPr>
          <p:nvPr>
            <p:ph idx="1"/>
          </p:nvPr>
        </p:nvSpPr>
        <p:spPr/>
        <p:txBody>
          <a:bodyPr/>
          <a:lstStyle/>
          <a:p>
            <a:r>
              <a:rPr lang="zh-CN" altLang="en-US" dirty="0"/>
              <a:t>以子图为中心的编程模型</a:t>
            </a:r>
            <a:endParaRPr lang="en-US" altLang="zh-CN" dirty="0"/>
          </a:p>
          <a:p>
            <a:pPr marL="432000" lvl="1"/>
            <a:r>
              <a:rPr lang="zh-CN" altLang="en-US" dirty="0"/>
              <a:t>粗粒度编程模型，以点或边为中心的编程模型是细粒度的</a:t>
            </a:r>
            <a:endParaRPr lang="en-US" altLang="zh-CN" dirty="0"/>
          </a:p>
          <a:p>
            <a:pPr marL="720000" lvl="1" indent="-457200">
              <a:buFont typeface="+mj-lt"/>
              <a:buAutoNum type="arabicPeriod"/>
            </a:pPr>
            <a:r>
              <a:rPr lang="zh-CN" altLang="en-US" dirty="0"/>
              <a:t>先把图数据划分为不同的子图，</a:t>
            </a:r>
            <a:endParaRPr lang="en-US" altLang="zh-CN" dirty="0"/>
          </a:p>
          <a:p>
            <a:pPr marL="720000" lvl="1" indent="-457200">
              <a:buFont typeface="+mj-lt"/>
              <a:buAutoNum type="arabicPeriod"/>
            </a:pPr>
            <a:r>
              <a:rPr lang="zh-CN" altLang="en-US" dirty="0"/>
              <a:t>然后更新子图中所有的点直到子图收敛，</a:t>
            </a:r>
            <a:endParaRPr lang="en-US" altLang="zh-CN" dirty="0"/>
          </a:p>
          <a:p>
            <a:pPr marL="720000" lvl="1" indent="-457200">
              <a:buFont typeface="+mj-lt"/>
              <a:buAutoNum type="arabicPeriod"/>
            </a:pPr>
            <a:r>
              <a:rPr lang="zh-CN" altLang="en-US" dirty="0"/>
              <a:t>最后把子图更新的状态信息传送到其他子图</a:t>
            </a: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720000" lvl="1" indent="-457200">
              <a:buFont typeface="+mj-lt"/>
              <a:buAutoNum type="arabicPeriod"/>
            </a:pPr>
            <a:endParaRPr lang="en-US" altLang="zh-CN" dirty="0"/>
          </a:p>
          <a:p>
            <a:pPr marL="262800" lvl="1" indent="0">
              <a:buNone/>
            </a:pPr>
            <a:r>
              <a:rPr lang="zh-CN" altLang="en-US" dirty="0"/>
              <a:t>典型系统：</a:t>
            </a:r>
            <a:r>
              <a:rPr lang="en-US" altLang="zh-CN" dirty="0" err="1"/>
              <a:t>Blogel</a:t>
            </a:r>
            <a:r>
              <a:rPr lang="zh-CN" altLang="en-US" dirty="0"/>
              <a:t>、</a:t>
            </a:r>
            <a:r>
              <a:rPr lang="en-US" altLang="zh-CN" dirty="0" err="1"/>
              <a:t>Giraph</a:t>
            </a:r>
            <a:r>
              <a:rPr lang="en-US" altLang="zh-CN" dirty="0"/>
              <a:t>++</a:t>
            </a:r>
            <a:r>
              <a:rPr lang="zh-CN" altLang="en-US" dirty="0"/>
              <a:t>、</a:t>
            </a:r>
            <a:r>
              <a:rPr lang="en-US" altLang="zh-CN" dirty="0" err="1"/>
              <a:t>GoFFish</a:t>
            </a:r>
            <a:r>
              <a:rPr lang="zh-CN" altLang="en-US" dirty="0"/>
              <a:t>、</a:t>
            </a:r>
            <a:endParaRPr lang="en-US" altLang="zh-CN" dirty="0"/>
          </a:p>
          <a:p>
            <a:pPr marL="262800" lvl="1" indent="0">
              <a:buNone/>
            </a:pPr>
            <a:r>
              <a:rPr lang="en-US" altLang="zh-CN" dirty="0"/>
              <a:t>                      </a:t>
            </a:r>
            <a:r>
              <a:rPr lang="en-US" altLang="zh-CN" dirty="0" err="1"/>
              <a:t>BlockGRACE</a:t>
            </a:r>
            <a:endParaRPr lang="zh-CN" altLang="en-US" dirty="0"/>
          </a:p>
          <a:p>
            <a:pPr marL="262800" lvl="1" indent="0">
              <a:buNone/>
            </a:pPr>
            <a:endParaRPr lang="en-US" altLang="zh-CN" dirty="0"/>
          </a:p>
        </p:txBody>
      </p:sp>
      <p:sp>
        <p:nvSpPr>
          <p:cNvPr id="4" name="矩形 3">
            <a:extLst>
              <a:ext uri="{FF2B5EF4-FFF2-40B4-BE49-F238E27FC236}">
                <a16:creationId xmlns:a16="http://schemas.microsoft.com/office/drawing/2014/main" id="{FAEED8EC-33B5-44C1-A26A-A33EB6D58868}"/>
              </a:ext>
            </a:extLst>
          </p:cNvPr>
          <p:cNvSpPr/>
          <p:nvPr/>
        </p:nvSpPr>
        <p:spPr>
          <a:xfrm>
            <a:off x="7599285" y="2563178"/>
            <a:ext cx="4448132" cy="36137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文本框 2">
            <a:extLst>
              <a:ext uri="{FF2B5EF4-FFF2-40B4-BE49-F238E27FC236}">
                <a16:creationId xmlns:a16="http://schemas.microsoft.com/office/drawing/2014/main" id="{38FEDFD2-ADA1-43E3-A4A0-71D1B4D1D17B}"/>
              </a:ext>
            </a:extLst>
          </p:cNvPr>
          <p:cNvSpPr txBox="1"/>
          <p:nvPr/>
        </p:nvSpPr>
        <p:spPr>
          <a:xfrm>
            <a:off x="7697575" y="2563179"/>
            <a:ext cx="4349842" cy="3293209"/>
          </a:xfrm>
          <a:prstGeom prst="rect">
            <a:avLst/>
          </a:prstGeom>
          <a:noFill/>
        </p:spPr>
        <p:txBody>
          <a:bodyPr wrap="square" rtlCol="0" anchor="t">
            <a:spAutoFit/>
          </a:bodyPr>
          <a:lstStyle/>
          <a:p>
            <a:r>
              <a:rPr lang="zh-CN" altLang="en-US" sz="1600" dirty="0"/>
              <a:t>compute(vertex v)</a:t>
            </a:r>
          </a:p>
          <a:p>
            <a:r>
              <a:rPr lang="zh-CN" altLang="en-US" sz="1600" dirty="0"/>
              <a:t>     update all vertices of subgraph</a:t>
            </a:r>
          </a:p>
          <a:p>
            <a:endParaRPr lang="zh-CN" altLang="en-US" sz="1600" dirty="0"/>
          </a:p>
          <a:p>
            <a:r>
              <a:rPr lang="zh-CN" altLang="en-US" sz="1600" dirty="0"/>
              <a:t>block_update(subgraph subg)</a:t>
            </a:r>
          </a:p>
          <a:p>
            <a:r>
              <a:rPr lang="zh-CN" altLang="en-US" sz="1600" dirty="0"/>
              <a:t>     while not done</a:t>
            </a:r>
          </a:p>
          <a:p>
            <a:r>
              <a:rPr lang="zh-CN" altLang="en-US" sz="1600" dirty="0"/>
              <a:t>        for all vertices v that have updates</a:t>
            </a:r>
          </a:p>
          <a:p>
            <a:r>
              <a:rPr lang="zh-CN" altLang="en-US" sz="1600" dirty="0"/>
              <a:t>          compute(vertex v)</a:t>
            </a:r>
          </a:p>
          <a:p>
            <a:r>
              <a:rPr lang="zh-CN" altLang="en-US" sz="1600" dirty="0"/>
              <a:t>     apply updates from inbound edges of subgr aph</a:t>
            </a:r>
          </a:p>
          <a:p>
            <a:endParaRPr lang="zh-CN" altLang="en-US" sz="1600" dirty="0"/>
          </a:p>
          <a:p>
            <a:r>
              <a:rPr lang="zh-CN" altLang="en-US" sz="1600" dirty="0"/>
              <a:t>while not done</a:t>
            </a:r>
          </a:p>
          <a:p>
            <a:r>
              <a:rPr lang="zh-CN" altLang="en-US" sz="1600" dirty="0"/>
              <a:t>    for all subgraphs subg that have updates</a:t>
            </a:r>
          </a:p>
          <a:p>
            <a:r>
              <a:rPr lang="zh-CN" altLang="en-US" sz="1600" dirty="0"/>
              <a:t>        block_update(subg)</a:t>
            </a:r>
          </a:p>
        </p:txBody>
      </p:sp>
      <p:sp>
        <p:nvSpPr>
          <p:cNvPr id="6" name="Content Placeholder 2">
            <a:extLst>
              <a:ext uri="{FF2B5EF4-FFF2-40B4-BE49-F238E27FC236}">
                <a16:creationId xmlns:a16="http://schemas.microsoft.com/office/drawing/2014/main" id="{B89925DE-6C3A-43EE-BBF8-EA2492D6375D}"/>
              </a:ext>
            </a:extLst>
          </p:cNvPr>
          <p:cNvSpPr txBox="1">
            <a:spLocks/>
          </p:cNvSpPr>
          <p:nvPr/>
        </p:nvSpPr>
        <p:spPr>
          <a:xfrm>
            <a:off x="581248" y="3283747"/>
            <a:ext cx="7018037" cy="30535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0000" lvl="1" indent="-457200">
              <a:buFont typeface="+mj-lt"/>
              <a:buAutoNum type="arabicPeriod"/>
            </a:pPr>
            <a:endParaRPr lang="en-US" altLang="zh-CN" dirty="0"/>
          </a:p>
          <a:p>
            <a:pPr marL="262800" lvl="1" indent="0">
              <a:buFont typeface="Calibri" panose="020F0502020204030204" pitchFamily="34" charset="0"/>
              <a:buNone/>
            </a:pPr>
            <a:r>
              <a:rPr lang="zh-CN" altLang="en-US" dirty="0"/>
              <a:t>如图，函数</a:t>
            </a:r>
            <a:r>
              <a:rPr lang="en-US" altLang="zh-CN" dirty="0" err="1"/>
              <a:t>block_update</a:t>
            </a:r>
            <a:r>
              <a:rPr lang="en-US" altLang="zh-CN" dirty="0"/>
              <a:t>()</a:t>
            </a:r>
            <a:r>
              <a:rPr lang="zh-CN" altLang="en-US" dirty="0"/>
              <a:t>处理的对象为子图整体，该函数的终止条件为子图中的点不在产生更新</a:t>
            </a:r>
          </a:p>
        </p:txBody>
      </p:sp>
      <p:sp>
        <p:nvSpPr>
          <p:cNvPr id="7" name="灯片编号占位符 6">
            <a:extLst>
              <a:ext uri="{FF2B5EF4-FFF2-40B4-BE49-F238E27FC236}">
                <a16:creationId xmlns:a16="http://schemas.microsoft.com/office/drawing/2014/main" id="{4125CDC7-5B46-1443-830C-5D4A70CED84A}"/>
              </a:ext>
            </a:extLst>
          </p:cNvPr>
          <p:cNvSpPr>
            <a:spLocks noGrp="1"/>
          </p:cNvSpPr>
          <p:nvPr>
            <p:ph type="sldNum" sz="quarter" idx="12"/>
          </p:nvPr>
        </p:nvSpPr>
        <p:spPr/>
        <p:txBody>
          <a:bodyPr/>
          <a:lstStyle/>
          <a:p>
            <a:fld id="{B13F0FA4-29F4-4B1D-A16B-0D7169EBD889}" type="slidenum">
              <a:rPr lang="en-US" smtClean="0"/>
              <a:t>94</a:t>
            </a:fld>
            <a:endParaRPr lang="en-US" dirty="0"/>
          </a:p>
        </p:txBody>
      </p:sp>
    </p:spTree>
    <p:extLst>
      <p:ext uri="{BB962C8B-B14F-4D97-AF65-F5344CB8AC3E}">
        <p14:creationId xmlns:p14="http://schemas.microsoft.com/office/powerpoint/2010/main" val="24799603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A31C-2E46-45CB-8D25-C66EDF302837}"/>
              </a:ext>
            </a:extLst>
          </p:cNvPr>
          <p:cNvSpPr>
            <a:spLocks noGrp="1"/>
          </p:cNvSpPr>
          <p:nvPr>
            <p:ph type="title"/>
          </p:nvPr>
        </p:nvSpPr>
        <p:spPr/>
        <p:txBody>
          <a:bodyPr/>
          <a:lstStyle/>
          <a:p>
            <a:r>
              <a:rPr lang="zh-CN" altLang="en-US" dirty="0"/>
              <a:t>以点为中心的模型 </a:t>
            </a:r>
            <a:r>
              <a:rPr lang="en-US" altLang="zh-CN" dirty="0"/>
              <a:t>vs </a:t>
            </a:r>
            <a:r>
              <a:rPr lang="zh-CN" altLang="en-US" dirty="0"/>
              <a:t>以图为中心的模型</a:t>
            </a:r>
            <a:endParaRPr lang="en-US" altLang="zh-CN" dirty="0"/>
          </a:p>
        </p:txBody>
      </p:sp>
      <p:sp>
        <p:nvSpPr>
          <p:cNvPr id="3" name="Content Placeholder 2">
            <a:extLst>
              <a:ext uri="{FF2B5EF4-FFF2-40B4-BE49-F238E27FC236}">
                <a16:creationId xmlns:a16="http://schemas.microsoft.com/office/drawing/2014/main" id="{2B6B9712-75D9-443B-8972-C991DC617CBF}"/>
              </a:ext>
            </a:extLst>
          </p:cNvPr>
          <p:cNvSpPr>
            <a:spLocks noGrp="1"/>
          </p:cNvSpPr>
          <p:nvPr>
            <p:ph idx="1"/>
          </p:nvPr>
        </p:nvSpPr>
        <p:spPr>
          <a:xfrm>
            <a:off x="680484" y="1160756"/>
            <a:ext cx="10859584" cy="5016207"/>
          </a:xfrm>
        </p:spPr>
        <p:txBody>
          <a:bodyPr/>
          <a:lstStyle/>
          <a:p>
            <a:r>
              <a:rPr lang="zh-CN" altLang="en-US" dirty="0"/>
              <a:t>以点为中心的模型 </a:t>
            </a:r>
            <a:r>
              <a:rPr lang="en-US" altLang="zh-CN" dirty="0"/>
              <a:t>vs </a:t>
            </a:r>
            <a:r>
              <a:rPr lang="zh-CN" altLang="en-US" dirty="0"/>
              <a:t>以图为中心的模型</a:t>
            </a:r>
            <a:endParaRPr lang="en-US" altLang="zh-CN" dirty="0"/>
          </a:p>
          <a:p>
            <a:pPr lvl="1"/>
            <a:r>
              <a:rPr lang="en-US" altLang="zh-CN" dirty="0"/>
              <a:t>connected component</a:t>
            </a:r>
            <a:r>
              <a:rPr lang="zh-CN" altLang="en-US" dirty="0"/>
              <a:t>算法：以点为中心的模型来运行（</a:t>
            </a:r>
            <a:r>
              <a:rPr lang="en-US" altLang="zh-CN" dirty="0"/>
              <a:t>7</a:t>
            </a:r>
            <a:r>
              <a:rPr lang="zh-CN" altLang="en-US" dirty="0"/>
              <a:t>个超级步才收敛），以图为中心的模型来运行（</a:t>
            </a:r>
            <a:r>
              <a:rPr lang="en-US" altLang="zh-CN" dirty="0"/>
              <a:t>3</a:t>
            </a:r>
            <a:r>
              <a:rPr lang="zh-CN" altLang="en-US" dirty="0"/>
              <a:t>个超级步）</a:t>
            </a:r>
            <a:endParaRPr lang="en-US" altLang="zh-CN" dirty="0"/>
          </a:p>
          <a:p>
            <a:pPr lvl="1"/>
            <a:r>
              <a:rPr lang="zh-CN" altLang="en-US" dirty="0"/>
              <a:t>以图为中心，大大减少超级步，从而降低计算的时间</a:t>
            </a:r>
          </a:p>
        </p:txBody>
      </p:sp>
      <p:pic>
        <p:nvPicPr>
          <p:cNvPr id="6" name="图片 5">
            <a:extLst>
              <a:ext uri="{FF2B5EF4-FFF2-40B4-BE49-F238E27FC236}">
                <a16:creationId xmlns:a16="http://schemas.microsoft.com/office/drawing/2014/main" id="{1CD0D7E8-F2AB-4D8C-8604-3986CD5B8BAC}"/>
              </a:ext>
            </a:extLst>
          </p:cNvPr>
          <p:cNvPicPr>
            <a:picLocks noChangeAspect="1"/>
          </p:cNvPicPr>
          <p:nvPr/>
        </p:nvPicPr>
        <p:blipFill>
          <a:blip r:embed="rId2"/>
          <a:stretch>
            <a:fillRect/>
          </a:stretch>
        </p:blipFill>
        <p:spPr>
          <a:xfrm>
            <a:off x="6328404" y="3374592"/>
            <a:ext cx="5829805" cy="2682472"/>
          </a:xfrm>
          <a:prstGeom prst="rect">
            <a:avLst/>
          </a:prstGeom>
          <a:ln>
            <a:solidFill>
              <a:schemeClr val="tx1"/>
            </a:solidFill>
          </a:ln>
        </p:spPr>
      </p:pic>
      <p:pic>
        <p:nvPicPr>
          <p:cNvPr id="7" name="图片 6">
            <a:extLst>
              <a:ext uri="{FF2B5EF4-FFF2-40B4-BE49-F238E27FC236}">
                <a16:creationId xmlns:a16="http://schemas.microsoft.com/office/drawing/2014/main" id="{EE9FB587-5A14-435F-93FF-4773549438CC}"/>
              </a:ext>
            </a:extLst>
          </p:cNvPr>
          <p:cNvPicPr>
            <a:picLocks noChangeAspect="1"/>
          </p:cNvPicPr>
          <p:nvPr/>
        </p:nvPicPr>
        <p:blipFill>
          <a:blip r:embed="rId3"/>
          <a:stretch>
            <a:fillRect/>
          </a:stretch>
        </p:blipFill>
        <p:spPr>
          <a:xfrm>
            <a:off x="650003" y="2871155"/>
            <a:ext cx="5335832" cy="3966525"/>
          </a:xfrm>
          <a:prstGeom prst="rect">
            <a:avLst/>
          </a:prstGeom>
          <a:ln>
            <a:solidFill>
              <a:schemeClr val="tx1"/>
            </a:solidFill>
          </a:ln>
        </p:spPr>
      </p:pic>
      <p:sp>
        <p:nvSpPr>
          <p:cNvPr id="4" name="灯片编号占位符 3">
            <a:extLst>
              <a:ext uri="{FF2B5EF4-FFF2-40B4-BE49-F238E27FC236}">
                <a16:creationId xmlns:a16="http://schemas.microsoft.com/office/drawing/2014/main" id="{A877AF13-EC22-6646-9694-DF6D14C69CAB}"/>
              </a:ext>
            </a:extLst>
          </p:cNvPr>
          <p:cNvSpPr>
            <a:spLocks noGrp="1"/>
          </p:cNvSpPr>
          <p:nvPr>
            <p:ph type="sldNum" sz="quarter" idx="12"/>
          </p:nvPr>
        </p:nvSpPr>
        <p:spPr/>
        <p:txBody>
          <a:bodyPr/>
          <a:lstStyle/>
          <a:p>
            <a:fld id="{B13F0FA4-29F4-4B1D-A16B-0D7169EBD889}" type="slidenum">
              <a:rPr lang="en-US" smtClean="0"/>
              <a:t>95</a:t>
            </a:fld>
            <a:endParaRPr lang="en-US" dirty="0"/>
          </a:p>
        </p:txBody>
      </p:sp>
    </p:spTree>
    <p:extLst>
      <p:ext uri="{BB962C8B-B14F-4D97-AF65-F5344CB8AC3E}">
        <p14:creationId xmlns:p14="http://schemas.microsoft.com/office/powerpoint/2010/main" val="374906238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7372-87C3-4EA6-A8B1-EAD34D421E68}"/>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3B785778-7085-43F3-94A6-10209E89BFCE}"/>
              </a:ext>
            </a:extLst>
          </p:cNvPr>
          <p:cNvSpPr>
            <a:spLocks noGrp="1"/>
          </p:cNvSpPr>
          <p:nvPr>
            <p:ph idx="1"/>
          </p:nvPr>
        </p:nvSpPr>
        <p:spPr>
          <a:xfrm>
            <a:off x="406163" y="4167570"/>
            <a:ext cx="10930269" cy="2127104"/>
          </a:xfrm>
        </p:spPr>
        <p:txBody>
          <a:bodyPr/>
          <a:lstStyle/>
          <a:p>
            <a:r>
              <a:rPr lang="zh-CN" altLang="en-US" dirty="0"/>
              <a:t>图划分后，数据以何种方式进行通信效果最好</a:t>
            </a:r>
            <a:endParaRPr lang="en-US" altLang="zh-CN" dirty="0"/>
          </a:p>
          <a:p>
            <a:pPr lvl="1"/>
            <a:r>
              <a:rPr lang="zh-CN" altLang="en-US" b="1" dirty="0">
                <a:solidFill>
                  <a:srgbClr val="0000FF"/>
                </a:solidFill>
              </a:rPr>
              <a:t>消息推送机制</a:t>
            </a:r>
          </a:p>
        </p:txBody>
      </p:sp>
      <p:sp>
        <p:nvSpPr>
          <p:cNvPr id="4" name="Content Placeholder 2">
            <a:extLst>
              <a:ext uri="{FF2B5EF4-FFF2-40B4-BE49-F238E27FC236}">
                <a16:creationId xmlns:a16="http://schemas.microsoft.com/office/drawing/2014/main" id="{0468EF2B-339B-4E9C-AF99-B33FD3D25A7E}"/>
              </a:ext>
            </a:extLst>
          </p:cNvPr>
          <p:cNvSpPr txBox="1">
            <a:spLocks/>
          </p:cNvSpPr>
          <p:nvPr/>
        </p:nvSpPr>
        <p:spPr>
          <a:xfrm>
            <a:off x="630865" y="1174897"/>
            <a:ext cx="10930269" cy="279597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现在图数据的规模通常十分巨大，单一的内存无法存下所有图数据</a:t>
            </a:r>
            <a:endParaRPr lang="en-US" altLang="zh-CN" dirty="0"/>
          </a:p>
          <a:p>
            <a:pPr lvl="1"/>
            <a:r>
              <a:rPr lang="zh-CN" altLang="en-US" b="1" dirty="0">
                <a:solidFill>
                  <a:srgbClr val="0000FF"/>
                </a:solidFill>
              </a:rPr>
              <a:t>引入图划分</a:t>
            </a:r>
            <a:r>
              <a:rPr lang="zh-CN" altLang="en-US" dirty="0"/>
              <a:t>，但需要考虑</a:t>
            </a:r>
            <a:endParaRPr lang="en-US" altLang="zh-CN" dirty="0"/>
          </a:p>
          <a:p>
            <a:pPr lvl="1"/>
            <a:r>
              <a:rPr lang="zh-CN" altLang="en-US" b="1" dirty="0">
                <a:solidFill>
                  <a:srgbClr val="C00000"/>
                </a:solidFill>
              </a:rPr>
              <a:t>不同机器间的负载均衡问题</a:t>
            </a:r>
            <a:endParaRPr lang="en-US" altLang="zh-CN" b="1" dirty="0">
              <a:solidFill>
                <a:srgbClr val="C00000"/>
              </a:solidFill>
            </a:endParaRPr>
          </a:p>
          <a:p>
            <a:pPr lvl="1"/>
            <a:r>
              <a:rPr lang="zh-CN" altLang="en-US" b="1" dirty="0">
                <a:solidFill>
                  <a:srgbClr val="C00000"/>
                </a:solidFill>
              </a:rPr>
              <a:t>最小化通信开销</a:t>
            </a:r>
            <a:endParaRPr lang="en-US" altLang="zh-CN" b="1" dirty="0">
              <a:solidFill>
                <a:srgbClr val="C00000"/>
              </a:solidFill>
            </a:endParaRPr>
          </a:p>
          <a:p>
            <a:pPr lvl="1"/>
            <a:r>
              <a:rPr lang="zh-CN" altLang="en-US" b="1" dirty="0">
                <a:solidFill>
                  <a:srgbClr val="C00000"/>
                </a:solidFill>
              </a:rPr>
              <a:t>最大化每个计算节点的计算效率</a:t>
            </a:r>
            <a:endParaRPr lang="en-US" altLang="zh-CN" b="1" dirty="0">
              <a:solidFill>
                <a:srgbClr val="C00000"/>
              </a:solidFill>
            </a:endParaRPr>
          </a:p>
        </p:txBody>
      </p:sp>
      <p:sp>
        <p:nvSpPr>
          <p:cNvPr id="5" name="灯片编号占位符 4">
            <a:extLst>
              <a:ext uri="{FF2B5EF4-FFF2-40B4-BE49-F238E27FC236}">
                <a16:creationId xmlns:a16="http://schemas.microsoft.com/office/drawing/2014/main" id="{651F4DFC-33EA-3745-AFF5-012978218B72}"/>
              </a:ext>
            </a:extLst>
          </p:cNvPr>
          <p:cNvSpPr>
            <a:spLocks noGrp="1"/>
          </p:cNvSpPr>
          <p:nvPr>
            <p:ph type="sldNum" sz="quarter" idx="12"/>
          </p:nvPr>
        </p:nvSpPr>
        <p:spPr/>
        <p:txBody>
          <a:bodyPr/>
          <a:lstStyle/>
          <a:p>
            <a:fld id="{B13F0FA4-29F4-4B1D-A16B-0D7169EBD889}" type="slidenum">
              <a:rPr lang="en-US" smtClean="0"/>
              <a:t>96</a:t>
            </a:fld>
            <a:endParaRPr lang="en-US" dirty="0"/>
          </a:p>
        </p:txBody>
      </p:sp>
    </p:spTree>
    <p:extLst>
      <p:ext uri="{BB962C8B-B14F-4D97-AF65-F5344CB8AC3E}">
        <p14:creationId xmlns:p14="http://schemas.microsoft.com/office/powerpoint/2010/main" val="38502891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lstStyle/>
          <a:p>
            <a:r>
              <a:rPr lang="zh-CN" altLang="en-US" dirty="0"/>
              <a:t>图划分策略</a:t>
            </a:r>
          </a:p>
        </p:txBody>
      </p:sp>
      <p:sp>
        <p:nvSpPr>
          <p:cNvPr id="3" name="Content Placeholder 2">
            <a:extLst>
              <a:ext uri="{FF2B5EF4-FFF2-40B4-BE49-F238E27FC236}">
                <a16:creationId xmlns:a16="http://schemas.microsoft.com/office/drawing/2014/main" id="{A8F60B48-6CBF-4872-81B2-9950ADA335E5}"/>
              </a:ext>
            </a:extLst>
          </p:cNvPr>
          <p:cNvSpPr>
            <a:spLocks noGrp="1"/>
          </p:cNvSpPr>
          <p:nvPr>
            <p:ph idx="1"/>
          </p:nvPr>
        </p:nvSpPr>
        <p:spPr>
          <a:xfrm>
            <a:off x="680484" y="1160756"/>
            <a:ext cx="6016650" cy="5016207"/>
          </a:xfrm>
        </p:spPr>
        <p:txBody>
          <a:bodyPr/>
          <a:lstStyle/>
          <a:p>
            <a:r>
              <a:rPr lang="zh-CN" altLang="en-US" sz="2400" dirty="0"/>
              <a:t>图划分策略：图划分对负载均衡、计算节点通信、存储和计算效率有极大影响</a:t>
            </a:r>
            <a:endParaRPr lang="en-US" altLang="zh-CN" sz="2400" dirty="0"/>
          </a:p>
          <a:p>
            <a:pPr lvl="1"/>
            <a:r>
              <a:rPr lang="zh-CN" altLang="en-US" b="1" dirty="0">
                <a:solidFill>
                  <a:srgbClr val="0000FF"/>
                </a:solidFill>
              </a:rPr>
              <a:t>图划分原则：</a:t>
            </a:r>
            <a:r>
              <a:rPr lang="zh-CN" altLang="en-US" sz="2000" dirty="0"/>
              <a:t>保证负载均衡、减少边跨越划分块的次数</a:t>
            </a:r>
            <a:endParaRPr lang="en-US" altLang="zh-CN" sz="2000" dirty="0"/>
          </a:p>
          <a:p>
            <a:pPr lvl="1"/>
            <a:r>
              <a:rPr lang="zh-CN" altLang="en-US" b="1" dirty="0">
                <a:solidFill>
                  <a:srgbClr val="0000FF"/>
                </a:solidFill>
              </a:rPr>
              <a:t>图划分难点：</a:t>
            </a:r>
            <a:r>
              <a:rPr lang="zh-CN" altLang="en-US" sz="2000" dirty="0"/>
              <a:t>图一般符合幂律分布，使得图难以均匀分割，导致负载倾斜和数据局部性差</a:t>
            </a:r>
            <a:endParaRPr lang="zh-CN" altLang="en-US" dirty="0"/>
          </a:p>
        </p:txBody>
      </p:sp>
      <p:sp>
        <p:nvSpPr>
          <p:cNvPr id="4" name="Rectangle: Rounded Corners 3">
            <a:extLst>
              <a:ext uri="{FF2B5EF4-FFF2-40B4-BE49-F238E27FC236}">
                <a16:creationId xmlns:a16="http://schemas.microsoft.com/office/drawing/2014/main" id="{1D844A0B-0D82-4958-AFEC-28936035A30C}"/>
              </a:ext>
            </a:extLst>
          </p:cNvPr>
          <p:cNvSpPr/>
          <p:nvPr/>
        </p:nvSpPr>
        <p:spPr>
          <a:xfrm>
            <a:off x="6841067" y="1309940"/>
            <a:ext cx="4769685" cy="88927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30000"/>
              </a:lnSpc>
            </a:pPr>
            <a:r>
              <a:rPr lang="zh-CN" altLang="en-US" sz="2000" dirty="0">
                <a:solidFill>
                  <a:schemeClr val="tx1"/>
                </a:solidFill>
                <a:latin typeface="微软雅黑" panose="020B0503020204020204" pitchFamily="34" charset="-122"/>
                <a:ea typeface="微软雅黑" panose="020B0503020204020204" pitchFamily="34" charset="-122"/>
              </a:rPr>
              <a:t>图计算按照拓扑结构访问数据，会产生巨大通信开销，制约图计算性能</a:t>
            </a:r>
          </a:p>
        </p:txBody>
      </p:sp>
      <p:sp>
        <p:nvSpPr>
          <p:cNvPr id="6" name="Rectangle: Rounded Corners 5">
            <a:extLst>
              <a:ext uri="{FF2B5EF4-FFF2-40B4-BE49-F238E27FC236}">
                <a16:creationId xmlns:a16="http://schemas.microsoft.com/office/drawing/2014/main" id="{FD676F5C-DF92-418E-B0BE-C3618B9E5D35}"/>
              </a:ext>
            </a:extLst>
          </p:cNvPr>
          <p:cNvSpPr/>
          <p:nvPr/>
        </p:nvSpPr>
        <p:spPr>
          <a:xfrm>
            <a:off x="7003980" y="2539730"/>
            <a:ext cx="4402393" cy="88927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lnSpc>
                <a:spcPct val="110000"/>
              </a:lnSpc>
            </a:pPr>
            <a:r>
              <a:rPr lang="zh-CN" altLang="en-US" sz="2400" dirty="0">
                <a:solidFill>
                  <a:schemeClr val="tx1"/>
                </a:solidFill>
                <a:latin typeface="微软雅黑" panose="020B0503020204020204" pitchFamily="34" charset="-122"/>
                <a:ea typeface="微软雅黑" panose="020B0503020204020204" pitchFamily="34" charset="-122"/>
              </a:rPr>
              <a:t>良好的图划分，可以减少子图间网络通信开销</a:t>
            </a:r>
          </a:p>
        </p:txBody>
      </p:sp>
      <p:sp>
        <p:nvSpPr>
          <p:cNvPr id="9" name="Arrow: Down 8">
            <a:extLst>
              <a:ext uri="{FF2B5EF4-FFF2-40B4-BE49-F238E27FC236}">
                <a16:creationId xmlns:a16="http://schemas.microsoft.com/office/drawing/2014/main" id="{1E499A63-C0CD-4E63-AD6B-2ABC8081BC39}"/>
              </a:ext>
            </a:extLst>
          </p:cNvPr>
          <p:cNvSpPr/>
          <p:nvPr/>
        </p:nvSpPr>
        <p:spPr>
          <a:xfrm>
            <a:off x="9006921" y="2223486"/>
            <a:ext cx="396510" cy="316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0C51E64-D172-4883-B809-F43F9FB7F8C7}"/>
              </a:ext>
            </a:extLst>
          </p:cNvPr>
          <p:cNvPicPr>
            <a:picLocks noChangeAspect="1"/>
          </p:cNvPicPr>
          <p:nvPr/>
        </p:nvPicPr>
        <p:blipFill>
          <a:blip r:embed="rId2"/>
          <a:stretch>
            <a:fillRect/>
          </a:stretch>
        </p:blipFill>
        <p:spPr>
          <a:xfrm>
            <a:off x="1924514" y="3445459"/>
            <a:ext cx="8342971" cy="3072024"/>
          </a:xfrm>
          <a:prstGeom prst="rect">
            <a:avLst/>
          </a:prstGeom>
        </p:spPr>
      </p:pic>
      <p:sp>
        <p:nvSpPr>
          <p:cNvPr id="7" name="灯片编号占位符 6">
            <a:extLst>
              <a:ext uri="{FF2B5EF4-FFF2-40B4-BE49-F238E27FC236}">
                <a16:creationId xmlns:a16="http://schemas.microsoft.com/office/drawing/2014/main" id="{847B8698-884C-6A4F-9520-49A6E747D41B}"/>
              </a:ext>
            </a:extLst>
          </p:cNvPr>
          <p:cNvSpPr>
            <a:spLocks noGrp="1"/>
          </p:cNvSpPr>
          <p:nvPr>
            <p:ph type="sldNum" sz="quarter" idx="12"/>
          </p:nvPr>
        </p:nvSpPr>
        <p:spPr/>
        <p:txBody>
          <a:bodyPr/>
          <a:lstStyle/>
          <a:p>
            <a:fld id="{B13F0FA4-29F4-4B1D-A16B-0D7169EBD889}" type="slidenum">
              <a:rPr lang="en-US" smtClean="0"/>
              <a:t>97</a:t>
            </a:fld>
            <a:endParaRPr lang="en-US" dirty="0"/>
          </a:p>
        </p:txBody>
      </p:sp>
    </p:spTree>
    <p:extLst>
      <p:ext uri="{BB962C8B-B14F-4D97-AF65-F5344CB8AC3E}">
        <p14:creationId xmlns:p14="http://schemas.microsoft.com/office/powerpoint/2010/main" val="404893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3F06-9CC2-4EBE-B4D0-0472D0490CFA}"/>
              </a:ext>
            </a:extLst>
          </p:cNvPr>
          <p:cNvSpPr>
            <a:spLocks noGrp="1"/>
          </p:cNvSpPr>
          <p:nvPr>
            <p:ph type="title"/>
          </p:nvPr>
        </p:nvSpPr>
        <p:spPr/>
        <p:txBody>
          <a:bodyPr>
            <a:normAutofit/>
          </a:bodyPr>
          <a:lstStyle/>
          <a:p>
            <a:r>
              <a:rPr lang="zh-CN" altLang="en-US" dirty="0"/>
              <a:t>图的划分的直观理解</a:t>
            </a:r>
          </a:p>
        </p:txBody>
      </p:sp>
      <p:pic>
        <p:nvPicPr>
          <p:cNvPr id="4" name="图片 3">
            <a:extLst>
              <a:ext uri="{FF2B5EF4-FFF2-40B4-BE49-F238E27FC236}">
                <a16:creationId xmlns:a16="http://schemas.microsoft.com/office/drawing/2014/main" id="{D84428D7-F438-490A-BBF4-F42D6A7ED2EF}"/>
              </a:ext>
            </a:extLst>
          </p:cNvPr>
          <p:cNvPicPr>
            <a:picLocks noChangeAspect="1"/>
          </p:cNvPicPr>
          <p:nvPr/>
        </p:nvPicPr>
        <p:blipFill>
          <a:blip r:embed="rId2"/>
          <a:stretch>
            <a:fillRect/>
          </a:stretch>
        </p:blipFill>
        <p:spPr>
          <a:xfrm>
            <a:off x="1828430" y="1056829"/>
            <a:ext cx="8535140" cy="5387807"/>
          </a:xfrm>
          <a:prstGeom prst="rect">
            <a:avLst/>
          </a:prstGeom>
        </p:spPr>
      </p:pic>
      <p:sp>
        <p:nvSpPr>
          <p:cNvPr id="3" name="灯片编号占位符 2">
            <a:extLst>
              <a:ext uri="{FF2B5EF4-FFF2-40B4-BE49-F238E27FC236}">
                <a16:creationId xmlns:a16="http://schemas.microsoft.com/office/drawing/2014/main" id="{EA49F21F-AA83-3648-BE68-2054F8655D0B}"/>
              </a:ext>
            </a:extLst>
          </p:cNvPr>
          <p:cNvSpPr>
            <a:spLocks noGrp="1"/>
          </p:cNvSpPr>
          <p:nvPr>
            <p:ph type="sldNum" sz="quarter" idx="12"/>
          </p:nvPr>
        </p:nvSpPr>
        <p:spPr/>
        <p:txBody>
          <a:bodyPr/>
          <a:lstStyle/>
          <a:p>
            <a:fld id="{B13F0FA4-29F4-4B1D-A16B-0D7169EBD889}" type="slidenum">
              <a:rPr lang="en-US" smtClean="0"/>
              <a:t>98</a:t>
            </a:fld>
            <a:endParaRPr lang="en-US" dirty="0"/>
          </a:p>
        </p:txBody>
      </p:sp>
    </p:spTree>
    <p:extLst>
      <p:ext uri="{BB962C8B-B14F-4D97-AF65-F5344CB8AC3E}">
        <p14:creationId xmlns:p14="http://schemas.microsoft.com/office/powerpoint/2010/main" val="22611324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7C93-E24A-4D0D-B2FF-800CB0F2C9D7}"/>
              </a:ext>
            </a:extLst>
          </p:cNvPr>
          <p:cNvSpPr>
            <a:spLocks noGrp="1"/>
          </p:cNvSpPr>
          <p:nvPr>
            <p:ph type="title"/>
          </p:nvPr>
        </p:nvSpPr>
        <p:spPr/>
        <p:txBody>
          <a:bodyPr/>
          <a:lstStyle/>
          <a:p>
            <a:r>
              <a:rPr lang="zh-CN" altLang="en-US" dirty="0"/>
              <a:t>图划分和通信</a:t>
            </a:r>
          </a:p>
        </p:txBody>
      </p:sp>
      <p:sp>
        <p:nvSpPr>
          <p:cNvPr id="3" name="Content Placeholder 2">
            <a:extLst>
              <a:ext uri="{FF2B5EF4-FFF2-40B4-BE49-F238E27FC236}">
                <a16:creationId xmlns:a16="http://schemas.microsoft.com/office/drawing/2014/main" id="{4B3BEA49-476B-4A2D-80BE-A51EC17FAAAC}"/>
              </a:ext>
            </a:extLst>
          </p:cNvPr>
          <p:cNvSpPr>
            <a:spLocks noGrp="1"/>
          </p:cNvSpPr>
          <p:nvPr>
            <p:ph idx="1"/>
          </p:nvPr>
        </p:nvSpPr>
        <p:spPr/>
        <p:txBody>
          <a:bodyPr/>
          <a:lstStyle/>
          <a:p>
            <a:r>
              <a:rPr lang="zh-CN" altLang="en-US" dirty="0"/>
              <a:t>图计算中图划分方法：</a:t>
            </a:r>
            <a:endParaRPr lang="en-US" altLang="zh-CN" dirty="0"/>
          </a:p>
          <a:p>
            <a:pPr lvl="1"/>
            <a:r>
              <a:rPr lang="zh-CN" altLang="en-US" dirty="0">
                <a:solidFill>
                  <a:srgbClr val="0000FF"/>
                </a:solidFill>
              </a:rPr>
              <a:t>以边为中心的划分</a:t>
            </a:r>
            <a:endParaRPr lang="en-US" altLang="zh-CN" dirty="0">
              <a:solidFill>
                <a:srgbClr val="0000FF"/>
              </a:solidFill>
            </a:endParaRPr>
          </a:p>
          <a:p>
            <a:pPr lvl="1"/>
            <a:r>
              <a:rPr lang="zh-CN" altLang="en-US" dirty="0" smtClean="0">
                <a:solidFill>
                  <a:srgbClr val="0000FF"/>
                </a:solidFill>
              </a:rPr>
              <a:t>以</a:t>
            </a:r>
            <a:r>
              <a:rPr lang="zh-CN" altLang="en-US" dirty="0">
                <a:solidFill>
                  <a:srgbClr val="0000FF"/>
                </a:solidFill>
              </a:rPr>
              <a:t>顶点为中心的划分</a:t>
            </a:r>
            <a:endParaRPr lang="en-US" altLang="zh-CN" dirty="0">
              <a:solidFill>
                <a:srgbClr val="0000FF"/>
              </a:solidFill>
            </a:endParaRPr>
          </a:p>
          <a:p>
            <a:pPr lvl="1"/>
            <a:r>
              <a:rPr lang="zh-CN" altLang="en-US" dirty="0" smtClean="0">
                <a:solidFill>
                  <a:srgbClr val="0000FF"/>
                </a:solidFill>
              </a:rPr>
              <a:t>混合</a:t>
            </a:r>
            <a:r>
              <a:rPr lang="zh-CN" altLang="en-US" dirty="0">
                <a:solidFill>
                  <a:srgbClr val="0000FF"/>
                </a:solidFill>
              </a:rPr>
              <a:t>的划分方法</a:t>
            </a:r>
          </a:p>
        </p:txBody>
      </p:sp>
      <p:grpSp>
        <p:nvGrpSpPr>
          <p:cNvPr id="114" name="Group 113">
            <a:extLst>
              <a:ext uri="{FF2B5EF4-FFF2-40B4-BE49-F238E27FC236}">
                <a16:creationId xmlns:a16="http://schemas.microsoft.com/office/drawing/2014/main" id="{72C700BC-69DB-40FF-A102-889F84CCAAF4}"/>
              </a:ext>
            </a:extLst>
          </p:cNvPr>
          <p:cNvGrpSpPr/>
          <p:nvPr/>
        </p:nvGrpSpPr>
        <p:grpSpPr>
          <a:xfrm>
            <a:off x="4387721" y="1866719"/>
            <a:ext cx="7351267" cy="4501515"/>
            <a:chOff x="375920" y="1383030"/>
            <a:chExt cx="7351267" cy="4501515"/>
          </a:xfrm>
        </p:grpSpPr>
        <p:sp>
          <p:nvSpPr>
            <p:cNvPr id="4" name="椭圆 2">
              <a:extLst>
                <a:ext uri="{FF2B5EF4-FFF2-40B4-BE49-F238E27FC236}">
                  <a16:creationId xmlns:a16="http://schemas.microsoft.com/office/drawing/2014/main" id="{D40AB409-D49C-4925-AF8C-9672A513CB24}"/>
                </a:ext>
              </a:extLst>
            </p:cNvPr>
            <p:cNvSpPr/>
            <p:nvPr/>
          </p:nvSpPr>
          <p:spPr>
            <a:xfrm>
              <a:off x="1311910" y="166433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5" name="椭圆 3">
              <a:extLst>
                <a:ext uri="{FF2B5EF4-FFF2-40B4-BE49-F238E27FC236}">
                  <a16:creationId xmlns:a16="http://schemas.microsoft.com/office/drawing/2014/main" id="{8C097C6E-7291-4E22-B3A0-7D67C397FA01}"/>
                </a:ext>
              </a:extLst>
            </p:cNvPr>
            <p:cNvSpPr/>
            <p:nvPr/>
          </p:nvSpPr>
          <p:spPr>
            <a:xfrm>
              <a:off x="83502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 name="椭圆 4">
              <a:extLst>
                <a:ext uri="{FF2B5EF4-FFF2-40B4-BE49-F238E27FC236}">
                  <a16:creationId xmlns:a16="http://schemas.microsoft.com/office/drawing/2014/main" id="{11B3B0D5-5E1C-4F0A-AE73-77114CBF9AE9}"/>
                </a:ext>
              </a:extLst>
            </p:cNvPr>
            <p:cNvSpPr/>
            <p:nvPr/>
          </p:nvSpPr>
          <p:spPr>
            <a:xfrm>
              <a:off x="1311910"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 name="椭圆 5">
              <a:extLst>
                <a:ext uri="{FF2B5EF4-FFF2-40B4-BE49-F238E27FC236}">
                  <a16:creationId xmlns:a16="http://schemas.microsoft.com/office/drawing/2014/main" id="{30B711B4-9D39-400B-88F9-6BD94736DA2A}"/>
                </a:ext>
              </a:extLst>
            </p:cNvPr>
            <p:cNvSpPr/>
            <p:nvPr/>
          </p:nvSpPr>
          <p:spPr>
            <a:xfrm>
              <a:off x="1764665" y="21075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8" name="椭圆 8">
              <a:extLst>
                <a:ext uri="{FF2B5EF4-FFF2-40B4-BE49-F238E27FC236}">
                  <a16:creationId xmlns:a16="http://schemas.microsoft.com/office/drawing/2014/main" id="{694CC7EB-9F1E-4776-8134-03C1B93279D9}"/>
                </a:ext>
              </a:extLst>
            </p:cNvPr>
            <p:cNvSpPr/>
            <p:nvPr/>
          </p:nvSpPr>
          <p:spPr>
            <a:xfrm>
              <a:off x="1311910"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9" name="椭圆 9">
              <a:extLst>
                <a:ext uri="{FF2B5EF4-FFF2-40B4-BE49-F238E27FC236}">
                  <a16:creationId xmlns:a16="http://schemas.microsoft.com/office/drawing/2014/main" id="{AF388071-9411-4267-A316-96C909A465F0}"/>
                </a:ext>
              </a:extLst>
            </p:cNvPr>
            <p:cNvSpPr/>
            <p:nvPr/>
          </p:nvSpPr>
          <p:spPr>
            <a:xfrm>
              <a:off x="1764665" y="264668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10" name="曲线连接符 10">
              <a:extLst>
                <a:ext uri="{FF2B5EF4-FFF2-40B4-BE49-F238E27FC236}">
                  <a16:creationId xmlns:a16="http://schemas.microsoft.com/office/drawing/2014/main" id="{07F3F069-5A38-4AF1-BC65-EF0D121A2F3A}"/>
                </a:ext>
              </a:extLst>
            </p:cNvPr>
            <p:cNvCxnSpPr>
              <a:stCxn id="7" idx="0"/>
              <a:endCxn id="4" idx="6"/>
            </p:cNvCxnSpPr>
            <p:nvPr/>
          </p:nvCxnSpPr>
          <p:spPr>
            <a:xfrm rot="16200000" flipV="1">
              <a:off x="1610360" y="1807845"/>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1">
              <a:extLst>
                <a:ext uri="{FF2B5EF4-FFF2-40B4-BE49-F238E27FC236}">
                  <a16:creationId xmlns:a16="http://schemas.microsoft.com/office/drawing/2014/main" id="{8A7BDF17-C061-432C-A45A-0A57242EAFE2}"/>
                </a:ext>
              </a:extLst>
            </p:cNvPr>
            <p:cNvCxnSpPr>
              <a:stCxn id="8" idx="2"/>
              <a:endCxn id="5" idx="4"/>
            </p:cNvCxnSpPr>
            <p:nvPr/>
          </p:nvCxnSpPr>
          <p:spPr>
            <a:xfrm rot="10800000">
              <a:off x="980440" y="2408555"/>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2">
              <a:extLst>
                <a:ext uri="{FF2B5EF4-FFF2-40B4-BE49-F238E27FC236}">
                  <a16:creationId xmlns:a16="http://schemas.microsoft.com/office/drawing/2014/main" id="{C1657398-F9CE-42B7-BA6E-A0D233593245}"/>
                </a:ext>
              </a:extLst>
            </p:cNvPr>
            <p:cNvCxnSpPr>
              <a:stCxn id="6" idx="0"/>
              <a:endCxn id="4" idx="4"/>
            </p:cNvCxnSpPr>
            <p:nvPr/>
          </p:nvCxnSpPr>
          <p:spPr>
            <a:xfrm flipV="1">
              <a:off x="1457960" y="196532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3">
              <a:extLst>
                <a:ext uri="{FF2B5EF4-FFF2-40B4-BE49-F238E27FC236}">
                  <a16:creationId xmlns:a16="http://schemas.microsoft.com/office/drawing/2014/main" id="{5F5EFB6C-0941-4444-8307-2CEF0F58C61B}"/>
                </a:ext>
              </a:extLst>
            </p:cNvPr>
            <p:cNvCxnSpPr>
              <a:stCxn id="6" idx="1"/>
              <a:endCxn id="5" idx="7"/>
            </p:cNvCxnSpPr>
            <p:nvPr/>
          </p:nvCxnSpPr>
          <p:spPr>
            <a:xfrm flipH="1">
              <a:off x="1084580" y="215138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4">
              <a:extLst>
                <a:ext uri="{FF2B5EF4-FFF2-40B4-BE49-F238E27FC236}">
                  <a16:creationId xmlns:a16="http://schemas.microsoft.com/office/drawing/2014/main" id="{F7522D3C-11FD-42EA-A402-30496F9DC16E}"/>
                </a:ext>
              </a:extLst>
            </p:cNvPr>
            <p:cNvCxnSpPr>
              <a:stCxn id="5" idx="5"/>
              <a:endCxn id="6" idx="3"/>
            </p:cNvCxnSpPr>
            <p:nvPr/>
          </p:nvCxnSpPr>
          <p:spPr>
            <a:xfrm>
              <a:off x="1084580" y="236474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4F5853B4-063D-4B0A-9C80-D5EB32D7081A}"/>
                </a:ext>
              </a:extLst>
            </p:cNvPr>
            <p:cNvCxnSpPr>
              <a:stCxn id="8" idx="0"/>
              <a:endCxn id="6" idx="4"/>
            </p:cNvCxnSpPr>
            <p:nvPr/>
          </p:nvCxnSpPr>
          <p:spPr>
            <a:xfrm flipV="1">
              <a:off x="1457960"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6">
              <a:extLst>
                <a:ext uri="{FF2B5EF4-FFF2-40B4-BE49-F238E27FC236}">
                  <a16:creationId xmlns:a16="http://schemas.microsoft.com/office/drawing/2014/main" id="{FC0DF0B3-8C13-4D2B-B667-A18BAD7C6DFE}"/>
                </a:ext>
              </a:extLst>
            </p:cNvPr>
            <p:cNvCxnSpPr>
              <a:stCxn id="7" idx="2"/>
              <a:endCxn id="6" idx="6"/>
            </p:cNvCxnSpPr>
            <p:nvPr/>
          </p:nvCxnSpPr>
          <p:spPr>
            <a:xfrm flipH="1">
              <a:off x="1604010" y="225806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7">
              <a:extLst>
                <a:ext uri="{FF2B5EF4-FFF2-40B4-BE49-F238E27FC236}">
                  <a16:creationId xmlns:a16="http://schemas.microsoft.com/office/drawing/2014/main" id="{5FAE37C5-F654-4E08-9149-DDEA0FDF6B5D}"/>
                </a:ext>
              </a:extLst>
            </p:cNvPr>
            <p:cNvCxnSpPr>
              <a:stCxn id="7" idx="4"/>
              <a:endCxn id="9" idx="0"/>
            </p:cNvCxnSpPr>
            <p:nvPr/>
          </p:nvCxnSpPr>
          <p:spPr>
            <a:xfrm>
              <a:off x="1910715" y="240855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A997EDA0-6912-4EB8-AD7E-669325023756}"/>
                </a:ext>
              </a:extLst>
            </p:cNvPr>
            <p:cNvCxnSpPr>
              <a:stCxn id="9" idx="1"/>
              <a:endCxn id="6" idx="5"/>
            </p:cNvCxnSpPr>
            <p:nvPr/>
          </p:nvCxnSpPr>
          <p:spPr>
            <a:xfrm flipH="1" flipV="1">
              <a:off x="1561465" y="236474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21">
              <a:extLst>
                <a:ext uri="{FF2B5EF4-FFF2-40B4-BE49-F238E27FC236}">
                  <a16:creationId xmlns:a16="http://schemas.microsoft.com/office/drawing/2014/main" id="{4DD817D5-8E32-474B-9517-6C9AB866DF15}"/>
                </a:ext>
              </a:extLst>
            </p:cNvPr>
            <p:cNvSpPr/>
            <p:nvPr/>
          </p:nvSpPr>
          <p:spPr>
            <a:xfrm>
              <a:off x="3078480" y="161671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20" name="椭圆 22">
              <a:extLst>
                <a:ext uri="{FF2B5EF4-FFF2-40B4-BE49-F238E27FC236}">
                  <a16:creationId xmlns:a16="http://schemas.microsoft.com/office/drawing/2014/main" id="{3F303A11-1B0E-4748-B0EC-96B8476AC1D5}"/>
                </a:ext>
              </a:extLst>
            </p:cNvPr>
            <p:cNvSpPr/>
            <p:nvPr/>
          </p:nvSpPr>
          <p:spPr>
            <a:xfrm>
              <a:off x="2601595"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21" name="椭圆 23">
              <a:extLst>
                <a:ext uri="{FF2B5EF4-FFF2-40B4-BE49-F238E27FC236}">
                  <a16:creationId xmlns:a16="http://schemas.microsoft.com/office/drawing/2014/main" id="{CCFB4B9A-80CC-499E-8655-4AFA981A6E5D}"/>
                </a:ext>
              </a:extLst>
            </p:cNvPr>
            <p:cNvSpPr/>
            <p:nvPr/>
          </p:nvSpPr>
          <p:spPr>
            <a:xfrm>
              <a:off x="3078480" y="205994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22" name="椭圆 24">
              <a:extLst>
                <a:ext uri="{FF2B5EF4-FFF2-40B4-BE49-F238E27FC236}">
                  <a16:creationId xmlns:a16="http://schemas.microsoft.com/office/drawing/2014/main" id="{3D36218F-E1C8-4F18-BFE0-43D0CBA3401A}"/>
                </a:ext>
              </a:extLst>
            </p:cNvPr>
            <p:cNvSpPr/>
            <p:nvPr/>
          </p:nvSpPr>
          <p:spPr>
            <a:xfrm>
              <a:off x="353123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23" name="椭圆 25">
              <a:extLst>
                <a:ext uri="{FF2B5EF4-FFF2-40B4-BE49-F238E27FC236}">
                  <a16:creationId xmlns:a16="http://schemas.microsoft.com/office/drawing/2014/main" id="{8A48121C-0840-48FC-B7AC-1A139325E1DA}"/>
                </a:ext>
              </a:extLst>
            </p:cNvPr>
            <p:cNvSpPr/>
            <p:nvPr/>
          </p:nvSpPr>
          <p:spPr>
            <a:xfrm>
              <a:off x="3078480"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24" name="椭圆 26">
              <a:extLst>
                <a:ext uri="{FF2B5EF4-FFF2-40B4-BE49-F238E27FC236}">
                  <a16:creationId xmlns:a16="http://schemas.microsoft.com/office/drawing/2014/main" id="{A666993F-0B1E-4D9A-82B9-C23311C4F20D}"/>
                </a:ext>
              </a:extLst>
            </p:cNvPr>
            <p:cNvSpPr/>
            <p:nvPr/>
          </p:nvSpPr>
          <p:spPr>
            <a:xfrm>
              <a:off x="3531235" y="25990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25" name="曲线连接符 28">
              <a:extLst>
                <a:ext uri="{FF2B5EF4-FFF2-40B4-BE49-F238E27FC236}">
                  <a16:creationId xmlns:a16="http://schemas.microsoft.com/office/drawing/2014/main" id="{24A69546-A191-4945-9A73-E721663EDC5A}"/>
                </a:ext>
              </a:extLst>
            </p:cNvPr>
            <p:cNvCxnSpPr>
              <a:stCxn id="23" idx="2"/>
              <a:endCxn id="20" idx="4"/>
            </p:cNvCxnSpPr>
            <p:nvPr/>
          </p:nvCxnSpPr>
          <p:spPr>
            <a:xfrm rot="10800000">
              <a:off x="274701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9">
              <a:extLst>
                <a:ext uri="{FF2B5EF4-FFF2-40B4-BE49-F238E27FC236}">
                  <a16:creationId xmlns:a16="http://schemas.microsoft.com/office/drawing/2014/main" id="{018C8887-F4D0-4DC6-A511-D2AAADE91FE5}"/>
                </a:ext>
              </a:extLst>
            </p:cNvPr>
            <p:cNvCxnSpPr>
              <a:stCxn id="21" idx="0"/>
              <a:endCxn id="19" idx="4"/>
            </p:cNvCxnSpPr>
            <p:nvPr/>
          </p:nvCxnSpPr>
          <p:spPr>
            <a:xfrm flipV="1">
              <a:off x="3224530" y="191770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0">
              <a:extLst>
                <a:ext uri="{FF2B5EF4-FFF2-40B4-BE49-F238E27FC236}">
                  <a16:creationId xmlns:a16="http://schemas.microsoft.com/office/drawing/2014/main" id="{4F2213E8-D725-40A0-8DC2-C6E7D45F8FC2}"/>
                </a:ext>
              </a:extLst>
            </p:cNvPr>
            <p:cNvCxnSpPr>
              <a:stCxn id="21" idx="1"/>
              <a:endCxn id="20" idx="7"/>
            </p:cNvCxnSpPr>
            <p:nvPr/>
          </p:nvCxnSpPr>
          <p:spPr>
            <a:xfrm flipH="1">
              <a:off x="2851150" y="210375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1">
              <a:extLst>
                <a:ext uri="{FF2B5EF4-FFF2-40B4-BE49-F238E27FC236}">
                  <a16:creationId xmlns:a16="http://schemas.microsoft.com/office/drawing/2014/main" id="{BB42A742-F3B8-4F9C-8658-7CB6288E6D75}"/>
                </a:ext>
              </a:extLst>
            </p:cNvPr>
            <p:cNvCxnSpPr>
              <a:stCxn id="20" idx="5"/>
              <a:endCxn id="21" idx="3"/>
            </p:cNvCxnSpPr>
            <p:nvPr/>
          </p:nvCxnSpPr>
          <p:spPr>
            <a:xfrm>
              <a:off x="2851150" y="231711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2">
              <a:extLst>
                <a:ext uri="{FF2B5EF4-FFF2-40B4-BE49-F238E27FC236}">
                  <a16:creationId xmlns:a16="http://schemas.microsoft.com/office/drawing/2014/main" id="{F1EBDA86-A841-4085-BC5E-652B554F448F}"/>
                </a:ext>
              </a:extLst>
            </p:cNvPr>
            <p:cNvCxnSpPr>
              <a:stCxn id="23" idx="0"/>
              <a:endCxn id="21" idx="4"/>
            </p:cNvCxnSpPr>
            <p:nvPr/>
          </p:nvCxnSpPr>
          <p:spPr>
            <a:xfrm flipV="1">
              <a:off x="3224530"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3">
              <a:extLst>
                <a:ext uri="{FF2B5EF4-FFF2-40B4-BE49-F238E27FC236}">
                  <a16:creationId xmlns:a16="http://schemas.microsoft.com/office/drawing/2014/main" id="{514B4F42-E294-4BE1-AC09-C002C379C038}"/>
                </a:ext>
              </a:extLst>
            </p:cNvPr>
            <p:cNvCxnSpPr>
              <a:stCxn id="22" idx="2"/>
              <a:endCxn id="21" idx="6"/>
            </p:cNvCxnSpPr>
            <p:nvPr/>
          </p:nvCxnSpPr>
          <p:spPr>
            <a:xfrm flipH="1">
              <a:off x="3370580" y="221043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4">
              <a:extLst>
                <a:ext uri="{FF2B5EF4-FFF2-40B4-BE49-F238E27FC236}">
                  <a16:creationId xmlns:a16="http://schemas.microsoft.com/office/drawing/2014/main" id="{E219D089-9138-42BF-AE4E-A183693B1286}"/>
                </a:ext>
              </a:extLst>
            </p:cNvPr>
            <p:cNvCxnSpPr>
              <a:stCxn id="22" idx="4"/>
              <a:endCxn id="24" idx="0"/>
            </p:cNvCxnSpPr>
            <p:nvPr/>
          </p:nvCxnSpPr>
          <p:spPr>
            <a:xfrm>
              <a:off x="367728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5">
              <a:extLst>
                <a:ext uri="{FF2B5EF4-FFF2-40B4-BE49-F238E27FC236}">
                  <a16:creationId xmlns:a16="http://schemas.microsoft.com/office/drawing/2014/main" id="{A269C835-8931-4880-89AB-AD068CDC675E}"/>
                </a:ext>
              </a:extLst>
            </p:cNvPr>
            <p:cNvCxnSpPr>
              <a:stCxn id="24" idx="1"/>
              <a:endCxn id="21" idx="5"/>
            </p:cNvCxnSpPr>
            <p:nvPr/>
          </p:nvCxnSpPr>
          <p:spPr>
            <a:xfrm flipH="1" flipV="1">
              <a:off x="3328035" y="231711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6">
              <a:extLst>
                <a:ext uri="{FF2B5EF4-FFF2-40B4-BE49-F238E27FC236}">
                  <a16:creationId xmlns:a16="http://schemas.microsoft.com/office/drawing/2014/main" id="{D2BAF3CB-1289-489B-B994-CA36EEB8D93F}"/>
                </a:ext>
              </a:extLst>
            </p:cNvPr>
            <p:cNvSpPr/>
            <p:nvPr/>
          </p:nvSpPr>
          <p:spPr>
            <a:xfrm>
              <a:off x="4640580" y="16205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34" name="椭圆 37">
              <a:extLst>
                <a:ext uri="{FF2B5EF4-FFF2-40B4-BE49-F238E27FC236}">
                  <a16:creationId xmlns:a16="http://schemas.microsoft.com/office/drawing/2014/main" id="{F799FD1F-F0F7-4C56-BF14-978E3B6B1379}"/>
                </a:ext>
              </a:extLst>
            </p:cNvPr>
            <p:cNvSpPr/>
            <p:nvPr/>
          </p:nvSpPr>
          <p:spPr>
            <a:xfrm>
              <a:off x="4640580" y="20637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35" name="椭圆 38">
              <a:extLst>
                <a:ext uri="{FF2B5EF4-FFF2-40B4-BE49-F238E27FC236}">
                  <a16:creationId xmlns:a16="http://schemas.microsoft.com/office/drawing/2014/main" id="{8DA01772-59D3-4D44-9A22-95218F0F3789}"/>
                </a:ext>
              </a:extLst>
            </p:cNvPr>
            <p:cNvSpPr/>
            <p:nvPr/>
          </p:nvSpPr>
          <p:spPr>
            <a:xfrm>
              <a:off x="5093335" y="20637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36" name="椭圆 39">
              <a:extLst>
                <a:ext uri="{FF2B5EF4-FFF2-40B4-BE49-F238E27FC236}">
                  <a16:creationId xmlns:a16="http://schemas.microsoft.com/office/drawing/2014/main" id="{7E10FF42-F2C2-4146-9701-2D656C66F397}"/>
                </a:ext>
              </a:extLst>
            </p:cNvPr>
            <p:cNvSpPr/>
            <p:nvPr/>
          </p:nvSpPr>
          <p:spPr>
            <a:xfrm>
              <a:off x="5093335" y="260286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37" name="曲线连接符 40">
              <a:extLst>
                <a:ext uri="{FF2B5EF4-FFF2-40B4-BE49-F238E27FC236}">
                  <a16:creationId xmlns:a16="http://schemas.microsoft.com/office/drawing/2014/main" id="{D9C35245-BA70-44A5-87FC-C6EE530CC616}"/>
                </a:ext>
              </a:extLst>
            </p:cNvPr>
            <p:cNvCxnSpPr>
              <a:stCxn id="35" idx="0"/>
              <a:endCxn id="33" idx="6"/>
            </p:cNvCxnSpPr>
            <p:nvPr/>
          </p:nvCxnSpPr>
          <p:spPr>
            <a:xfrm rot="16200000" flipV="1">
              <a:off x="4939665" y="17640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41">
              <a:extLst>
                <a:ext uri="{FF2B5EF4-FFF2-40B4-BE49-F238E27FC236}">
                  <a16:creationId xmlns:a16="http://schemas.microsoft.com/office/drawing/2014/main" id="{161BFC65-B26C-4853-B5ED-C2D097385B67}"/>
                </a:ext>
              </a:extLst>
            </p:cNvPr>
            <p:cNvCxnSpPr>
              <a:stCxn id="35" idx="2"/>
              <a:endCxn id="34" idx="6"/>
            </p:cNvCxnSpPr>
            <p:nvPr/>
          </p:nvCxnSpPr>
          <p:spPr>
            <a:xfrm flipH="1">
              <a:off x="4932680" y="221424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2">
              <a:extLst>
                <a:ext uri="{FF2B5EF4-FFF2-40B4-BE49-F238E27FC236}">
                  <a16:creationId xmlns:a16="http://schemas.microsoft.com/office/drawing/2014/main" id="{207F81DA-D204-43D6-9574-FFCC5351F74B}"/>
                </a:ext>
              </a:extLst>
            </p:cNvPr>
            <p:cNvCxnSpPr>
              <a:stCxn id="35" idx="4"/>
              <a:endCxn id="36" idx="0"/>
            </p:cNvCxnSpPr>
            <p:nvPr/>
          </p:nvCxnSpPr>
          <p:spPr>
            <a:xfrm>
              <a:off x="5239385" y="236474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3">
              <a:extLst>
                <a:ext uri="{FF2B5EF4-FFF2-40B4-BE49-F238E27FC236}">
                  <a16:creationId xmlns:a16="http://schemas.microsoft.com/office/drawing/2014/main" id="{2A000DF9-D912-4444-B9CE-7AB9502B2B55}"/>
                </a:ext>
              </a:extLst>
            </p:cNvPr>
            <p:cNvCxnSpPr>
              <a:stCxn id="36" idx="1"/>
              <a:endCxn id="34" idx="5"/>
            </p:cNvCxnSpPr>
            <p:nvPr/>
          </p:nvCxnSpPr>
          <p:spPr>
            <a:xfrm flipH="1" flipV="1">
              <a:off x="4890135" y="2320925"/>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4">
              <a:extLst>
                <a:ext uri="{FF2B5EF4-FFF2-40B4-BE49-F238E27FC236}">
                  <a16:creationId xmlns:a16="http://schemas.microsoft.com/office/drawing/2014/main" id="{F27F07CE-7A7C-4DED-97AE-3380355A59EE}"/>
                </a:ext>
              </a:extLst>
            </p:cNvPr>
            <p:cNvSpPr txBox="1"/>
            <p:nvPr/>
          </p:nvSpPr>
          <p:spPr>
            <a:xfrm>
              <a:off x="3531235" y="1477645"/>
              <a:ext cx="708660" cy="337185"/>
            </a:xfrm>
            <a:prstGeom prst="rect">
              <a:avLst/>
            </a:prstGeom>
            <a:noFill/>
          </p:spPr>
          <p:txBody>
            <a:bodyPr wrap="none" rtlCol="0">
              <a:spAutoFit/>
            </a:bodyPr>
            <a:lstStyle/>
            <a:p>
              <a:r>
                <a:rPr lang="en-US" altLang="zh-CN" sz="1600"/>
                <a:t>mirror</a:t>
              </a:r>
            </a:p>
          </p:txBody>
        </p:sp>
        <p:cxnSp>
          <p:nvCxnSpPr>
            <p:cNvPr id="42" name="直接箭头连接符 45">
              <a:extLst>
                <a:ext uri="{FF2B5EF4-FFF2-40B4-BE49-F238E27FC236}">
                  <a16:creationId xmlns:a16="http://schemas.microsoft.com/office/drawing/2014/main" id="{52799722-4373-47AF-80AB-5739F924A998}"/>
                </a:ext>
              </a:extLst>
            </p:cNvPr>
            <p:cNvCxnSpPr>
              <a:stCxn id="41" idx="1"/>
              <a:endCxn id="19" idx="6"/>
            </p:cNvCxnSpPr>
            <p:nvPr/>
          </p:nvCxnSpPr>
          <p:spPr>
            <a:xfrm flipH="1">
              <a:off x="3370580" y="1646555"/>
              <a:ext cx="160655" cy="12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椭圆 46">
              <a:extLst>
                <a:ext uri="{FF2B5EF4-FFF2-40B4-BE49-F238E27FC236}">
                  <a16:creationId xmlns:a16="http://schemas.microsoft.com/office/drawing/2014/main" id="{9552914E-277B-4E37-9E33-A01EEA0A094D}"/>
                </a:ext>
              </a:extLst>
            </p:cNvPr>
            <p:cNvSpPr/>
            <p:nvPr/>
          </p:nvSpPr>
          <p:spPr>
            <a:xfrm>
              <a:off x="6368415" y="161671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44" name="椭圆 47">
              <a:extLst>
                <a:ext uri="{FF2B5EF4-FFF2-40B4-BE49-F238E27FC236}">
                  <a16:creationId xmlns:a16="http://schemas.microsoft.com/office/drawing/2014/main" id="{DD97552C-6214-4B34-82DF-F76718B2A8C8}"/>
                </a:ext>
              </a:extLst>
            </p:cNvPr>
            <p:cNvSpPr/>
            <p:nvPr/>
          </p:nvSpPr>
          <p:spPr>
            <a:xfrm>
              <a:off x="589153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45" name="椭圆 48">
              <a:extLst>
                <a:ext uri="{FF2B5EF4-FFF2-40B4-BE49-F238E27FC236}">
                  <a16:creationId xmlns:a16="http://schemas.microsoft.com/office/drawing/2014/main" id="{0F3B7709-4073-4A72-884C-DF38615CB569}"/>
                </a:ext>
              </a:extLst>
            </p:cNvPr>
            <p:cNvSpPr/>
            <p:nvPr/>
          </p:nvSpPr>
          <p:spPr>
            <a:xfrm>
              <a:off x="6368415"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46" name="椭圆 49">
              <a:extLst>
                <a:ext uri="{FF2B5EF4-FFF2-40B4-BE49-F238E27FC236}">
                  <a16:creationId xmlns:a16="http://schemas.microsoft.com/office/drawing/2014/main" id="{C13461D0-354F-40E2-A377-21179DCF8D1E}"/>
                </a:ext>
              </a:extLst>
            </p:cNvPr>
            <p:cNvSpPr/>
            <p:nvPr/>
          </p:nvSpPr>
          <p:spPr>
            <a:xfrm>
              <a:off x="6821170" y="205994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47" name="椭圆 50">
              <a:extLst>
                <a:ext uri="{FF2B5EF4-FFF2-40B4-BE49-F238E27FC236}">
                  <a16:creationId xmlns:a16="http://schemas.microsoft.com/office/drawing/2014/main" id="{36A3E6D2-B8BD-47B6-8A2F-83A0591632DB}"/>
                </a:ext>
              </a:extLst>
            </p:cNvPr>
            <p:cNvSpPr/>
            <p:nvPr/>
          </p:nvSpPr>
          <p:spPr>
            <a:xfrm>
              <a:off x="6368415" y="25990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48" name="曲线连接符 51">
              <a:extLst>
                <a:ext uri="{FF2B5EF4-FFF2-40B4-BE49-F238E27FC236}">
                  <a16:creationId xmlns:a16="http://schemas.microsoft.com/office/drawing/2014/main" id="{265A910C-FEB0-41BE-92F6-9F21D431E364}"/>
                </a:ext>
              </a:extLst>
            </p:cNvPr>
            <p:cNvCxnSpPr>
              <a:stCxn id="47" idx="2"/>
              <a:endCxn id="44" idx="4"/>
            </p:cNvCxnSpPr>
            <p:nvPr/>
          </p:nvCxnSpPr>
          <p:spPr>
            <a:xfrm rot="10800000">
              <a:off x="6037580" y="236093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52">
              <a:extLst>
                <a:ext uri="{FF2B5EF4-FFF2-40B4-BE49-F238E27FC236}">
                  <a16:creationId xmlns:a16="http://schemas.microsoft.com/office/drawing/2014/main" id="{80F75964-979E-4117-AC95-607AAB978290}"/>
                </a:ext>
              </a:extLst>
            </p:cNvPr>
            <p:cNvCxnSpPr>
              <a:stCxn id="47" idx="0"/>
              <a:endCxn id="45" idx="4"/>
            </p:cNvCxnSpPr>
            <p:nvPr/>
          </p:nvCxnSpPr>
          <p:spPr>
            <a:xfrm flipV="1">
              <a:off x="6514465" y="236093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53">
              <a:extLst>
                <a:ext uri="{FF2B5EF4-FFF2-40B4-BE49-F238E27FC236}">
                  <a16:creationId xmlns:a16="http://schemas.microsoft.com/office/drawing/2014/main" id="{F5F11266-D12A-41F1-A837-E264D5422293}"/>
                </a:ext>
              </a:extLst>
            </p:cNvPr>
            <p:cNvSpPr txBox="1"/>
            <p:nvPr/>
          </p:nvSpPr>
          <p:spPr>
            <a:xfrm>
              <a:off x="6821170" y="1477645"/>
              <a:ext cx="906017" cy="338554"/>
            </a:xfrm>
            <a:prstGeom prst="rect">
              <a:avLst/>
            </a:prstGeom>
            <a:noFill/>
          </p:spPr>
          <p:txBody>
            <a:bodyPr wrap="none" rtlCol="0">
              <a:spAutoFit/>
            </a:bodyPr>
            <a:lstStyle/>
            <a:p>
              <a:r>
                <a:rPr lang="en-US" altLang="zh-CN" sz="1600" dirty="0"/>
                <a:t>master</a:t>
              </a:r>
            </a:p>
          </p:txBody>
        </p:sp>
        <p:cxnSp>
          <p:nvCxnSpPr>
            <p:cNvPr id="51" name="直接箭头连接符 54">
              <a:extLst>
                <a:ext uri="{FF2B5EF4-FFF2-40B4-BE49-F238E27FC236}">
                  <a16:creationId xmlns:a16="http://schemas.microsoft.com/office/drawing/2014/main" id="{D13104A7-38AE-4791-B564-F2308CA29EBD}"/>
                </a:ext>
              </a:extLst>
            </p:cNvPr>
            <p:cNvCxnSpPr>
              <a:stCxn id="50" idx="1"/>
              <a:endCxn id="43" idx="6"/>
            </p:cNvCxnSpPr>
            <p:nvPr/>
          </p:nvCxnSpPr>
          <p:spPr>
            <a:xfrm flipH="1">
              <a:off x="6660515" y="1646922"/>
              <a:ext cx="160655" cy="12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椭圆 55">
              <a:extLst>
                <a:ext uri="{FF2B5EF4-FFF2-40B4-BE49-F238E27FC236}">
                  <a16:creationId xmlns:a16="http://schemas.microsoft.com/office/drawing/2014/main" id="{1DA913D9-C12F-470D-AAA1-92DE468BCAB0}"/>
                </a:ext>
              </a:extLst>
            </p:cNvPr>
            <p:cNvSpPr/>
            <p:nvPr/>
          </p:nvSpPr>
          <p:spPr>
            <a:xfrm>
              <a:off x="2764790"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53" name="椭圆 56">
              <a:extLst>
                <a:ext uri="{FF2B5EF4-FFF2-40B4-BE49-F238E27FC236}">
                  <a16:creationId xmlns:a16="http://schemas.microsoft.com/office/drawing/2014/main" id="{8EAEACB0-C482-4C51-AE92-D8079C2A6CE3}"/>
                </a:ext>
              </a:extLst>
            </p:cNvPr>
            <p:cNvSpPr/>
            <p:nvPr/>
          </p:nvSpPr>
          <p:spPr>
            <a:xfrm>
              <a:off x="3241675" y="3364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p>
          </p:txBody>
        </p:sp>
        <p:sp>
          <p:nvSpPr>
            <p:cNvPr id="54" name="椭圆 57">
              <a:extLst>
                <a:ext uri="{FF2B5EF4-FFF2-40B4-BE49-F238E27FC236}">
                  <a16:creationId xmlns:a16="http://schemas.microsoft.com/office/drawing/2014/main" id="{708319EE-A3DF-4516-A9B4-012415E31281}"/>
                </a:ext>
              </a:extLst>
            </p:cNvPr>
            <p:cNvSpPr/>
            <p:nvPr/>
          </p:nvSpPr>
          <p:spPr>
            <a:xfrm>
              <a:off x="3694430" y="3364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55" name="椭圆 58">
              <a:extLst>
                <a:ext uri="{FF2B5EF4-FFF2-40B4-BE49-F238E27FC236}">
                  <a16:creationId xmlns:a16="http://schemas.microsoft.com/office/drawing/2014/main" id="{09899262-71A1-4811-8CCE-BB6BAF62E02D}"/>
                </a:ext>
              </a:extLst>
            </p:cNvPr>
            <p:cNvSpPr/>
            <p:nvPr/>
          </p:nvSpPr>
          <p:spPr>
            <a:xfrm>
              <a:off x="3241675"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56" name="椭圆 59">
              <a:extLst>
                <a:ext uri="{FF2B5EF4-FFF2-40B4-BE49-F238E27FC236}">
                  <a16:creationId xmlns:a16="http://schemas.microsoft.com/office/drawing/2014/main" id="{E33939A8-C295-49F6-BB2F-525B11B5A57D}"/>
                </a:ext>
              </a:extLst>
            </p:cNvPr>
            <p:cNvSpPr/>
            <p:nvPr/>
          </p:nvSpPr>
          <p:spPr>
            <a:xfrm>
              <a:off x="3694430" y="390334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p>
          </p:txBody>
        </p:sp>
        <p:cxnSp>
          <p:nvCxnSpPr>
            <p:cNvPr id="57" name="曲线连接符 60">
              <a:extLst>
                <a:ext uri="{FF2B5EF4-FFF2-40B4-BE49-F238E27FC236}">
                  <a16:creationId xmlns:a16="http://schemas.microsoft.com/office/drawing/2014/main" id="{A825E2C7-6FC1-4902-B1D7-67C1496E00B0}"/>
                </a:ext>
              </a:extLst>
            </p:cNvPr>
            <p:cNvCxnSpPr>
              <a:stCxn id="55" idx="2"/>
              <a:endCxn id="52" idx="4"/>
            </p:cNvCxnSpPr>
            <p:nvPr/>
          </p:nvCxnSpPr>
          <p:spPr>
            <a:xfrm rot="10800000">
              <a:off x="2910840" y="3665220"/>
              <a:ext cx="330835" cy="3886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61">
              <a:extLst>
                <a:ext uri="{FF2B5EF4-FFF2-40B4-BE49-F238E27FC236}">
                  <a16:creationId xmlns:a16="http://schemas.microsoft.com/office/drawing/2014/main" id="{62B1BBDE-50E2-43FE-9B45-850C28641DA5}"/>
                </a:ext>
              </a:extLst>
            </p:cNvPr>
            <p:cNvCxnSpPr>
              <a:stCxn id="53" idx="1"/>
              <a:endCxn id="52" idx="7"/>
            </p:cNvCxnSpPr>
            <p:nvPr/>
          </p:nvCxnSpPr>
          <p:spPr>
            <a:xfrm flipH="1">
              <a:off x="3014345" y="3408045"/>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62">
              <a:extLst>
                <a:ext uri="{FF2B5EF4-FFF2-40B4-BE49-F238E27FC236}">
                  <a16:creationId xmlns:a16="http://schemas.microsoft.com/office/drawing/2014/main" id="{4268F419-C209-495E-8E02-1472CD30721A}"/>
                </a:ext>
              </a:extLst>
            </p:cNvPr>
            <p:cNvCxnSpPr>
              <a:stCxn id="54" idx="4"/>
              <a:endCxn id="56" idx="0"/>
            </p:cNvCxnSpPr>
            <p:nvPr/>
          </p:nvCxnSpPr>
          <p:spPr>
            <a:xfrm>
              <a:off x="3840480" y="3665220"/>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椭圆 63">
              <a:extLst>
                <a:ext uri="{FF2B5EF4-FFF2-40B4-BE49-F238E27FC236}">
                  <a16:creationId xmlns:a16="http://schemas.microsoft.com/office/drawing/2014/main" id="{20E85CFE-A587-430E-A5F4-D6B6A3E5233C}"/>
                </a:ext>
              </a:extLst>
            </p:cNvPr>
            <p:cNvSpPr/>
            <p:nvPr/>
          </p:nvSpPr>
          <p:spPr>
            <a:xfrm>
              <a:off x="5093335" y="337312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61" name="椭圆 64">
              <a:extLst>
                <a:ext uri="{FF2B5EF4-FFF2-40B4-BE49-F238E27FC236}">
                  <a16:creationId xmlns:a16="http://schemas.microsoft.com/office/drawing/2014/main" id="{9170DAAD-84FA-4721-B104-77F98D64A706}"/>
                </a:ext>
              </a:extLst>
            </p:cNvPr>
            <p:cNvSpPr/>
            <p:nvPr/>
          </p:nvSpPr>
          <p:spPr>
            <a:xfrm>
              <a:off x="461645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62" name="椭圆 65">
              <a:extLst>
                <a:ext uri="{FF2B5EF4-FFF2-40B4-BE49-F238E27FC236}">
                  <a16:creationId xmlns:a16="http://schemas.microsoft.com/office/drawing/2014/main" id="{C2FBB981-569C-4776-9CF9-E2D0E314F060}"/>
                </a:ext>
              </a:extLst>
            </p:cNvPr>
            <p:cNvSpPr/>
            <p:nvPr/>
          </p:nvSpPr>
          <p:spPr>
            <a:xfrm>
              <a:off x="5093335"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3" name="椭圆 66">
              <a:extLst>
                <a:ext uri="{FF2B5EF4-FFF2-40B4-BE49-F238E27FC236}">
                  <a16:creationId xmlns:a16="http://schemas.microsoft.com/office/drawing/2014/main" id="{BDE3EEE0-2AE0-431D-9A54-CEF06919F4CA}"/>
                </a:ext>
              </a:extLst>
            </p:cNvPr>
            <p:cNvSpPr/>
            <p:nvPr/>
          </p:nvSpPr>
          <p:spPr>
            <a:xfrm>
              <a:off x="5546090"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64" name="直接箭头连接符 67">
              <a:extLst>
                <a:ext uri="{FF2B5EF4-FFF2-40B4-BE49-F238E27FC236}">
                  <a16:creationId xmlns:a16="http://schemas.microsoft.com/office/drawing/2014/main" id="{C88015CB-6619-4E01-9EE5-CC92462BE07A}"/>
                </a:ext>
              </a:extLst>
            </p:cNvPr>
            <p:cNvCxnSpPr>
              <a:stCxn id="62" idx="0"/>
              <a:endCxn id="60" idx="4"/>
            </p:cNvCxnSpPr>
            <p:nvPr/>
          </p:nvCxnSpPr>
          <p:spPr>
            <a:xfrm flipV="1">
              <a:off x="5239385" y="3674110"/>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8">
              <a:extLst>
                <a:ext uri="{FF2B5EF4-FFF2-40B4-BE49-F238E27FC236}">
                  <a16:creationId xmlns:a16="http://schemas.microsoft.com/office/drawing/2014/main" id="{717D52C6-E5AE-49FA-BFA2-BB5A76D4B9A4}"/>
                </a:ext>
              </a:extLst>
            </p:cNvPr>
            <p:cNvCxnSpPr/>
            <p:nvPr/>
          </p:nvCxnSpPr>
          <p:spPr>
            <a:xfrm>
              <a:off x="4866005" y="3966845"/>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9">
              <a:extLst>
                <a:ext uri="{FF2B5EF4-FFF2-40B4-BE49-F238E27FC236}">
                  <a16:creationId xmlns:a16="http://schemas.microsoft.com/office/drawing/2014/main" id="{2230C170-7667-4EA7-8E32-FED397A320FF}"/>
                </a:ext>
              </a:extLst>
            </p:cNvPr>
            <p:cNvCxnSpPr>
              <a:stCxn id="63" idx="0"/>
              <a:endCxn id="60" idx="6"/>
            </p:cNvCxnSpPr>
            <p:nvPr/>
          </p:nvCxnSpPr>
          <p:spPr>
            <a:xfrm rot="16200000" flipV="1">
              <a:off x="5392420" y="3516630"/>
              <a:ext cx="292735" cy="30670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椭圆 70">
              <a:extLst>
                <a:ext uri="{FF2B5EF4-FFF2-40B4-BE49-F238E27FC236}">
                  <a16:creationId xmlns:a16="http://schemas.microsoft.com/office/drawing/2014/main" id="{04559BDD-2D46-416A-8A0B-D670A2A5F510}"/>
                </a:ext>
              </a:extLst>
            </p:cNvPr>
            <p:cNvSpPr/>
            <p:nvPr/>
          </p:nvSpPr>
          <p:spPr>
            <a:xfrm>
              <a:off x="4616450" y="3373120"/>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68" name="椭圆 72">
              <a:extLst>
                <a:ext uri="{FF2B5EF4-FFF2-40B4-BE49-F238E27FC236}">
                  <a16:creationId xmlns:a16="http://schemas.microsoft.com/office/drawing/2014/main" id="{EEE8CE92-FDB9-4AB5-A172-385B1D0C9982}"/>
                </a:ext>
              </a:extLst>
            </p:cNvPr>
            <p:cNvSpPr/>
            <p:nvPr/>
          </p:nvSpPr>
          <p:spPr>
            <a:xfrm>
              <a:off x="6514465"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69" name="椭圆 73">
              <a:extLst>
                <a:ext uri="{FF2B5EF4-FFF2-40B4-BE49-F238E27FC236}">
                  <a16:creationId xmlns:a16="http://schemas.microsoft.com/office/drawing/2014/main" id="{D573930D-2B51-4A1A-88DC-05EF23B03889}"/>
                </a:ext>
              </a:extLst>
            </p:cNvPr>
            <p:cNvSpPr/>
            <p:nvPr/>
          </p:nvSpPr>
          <p:spPr>
            <a:xfrm>
              <a:off x="6967220" y="327723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sp>
          <p:nvSpPr>
            <p:cNvPr id="70" name="椭圆 74">
              <a:extLst>
                <a:ext uri="{FF2B5EF4-FFF2-40B4-BE49-F238E27FC236}">
                  <a16:creationId xmlns:a16="http://schemas.microsoft.com/office/drawing/2014/main" id="{C46C11E0-2E61-4EDF-8FDD-B147FA1FE126}"/>
                </a:ext>
              </a:extLst>
            </p:cNvPr>
            <p:cNvSpPr/>
            <p:nvPr/>
          </p:nvSpPr>
          <p:spPr>
            <a:xfrm>
              <a:off x="6514465" y="381635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sp>
          <p:nvSpPr>
            <p:cNvPr id="71" name="椭圆 75">
              <a:extLst>
                <a:ext uri="{FF2B5EF4-FFF2-40B4-BE49-F238E27FC236}">
                  <a16:creationId xmlns:a16="http://schemas.microsoft.com/office/drawing/2014/main" id="{5687DB5A-821F-453C-B4FC-31A40AE47B12}"/>
                </a:ext>
              </a:extLst>
            </p:cNvPr>
            <p:cNvSpPr/>
            <p:nvPr/>
          </p:nvSpPr>
          <p:spPr>
            <a:xfrm>
              <a:off x="5949950" y="3277235"/>
              <a:ext cx="292100" cy="300990"/>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2" name="椭圆 76">
              <a:extLst>
                <a:ext uri="{FF2B5EF4-FFF2-40B4-BE49-F238E27FC236}">
                  <a16:creationId xmlns:a16="http://schemas.microsoft.com/office/drawing/2014/main" id="{03EFAFD0-9C4E-4DD3-B463-7DFCBC610AC3}"/>
                </a:ext>
              </a:extLst>
            </p:cNvPr>
            <p:cNvSpPr/>
            <p:nvPr/>
          </p:nvSpPr>
          <p:spPr>
            <a:xfrm>
              <a:off x="6967220" y="381635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cxnSp>
          <p:nvCxnSpPr>
            <p:cNvPr id="73" name="直接箭头连接符 77">
              <a:extLst>
                <a:ext uri="{FF2B5EF4-FFF2-40B4-BE49-F238E27FC236}">
                  <a16:creationId xmlns:a16="http://schemas.microsoft.com/office/drawing/2014/main" id="{BB46F601-01D3-4B77-825E-458A9F2520BC}"/>
                </a:ext>
              </a:extLst>
            </p:cNvPr>
            <p:cNvCxnSpPr>
              <a:stCxn id="69" idx="2"/>
              <a:endCxn id="68" idx="6"/>
            </p:cNvCxnSpPr>
            <p:nvPr/>
          </p:nvCxnSpPr>
          <p:spPr>
            <a:xfrm flipH="1">
              <a:off x="6806565" y="342773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8">
              <a:extLst>
                <a:ext uri="{FF2B5EF4-FFF2-40B4-BE49-F238E27FC236}">
                  <a16:creationId xmlns:a16="http://schemas.microsoft.com/office/drawing/2014/main" id="{1BD3E149-56F6-4299-8984-5EE9C63D1D3D}"/>
                </a:ext>
              </a:extLst>
            </p:cNvPr>
            <p:cNvCxnSpPr>
              <a:stCxn id="72" idx="1"/>
              <a:endCxn id="68" idx="5"/>
            </p:cNvCxnSpPr>
            <p:nvPr/>
          </p:nvCxnSpPr>
          <p:spPr>
            <a:xfrm flipH="1" flipV="1">
              <a:off x="6764020" y="3534410"/>
              <a:ext cx="245745" cy="325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9">
              <a:extLst>
                <a:ext uri="{FF2B5EF4-FFF2-40B4-BE49-F238E27FC236}">
                  <a16:creationId xmlns:a16="http://schemas.microsoft.com/office/drawing/2014/main" id="{56A5583A-E33E-4B5C-BF9D-EC945A488217}"/>
                </a:ext>
              </a:extLst>
            </p:cNvPr>
            <p:cNvCxnSpPr>
              <a:stCxn id="70" idx="0"/>
              <a:endCxn id="68" idx="4"/>
            </p:cNvCxnSpPr>
            <p:nvPr/>
          </p:nvCxnSpPr>
          <p:spPr>
            <a:xfrm flipV="1">
              <a:off x="6660515" y="357822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椭圆 87">
              <a:extLst>
                <a:ext uri="{FF2B5EF4-FFF2-40B4-BE49-F238E27FC236}">
                  <a16:creationId xmlns:a16="http://schemas.microsoft.com/office/drawing/2014/main" id="{11A2016B-0A52-40E5-97A4-C731DACBAE42}"/>
                </a:ext>
              </a:extLst>
            </p:cNvPr>
            <p:cNvSpPr/>
            <p:nvPr/>
          </p:nvSpPr>
          <p:spPr>
            <a:xfrm>
              <a:off x="322453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77" name="椭圆 88">
              <a:extLst>
                <a:ext uri="{FF2B5EF4-FFF2-40B4-BE49-F238E27FC236}">
                  <a16:creationId xmlns:a16="http://schemas.microsoft.com/office/drawing/2014/main" id="{BB94E7E0-1E99-4760-8896-FFDF4E3C35E1}"/>
                </a:ext>
              </a:extLst>
            </p:cNvPr>
            <p:cNvSpPr/>
            <p:nvPr/>
          </p:nvSpPr>
          <p:spPr>
            <a:xfrm>
              <a:off x="2747645"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78" name="椭圆 89">
              <a:extLst>
                <a:ext uri="{FF2B5EF4-FFF2-40B4-BE49-F238E27FC236}">
                  <a16:creationId xmlns:a16="http://schemas.microsoft.com/office/drawing/2014/main" id="{67566540-2F22-4D9E-993E-AC0CAB1ABBC7}"/>
                </a:ext>
              </a:extLst>
            </p:cNvPr>
            <p:cNvSpPr/>
            <p:nvPr/>
          </p:nvSpPr>
          <p:spPr>
            <a:xfrm>
              <a:off x="3224530" y="494855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79" name="椭圆 90">
              <a:extLst>
                <a:ext uri="{FF2B5EF4-FFF2-40B4-BE49-F238E27FC236}">
                  <a16:creationId xmlns:a16="http://schemas.microsoft.com/office/drawing/2014/main" id="{D0EADB21-9A15-44E9-8A22-223CD9E5B667}"/>
                </a:ext>
              </a:extLst>
            </p:cNvPr>
            <p:cNvSpPr/>
            <p:nvPr/>
          </p:nvSpPr>
          <p:spPr>
            <a:xfrm>
              <a:off x="3677285" y="494855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0" name="直接箭头连接符 91">
              <a:extLst>
                <a:ext uri="{FF2B5EF4-FFF2-40B4-BE49-F238E27FC236}">
                  <a16:creationId xmlns:a16="http://schemas.microsoft.com/office/drawing/2014/main" id="{91D14D04-406D-4CE1-B558-C83552CB8C9B}"/>
                </a:ext>
              </a:extLst>
            </p:cNvPr>
            <p:cNvCxnSpPr>
              <a:stCxn id="78" idx="0"/>
              <a:endCxn id="76" idx="4"/>
            </p:cNvCxnSpPr>
            <p:nvPr/>
          </p:nvCxnSpPr>
          <p:spPr>
            <a:xfrm flipV="1">
              <a:off x="3370580" y="4806315"/>
              <a:ext cx="0" cy="14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92">
              <a:extLst>
                <a:ext uri="{FF2B5EF4-FFF2-40B4-BE49-F238E27FC236}">
                  <a16:creationId xmlns:a16="http://schemas.microsoft.com/office/drawing/2014/main" id="{B0F8668D-1ECF-40F2-B63B-D60ED7B3DE9B}"/>
                </a:ext>
              </a:extLst>
            </p:cNvPr>
            <p:cNvCxnSpPr/>
            <p:nvPr/>
          </p:nvCxnSpPr>
          <p:spPr>
            <a:xfrm flipH="1">
              <a:off x="2997200" y="5087620"/>
              <a:ext cx="269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93">
              <a:extLst>
                <a:ext uri="{FF2B5EF4-FFF2-40B4-BE49-F238E27FC236}">
                  <a16:creationId xmlns:a16="http://schemas.microsoft.com/office/drawing/2014/main" id="{5E0029F7-99DE-4C10-8167-EB7A70333810}"/>
                </a:ext>
              </a:extLst>
            </p:cNvPr>
            <p:cNvCxnSpPr>
              <a:stCxn id="79" idx="2"/>
              <a:endCxn id="78" idx="6"/>
            </p:cNvCxnSpPr>
            <p:nvPr/>
          </p:nvCxnSpPr>
          <p:spPr>
            <a:xfrm flipH="1">
              <a:off x="3516630" y="509905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椭圆 94">
              <a:extLst>
                <a:ext uri="{FF2B5EF4-FFF2-40B4-BE49-F238E27FC236}">
                  <a16:creationId xmlns:a16="http://schemas.microsoft.com/office/drawing/2014/main" id="{DD2CDBCA-75C3-4995-88CE-6F13F2EED0E5}"/>
                </a:ext>
              </a:extLst>
            </p:cNvPr>
            <p:cNvSpPr/>
            <p:nvPr/>
          </p:nvSpPr>
          <p:spPr>
            <a:xfrm>
              <a:off x="468312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sp>
          <p:nvSpPr>
            <p:cNvPr id="84" name="椭圆 95">
              <a:extLst>
                <a:ext uri="{FF2B5EF4-FFF2-40B4-BE49-F238E27FC236}">
                  <a16:creationId xmlns:a16="http://schemas.microsoft.com/office/drawing/2014/main" id="{A99BA996-A7CC-4FF4-827C-2F6CC62BD108}"/>
                </a:ext>
              </a:extLst>
            </p:cNvPr>
            <p:cNvSpPr/>
            <p:nvPr/>
          </p:nvSpPr>
          <p:spPr>
            <a:xfrm>
              <a:off x="4683125" y="5015230"/>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sp>
          <p:nvSpPr>
            <p:cNvPr id="85" name="椭圆 96">
              <a:extLst>
                <a:ext uri="{FF2B5EF4-FFF2-40B4-BE49-F238E27FC236}">
                  <a16:creationId xmlns:a16="http://schemas.microsoft.com/office/drawing/2014/main" id="{DE1AF7A2-377D-453F-A71C-D6F23E7C54A9}"/>
                </a:ext>
              </a:extLst>
            </p:cNvPr>
            <p:cNvSpPr/>
            <p:nvPr/>
          </p:nvSpPr>
          <p:spPr>
            <a:xfrm>
              <a:off x="5135880" y="4505325"/>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2</a:t>
              </a:r>
            </a:p>
          </p:txBody>
        </p:sp>
        <p:cxnSp>
          <p:nvCxnSpPr>
            <p:cNvPr id="86" name="直接箭头连接符 97">
              <a:extLst>
                <a:ext uri="{FF2B5EF4-FFF2-40B4-BE49-F238E27FC236}">
                  <a16:creationId xmlns:a16="http://schemas.microsoft.com/office/drawing/2014/main" id="{7AC90A21-000A-4CBA-BBD7-59D025E903D8}"/>
                </a:ext>
              </a:extLst>
            </p:cNvPr>
            <p:cNvCxnSpPr>
              <a:stCxn id="85" idx="2"/>
              <a:endCxn id="83" idx="6"/>
            </p:cNvCxnSpPr>
            <p:nvPr/>
          </p:nvCxnSpPr>
          <p:spPr>
            <a:xfrm flipH="1">
              <a:off x="4975225" y="4655820"/>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98">
              <a:extLst>
                <a:ext uri="{FF2B5EF4-FFF2-40B4-BE49-F238E27FC236}">
                  <a16:creationId xmlns:a16="http://schemas.microsoft.com/office/drawing/2014/main" id="{91A359E9-54A6-45FA-B88C-86B9EA28AFF9}"/>
                </a:ext>
              </a:extLst>
            </p:cNvPr>
            <p:cNvCxnSpPr>
              <a:stCxn id="85" idx="4"/>
            </p:cNvCxnSpPr>
            <p:nvPr/>
          </p:nvCxnSpPr>
          <p:spPr>
            <a:xfrm>
              <a:off x="5281930" y="4806315"/>
              <a:ext cx="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99">
              <a:extLst>
                <a:ext uri="{FF2B5EF4-FFF2-40B4-BE49-F238E27FC236}">
                  <a16:creationId xmlns:a16="http://schemas.microsoft.com/office/drawing/2014/main" id="{CC35D6C1-637C-4ACA-907F-404024F8F0D8}"/>
                </a:ext>
              </a:extLst>
            </p:cNvPr>
            <p:cNvCxnSpPr>
              <a:stCxn id="89" idx="2"/>
              <a:endCxn id="84" idx="6"/>
            </p:cNvCxnSpPr>
            <p:nvPr/>
          </p:nvCxnSpPr>
          <p:spPr>
            <a:xfrm flipH="1">
              <a:off x="4975225" y="5165725"/>
              <a:ext cx="160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椭圆 100">
              <a:extLst>
                <a:ext uri="{FF2B5EF4-FFF2-40B4-BE49-F238E27FC236}">
                  <a16:creationId xmlns:a16="http://schemas.microsoft.com/office/drawing/2014/main" id="{76379A8C-23EF-47CD-8BAA-3DBCB836406A}"/>
                </a:ext>
              </a:extLst>
            </p:cNvPr>
            <p:cNvSpPr/>
            <p:nvPr/>
          </p:nvSpPr>
          <p:spPr>
            <a:xfrm>
              <a:off x="5135880" y="501523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5</a:t>
              </a:r>
            </a:p>
          </p:txBody>
        </p:sp>
        <p:sp>
          <p:nvSpPr>
            <p:cNvPr id="90" name="椭圆 102">
              <a:extLst>
                <a:ext uri="{FF2B5EF4-FFF2-40B4-BE49-F238E27FC236}">
                  <a16:creationId xmlns:a16="http://schemas.microsoft.com/office/drawing/2014/main" id="{D5D789D9-3171-417C-9658-C0A6697D7F77}"/>
                </a:ext>
              </a:extLst>
            </p:cNvPr>
            <p:cNvSpPr/>
            <p:nvPr/>
          </p:nvSpPr>
          <p:spPr>
            <a:xfrm>
              <a:off x="6490335"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4</a:t>
              </a:r>
            </a:p>
          </p:txBody>
        </p:sp>
        <p:sp>
          <p:nvSpPr>
            <p:cNvPr id="91" name="椭圆 103">
              <a:extLst>
                <a:ext uri="{FF2B5EF4-FFF2-40B4-BE49-F238E27FC236}">
                  <a16:creationId xmlns:a16="http://schemas.microsoft.com/office/drawing/2014/main" id="{3F981A6E-A846-448E-B468-A8A728BA3E7C}"/>
                </a:ext>
              </a:extLst>
            </p:cNvPr>
            <p:cNvSpPr/>
            <p:nvPr/>
          </p:nvSpPr>
          <p:spPr>
            <a:xfrm>
              <a:off x="6967220" y="4505325"/>
              <a:ext cx="292100" cy="300990"/>
            </a:xfrm>
            <a:prstGeom prst="ellipse">
              <a:avLst/>
            </a:prstGeom>
            <a:solidFill>
              <a:schemeClr val="accent1">
                <a:lumMod val="60000"/>
                <a:lumOff val="4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1</a:t>
              </a:r>
            </a:p>
          </p:txBody>
        </p:sp>
        <p:cxnSp>
          <p:nvCxnSpPr>
            <p:cNvPr id="92" name="直接箭头连接符 104">
              <a:extLst>
                <a:ext uri="{FF2B5EF4-FFF2-40B4-BE49-F238E27FC236}">
                  <a16:creationId xmlns:a16="http://schemas.microsoft.com/office/drawing/2014/main" id="{40ADF9D6-0E8A-4887-8938-CB86672B82D2}"/>
                </a:ext>
              </a:extLst>
            </p:cNvPr>
            <p:cNvCxnSpPr/>
            <p:nvPr/>
          </p:nvCxnSpPr>
          <p:spPr>
            <a:xfrm>
              <a:off x="6739890" y="4655820"/>
              <a:ext cx="269875" cy="0"/>
            </a:xfrm>
            <a:prstGeom prst="straightConnector1">
              <a:avLst/>
            </a:prstGeom>
            <a:solidFill>
              <a:schemeClr val="accent1">
                <a:lumMod val="60000"/>
                <a:lumOff val="40000"/>
              </a:schemeClr>
            </a:solidFill>
            <a:ln>
              <a:tailEnd type="triangle"/>
            </a:ln>
          </p:spPr>
          <p:style>
            <a:lnRef idx="1">
              <a:schemeClr val="accent1"/>
            </a:lnRef>
            <a:fillRef idx="0">
              <a:schemeClr val="accent1"/>
            </a:fillRef>
            <a:effectRef idx="0">
              <a:schemeClr val="accent1"/>
            </a:effectRef>
            <a:fontRef idx="minor">
              <a:schemeClr val="tx1"/>
            </a:fontRef>
          </p:style>
        </p:cxnSp>
        <p:sp>
          <p:nvSpPr>
            <p:cNvPr id="93" name="椭圆 105">
              <a:extLst>
                <a:ext uri="{FF2B5EF4-FFF2-40B4-BE49-F238E27FC236}">
                  <a16:creationId xmlns:a16="http://schemas.microsoft.com/office/drawing/2014/main" id="{B6E4FF22-FF63-4A70-BA85-ACBA8E6A02C4}"/>
                </a:ext>
              </a:extLst>
            </p:cNvPr>
            <p:cNvSpPr/>
            <p:nvPr/>
          </p:nvSpPr>
          <p:spPr>
            <a:xfrm>
              <a:off x="6967220" y="5013960"/>
              <a:ext cx="292100" cy="300990"/>
            </a:xfrm>
            <a:prstGeom prst="ellipse">
              <a:avLst/>
            </a:pr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3</a:t>
              </a:r>
            </a:p>
          </p:txBody>
        </p:sp>
        <p:cxnSp>
          <p:nvCxnSpPr>
            <p:cNvPr id="94" name="直接箭头连接符 106">
              <a:extLst>
                <a:ext uri="{FF2B5EF4-FFF2-40B4-BE49-F238E27FC236}">
                  <a16:creationId xmlns:a16="http://schemas.microsoft.com/office/drawing/2014/main" id="{9DC73242-D53F-4C78-A36F-ECC14335261E}"/>
                </a:ext>
              </a:extLst>
            </p:cNvPr>
            <p:cNvCxnSpPr>
              <a:stCxn id="93" idx="0"/>
              <a:endCxn id="91" idx="4"/>
            </p:cNvCxnSpPr>
            <p:nvPr/>
          </p:nvCxnSpPr>
          <p:spPr>
            <a:xfrm flipV="1">
              <a:off x="7113270" y="4806315"/>
              <a:ext cx="0" cy="20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107">
              <a:extLst>
                <a:ext uri="{FF2B5EF4-FFF2-40B4-BE49-F238E27FC236}">
                  <a16:creationId xmlns:a16="http://schemas.microsoft.com/office/drawing/2014/main" id="{0A31385D-D5E9-453A-B011-41A93AE80AB2}"/>
                </a:ext>
              </a:extLst>
            </p:cNvPr>
            <p:cNvCxnSpPr>
              <a:stCxn id="93" idx="2"/>
              <a:endCxn id="90" idx="4"/>
            </p:cNvCxnSpPr>
            <p:nvPr/>
          </p:nvCxnSpPr>
          <p:spPr>
            <a:xfrm rot="10800000">
              <a:off x="6636385" y="4806315"/>
              <a:ext cx="330835" cy="3581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椭圆 108">
              <a:extLst>
                <a:ext uri="{FF2B5EF4-FFF2-40B4-BE49-F238E27FC236}">
                  <a16:creationId xmlns:a16="http://schemas.microsoft.com/office/drawing/2014/main" id="{79FBF559-30FC-479C-9A50-25B0006F2861}"/>
                </a:ext>
              </a:extLst>
            </p:cNvPr>
            <p:cNvSpPr/>
            <p:nvPr/>
          </p:nvSpPr>
          <p:spPr>
            <a:xfrm>
              <a:off x="6183630" y="5013960"/>
              <a:ext cx="292100" cy="300355"/>
            </a:xfrm>
            <a:prstGeom prst="ellipse">
              <a:avLst/>
            </a:prstGeom>
            <a:solidFill>
              <a:schemeClr val="accent1">
                <a:lumMod val="20000"/>
                <a:lumOff val="80000"/>
              </a:schemeClr>
            </a:solid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6</a:t>
              </a:r>
            </a:p>
          </p:txBody>
        </p:sp>
        <p:cxnSp>
          <p:nvCxnSpPr>
            <p:cNvPr id="97" name="直接连接符 109">
              <a:extLst>
                <a:ext uri="{FF2B5EF4-FFF2-40B4-BE49-F238E27FC236}">
                  <a16:creationId xmlns:a16="http://schemas.microsoft.com/office/drawing/2014/main" id="{2E6956EE-DDAE-4A23-A1FD-C2A4A8DC48E6}"/>
                </a:ext>
              </a:extLst>
            </p:cNvPr>
            <p:cNvCxnSpPr/>
            <p:nvPr/>
          </p:nvCxnSpPr>
          <p:spPr>
            <a:xfrm>
              <a:off x="2366645" y="1551940"/>
              <a:ext cx="5290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110">
              <a:extLst>
                <a:ext uri="{FF2B5EF4-FFF2-40B4-BE49-F238E27FC236}">
                  <a16:creationId xmlns:a16="http://schemas.microsoft.com/office/drawing/2014/main" id="{80E4C3C4-90DB-4838-91E7-EDF7A64A748A}"/>
                </a:ext>
              </a:extLst>
            </p:cNvPr>
            <p:cNvCxnSpPr/>
            <p:nvPr/>
          </p:nvCxnSpPr>
          <p:spPr>
            <a:xfrm>
              <a:off x="2372360" y="1556385"/>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111">
              <a:extLst>
                <a:ext uri="{FF2B5EF4-FFF2-40B4-BE49-F238E27FC236}">
                  <a16:creationId xmlns:a16="http://schemas.microsoft.com/office/drawing/2014/main" id="{C399894A-D27B-4991-9DE9-8E9513484A1D}"/>
                </a:ext>
              </a:extLst>
            </p:cNvPr>
            <p:cNvCxnSpPr/>
            <p:nvPr/>
          </p:nvCxnSpPr>
          <p:spPr>
            <a:xfrm flipV="1">
              <a:off x="391795" y="3117215"/>
              <a:ext cx="7266940" cy="5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112">
              <a:extLst>
                <a:ext uri="{FF2B5EF4-FFF2-40B4-BE49-F238E27FC236}">
                  <a16:creationId xmlns:a16="http://schemas.microsoft.com/office/drawing/2014/main" id="{B6070ADC-4EED-45EA-95CE-864D89DC1049}"/>
                </a:ext>
              </a:extLst>
            </p:cNvPr>
            <p:cNvCxnSpPr/>
            <p:nvPr/>
          </p:nvCxnSpPr>
          <p:spPr>
            <a:xfrm flipV="1">
              <a:off x="411480" y="4384675"/>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13">
              <a:extLst>
                <a:ext uri="{FF2B5EF4-FFF2-40B4-BE49-F238E27FC236}">
                  <a16:creationId xmlns:a16="http://schemas.microsoft.com/office/drawing/2014/main" id="{DFDD25CE-1F45-4198-8B65-4ECD40584A42}"/>
                </a:ext>
              </a:extLst>
            </p:cNvPr>
            <p:cNvCxnSpPr/>
            <p:nvPr/>
          </p:nvCxnSpPr>
          <p:spPr>
            <a:xfrm flipV="1">
              <a:off x="411480" y="5544820"/>
              <a:ext cx="7255510" cy="2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14">
              <a:extLst>
                <a:ext uri="{FF2B5EF4-FFF2-40B4-BE49-F238E27FC236}">
                  <a16:creationId xmlns:a16="http://schemas.microsoft.com/office/drawing/2014/main" id="{D877DA32-6FBA-4B56-828A-CD98E2A46E55}"/>
                </a:ext>
              </a:extLst>
            </p:cNvPr>
            <p:cNvCxnSpPr/>
            <p:nvPr/>
          </p:nvCxnSpPr>
          <p:spPr>
            <a:xfrm>
              <a:off x="4358640" y="1551940"/>
              <a:ext cx="3810" cy="3990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15">
              <a:extLst>
                <a:ext uri="{FF2B5EF4-FFF2-40B4-BE49-F238E27FC236}">
                  <a16:creationId xmlns:a16="http://schemas.microsoft.com/office/drawing/2014/main" id="{F3583992-E46C-40A1-9E1E-0263D43319E6}"/>
                </a:ext>
              </a:extLst>
            </p:cNvPr>
            <p:cNvCxnSpPr/>
            <p:nvPr/>
          </p:nvCxnSpPr>
          <p:spPr>
            <a:xfrm>
              <a:off x="5838190" y="1553845"/>
              <a:ext cx="3810" cy="3990975"/>
            </a:xfrm>
            <a:prstGeom prst="line">
              <a:avLst/>
            </a:prstGeom>
          </p:spPr>
          <p:style>
            <a:lnRef idx="1">
              <a:schemeClr val="accent1"/>
            </a:lnRef>
            <a:fillRef idx="0">
              <a:schemeClr val="accent1"/>
            </a:fillRef>
            <a:effectRef idx="0">
              <a:schemeClr val="accent1"/>
            </a:effectRef>
            <a:fontRef idx="minor">
              <a:schemeClr val="tx1"/>
            </a:fontRef>
          </p:style>
        </p:cxnSp>
        <p:sp>
          <p:nvSpPr>
            <p:cNvPr id="104" name="文本框 116">
              <a:extLst>
                <a:ext uri="{FF2B5EF4-FFF2-40B4-BE49-F238E27FC236}">
                  <a16:creationId xmlns:a16="http://schemas.microsoft.com/office/drawing/2014/main" id="{6786237E-89E8-4EBF-A53D-BB3A3ABFD646}"/>
                </a:ext>
              </a:extLst>
            </p:cNvPr>
            <p:cNvSpPr txBox="1"/>
            <p:nvPr/>
          </p:nvSpPr>
          <p:spPr>
            <a:xfrm>
              <a:off x="4983480" y="1383030"/>
              <a:ext cx="1402080" cy="337185"/>
            </a:xfrm>
            <a:prstGeom prst="rect">
              <a:avLst/>
            </a:prstGeom>
            <a:solidFill>
              <a:schemeClr val="bg1"/>
            </a:solidFill>
          </p:spPr>
          <p:txBody>
            <a:bodyPr wrap="none" rtlCol="0">
              <a:spAutoFit/>
            </a:bodyPr>
            <a:lstStyle/>
            <a:p>
              <a:r>
                <a:rPr lang="zh-CN" altLang="en-US" sz="1600" dirty="0"/>
                <a:t>基于边的划分</a:t>
              </a:r>
            </a:p>
          </p:txBody>
        </p:sp>
        <p:sp>
          <p:nvSpPr>
            <p:cNvPr id="105" name="文本框 117">
              <a:extLst>
                <a:ext uri="{FF2B5EF4-FFF2-40B4-BE49-F238E27FC236}">
                  <a16:creationId xmlns:a16="http://schemas.microsoft.com/office/drawing/2014/main" id="{E580F812-9F90-436C-B9B1-241816B77024}"/>
                </a:ext>
              </a:extLst>
            </p:cNvPr>
            <p:cNvSpPr txBox="1"/>
            <p:nvPr/>
          </p:nvSpPr>
          <p:spPr>
            <a:xfrm>
              <a:off x="4292622" y="2958092"/>
              <a:ext cx="1924685" cy="338554"/>
            </a:xfrm>
            <a:prstGeom prst="rect">
              <a:avLst/>
            </a:prstGeom>
            <a:noFill/>
          </p:spPr>
          <p:txBody>
            <a:bodyPr wrap="square" rtlCol="0">
              <a:spAutoFit/>
            </a:bodyPr>
            <a:lstStyle/>
            <a:p>
              <a:r>
                <a:rPr lang="zh-CN" altLang="en-US" sz="1600" dirty="0"/>
                <a:t>基于顶点的划分</a:t>
              </a:r>
            </a:p>
          </p:txBody>
        </p:sp>
        <p:sp>
          <p:nvSpPr>
            <p:cNvPr id="106" name="文本框 118">
              <a:extLst>
                <a:ext uri="{FF2B5EF4-FFF2-40B4-BE49-F238E27FC236}">
                  <a16:creationId xmlns:a16="http://schemas.microsoft.com/office/drawing/2014/main" id="{B5087AC2-7C5E-44D2-8474-92DF4BE76AB5}"/>
                </a:ext>
              </a:extLst>
            </p:cNvPr>
            <p:cNvSpPr txBox="1"/>
            <p:nvPr/>
          </p:nvSpPr>
          <p:spPr>
            <a:xfrm>
              <a:off x="980440" y="3501390"/>
              <a:ext cx="873760" cy="337185"/>
            </a:xfrm>
            <a:prstGeom prst="rect">
              <a:avLst/>
            </a:prstGeom>
            <a:noFill/>
          </p:spPr>
          <p:txBody>
            <a:bodyPr wrap="none" rtlCol="0">
              <a:spAutoFit/>
            </a:bodyPr>
            <a:lstStyle/>
            <a:p>
              <a:r>
                <a:rPr lang="en-US" altLang="zh-CN" sz="1600"/>
                <a:t>Random</a:t>
              </a:r>
            </a:p>
          </p:txBody>
        </p:sp>
        <p:sp>
          <p:nvSpPr>
            <p:cNvPr id="107" name="文本框 119">
              <a:extLst>
                <a:ext uri="{FF2B5EF4-FFF2-40B4-BE49-F238E27FC236}">
                  <a16:creationId xmlns:a16="http://schemas.microsoft.com/office/drawing/2014/main" id="{26CE02C5-BD8A-48F0-BA97-0499B742B419}"/>
                </a:ext>
              </a:extLst>
            </p:cNvPr>
            <p:cNvSpPr txBox="1"/>
            <p:nvPr/>
          </p:nvSpPr>
          <p:spPr>
            <a:xfrm>
              <a:off x="895985" y="4806315"/>
              <a:ext cx="911225" cy="337185"/>
            </a:xfrm>
            <a:prstGeom prst="rect">
              <a:avLst/>
            </a:prstGeom>
            <a:noFill/>
          </p:spPr>
          <p:txBody>
            <a:bodyPr wrap="none" rtlCol="0">
              <a:spAutoFit/>
            </a:bodyPr>
            <a:lstStyle/>
            <a:p>
              <a:r>
                <a:rPr lang="en-US" altLang="zh-CN" sz="1600"/>
                <a:t>Heuristic</a:t>
              </a:r>
            </a:p>
          </p:txBody>
        </p:sp>
        <p:sp>
          <p:nvSpPr>
            <p:cNvPr id="108" name="文本框 120">
              <a:extLst>
                <a:ext uri="{FF2B5EF4-FFF2-40B4-BE49-F238E27FC236}">
                  <a16:creationId xmlns:a16="http://schemas.microsoft.com/office/drawing/2014/main" id="{89986961-7BC2-477F-8A2B-EEC547A642FF}"/>
                </a:ext>
              </a:extLst>
            </p:cNvPr>
            <p:cNvSpPr txBox="1"/>
            <p:nvPr/>
          </p:nvSpPr>
          <p:spPr>
            <a:xfrm>
              <a:off x="2929255" y="5547360"/>
              <a:ext cx="991870" cy="337185"/>
            </a:xfrm>
            <a:prstGeom prst="rect">
              <a:avLst/>
            </a:prstGeom>
            <a:noFill/>
          </p:spPr>
          <p:txBody>
            <a:bodyPr wrap="none" rtlCol="0">
              <a:spAutoFit/>
            </a:bodyPr>
            <a:lstStyle/>
            <a:p>
              <a:r>
                <a:rPr lang="en-US" altLang="zh-CN" sz="1600" dirty="0"/>
                <a:t>machine1</a:t>
              </a:r>
            </a:p>
          </p:txBody>
        </p:sp>
        <p:sp>
          <p:nvSpPr>
            <p:cNvPr id="109" name="文本框 121">
              <a:extLst>
                <a:ext uri="{FF2B5EF4-FFF2-40B4-BE49-F238E27FC236}">
                  <a16:creationId xmlns:a16="http://schemas.microsoft.com/office/drawing/2014/main" id="{67B25141-650F-402D-831D-8C3395467CB4}"/>
                </a:ext>
              </a:extLst>
            </p:cNvPr>
            <p:cNvSpPr txBox="1"/>
            <p:nvPr/>
          </p:nvSpPr>
          <p:spPr>
            <a:xfrm>
              <a:off x="4683125" y="5547360"/>
              <a:ext cx="991870" cy="337185"/>
            </a:xfrm>
            <a:prstGeom prst="rect">
              <a:avLst/>
            </a:prstGeom>
            <a:noFill/>
          </p:spPr>
          <p:txBody>
            <a:bodyPr wrap="none" rtlCol="0">
              <a:spAutoFit/>
            </a:bodyPr>
            <a:lstStyle/>
            <a:p>
              <a:r>
                <a:rPr lang="en-US" altLang="zh-CN" sz="1600"/>
                <a:t>machine2</a:t>
              </a:r>
            </a:p>
          </p:txBody>
        </p:sp>
        <p:sp>
          <p:nvSpPr>
            <p:cNvPr id="110" name="文本框 122">
              <a:extLst>
                <a:ext uri="{FF2B5EF4-FFF2-40B4-BE49-F238E27FC236}">
                  <a16:creationId xmlns:a16="http://schemas.microsoft.com/office/drawing/2014/main" id="{25D9A28F-D7E9-4478-829D-29471616CB12}"/>
                </a:ext>
              </a:extLst>
            </p:cNvPr>
            <p:cNvSpPr txBox="1"/>
            <p:nvPr/>
          </p:nvSpPr>
          <p:spPr>
            <a:xfrm>
              <a:off x="6242050" y="5547360"/>
              <a:ext cx="991870" cy="337185"/>
            </a:xfrm>
            <a:prstGeom prst="rect">
              <a:avLst/>
            </a:prstGeom>
            <a:noFill/>
          </p:spPr>
          <p:txBody>
            <a:bodyPr wrap="none" rtlCol="0">
              <a:spAutoFit/>
            </a:bodyPr>
            <a:lstStyle/>
            <a:p>
              <a:r>
                <a:rPr lang="en-US" altLang="zh-CN" sz="1600"/>
                <a:t>machine3</a:t>
              </a:r>
            </a:p>
          </p:txBody>
        </p:sp>
        <p:sp>
          <p:nvSpPr>
            <p:cNvPr id="111" name="文本框 123">
              <a:extLst>
                <a:ext uri="{FF2B5EF4-FFF2-40B4-BE49-F238E27FC236}">
                  <a16:creationId xmlns:a16="http://schemas.microsoft.com/office/drawing/2014/main" id="{155B1F0F-CB83-4237-994D-DE66B20C462E}"/>
                </a:ext>
              </a:extLst>
            </p:cNvPr>
            <p:cNvSpPr txBox="1"/>
            <p:nvPr/>
          </p:nvSpPr>
          <p:spPr>
            <a:xfrm>
              <a:off x="5541645" y="4611370"/>
              <a:ext cx="756920" cy="583565"/>
            </a:xfrm>
            <a:prstGeom prst="rect">
              <a:avLst/>
            </a:prstGeom>
            <a:noFill/>
          </p:spPr>
          <p:txBody>
            <a:bodyPr wrap="none" rtlCol="0">
              <a:spAutoFit/>
            </a:bodyPr>
            <a:lstStyle/>
            <a:p>
              <a:r>
                <a:rPr lang="en-US" altLang="zh-CN" sz="1600" dirty="0"/>
                <a:t>flying</a:t>
              </a:r>
            </a:p>
            <a:p>
              <a:r>
                <a:rPr lang="en-US" altLang="zh-CN" sz="1600" dirty="0"/>
                <a:t>master</a:t>
              </a:r>
            </a:p>
          </p:txBody>
        </p:sp>
        <p:cxnSp>
          <p:nvCxnSpPr>
            <p:cNvPr id="112" name="曲线连接符 124">
              <a:extLst>
                <a:ext uri="{FF2B5EF4-FFF2-40B4-BE49-F238E27FC236}">
                  <a16:creationId xmlns:a16="http://schemas.microsoft.com/office/drawing/2014/main" id="{5AC6AEB0-811A-488C-883E-45498E0B87BB}"/>
                </a:ext>
              </a:extLst>
            </p:cNvPr>
            <p:cNvCxnSpPr>
              <a:stCxn id="111" idx="2"/>
              <a:endCxn id="96" idx="4"/>
            </p:cNvCxnSpPr>
            <p:nvPr/>
          </p:nvCxnSpPr>
          <p:spPr>
            <a:xfrm rot="5400000" flipV="1">
              <a:off x="6064885" y="5049520"/>
              <a:ext cx="119380" cy="409575"/>
            </a:xfrm>
            <a:prstGeom prst="curvedConnector3">
              <a:avLst>
                <a:gd name="adj1" fmla="val 299202"/>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文本框 165">
              <a:extLst>
                <a:ext uri="{FF2B5EF4-FFF2-40B4-BE49-F238E27FC236}">
                  <a16:creationId xmlns:a16="http://schemas.microsoft.com/office/drawing/2014/main" id="{27FE809B-BB63-4B6B-A85F-161DD45C2479}"/>
                </a:ext>
              </a:extLst>
            </p:cNvPr>
            <p:cNvSpPr txBox="1"/>
            <p:nvPr/>
          </p:nvSpPr>
          <p:spPr>
            <a:xfrm>
              <a:off x="375920" y="1501775"/>
              <a:ext cx="589280" cy="337185"/>
            </a:xfrm>
            <a:prstGeom prst="rect">
              <a:avLst/>
            </a:prstGeom>
            <a:noFill/>
          </p:spPr>
          <p:txBody>
            <a:bodyPr wrap="none" rtlCol="0">
              <a:spAutoFit/>
            </a:bodyPr>
            <a:lstStyle/>
            <a:p>
              <a:r>
                <a:rPr lang="zh-CN" altLang="en-US" sz="1600"/>
                <a:t>图例</a:t>
              </a:r>
              <a:endParaRPr lang="en-US" altLang="zh-CN" sz="1600"/>
            </a:p>
          </p:txBody>
        </p:sp>
      </p:grpSp>
      <p:sp>
        <p:nvSpPr>
          <p:cNvPr id="115" name="灯片编号占位符 114">
            <a:extLst>
              <a:ext uri="{FF2B5EF4-FFF2-40B4-BE49-F238E27FC236}">
                <a16:creationId xmlns:a16="http://schemas.microsoft.com/office/drawing/2014/main" id="{A3A40A36-63A0-CF4E-8713-2596BD13716E}"/>
              </a:ext>
            </a:extLst>
          </p:cNvPr>
          <p:cNvSpPr>
            <a:spLocks noGrp="1"/>
          </p:cNvSpPr>
          <p:nvPr>
            <p:ph type="sldNum" sz="quarter" idx="12"/>
          </p:nvPr>
        </p:nvSpPr>
        <p:spPr/>
        <p:txBody>
          <a:bodyPr/>
          <a:lstStyle/>
          <a:p>
            <a:fld id="{B13F0FA4-29F4-4B1D-A16B-0D7169EBD889}" type="slidenum">
              <a:rPr lang="en-US" smtClean="0"/>
              <a:t>99</a:t>
            </a:fld>
            <a:endParaRPr lang="en-US" dirty="0"/>
          </a:p>
        </p:txBody>
      </p:sp>
    </p:spTree>
    <p:extLst>
      <p:ext uri="{BB962C8B-B14F-4D97-AF65-F5344CB8AC3E}">
        <p14:creationId xmlns:p14="http://schemas.microsoft.com/office/powerpoint/2010/main" val="7651139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11ef63af-3bdd-45a0-b802-107b032bf53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1d01b6b-8b74-40db-86e0-08575d59a046}"/>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1d01b6b-8b74-40db-86e0-08575d59a04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d1d01b6b-8b74-40db-86e0-08575d59a046}"/>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d1d01b6b-8b74-40db-86e0-08575d59a0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1362</TotalTime>
  <Words>16270</Words>
  <Application>Microsoft Office PowerPoint</Application>
  <PresentationFormat>宽屏</PresentationFormat>
  <Paragraphs>2753</Paragraphs>
  <Slides>159</Slides>
  <Notes>20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159</vt:i4>
      </vt:variant>
    </vt:vector>
  </HeadingPairs>
  <TitlesOfParts>
    <vt:vector size="183" baseType="lpstr">
      <vt:lpstr>-apple-system</vt:lpstr>
      <vt:lpstr>Arial Unicode MS</vt:lpstr>
      <vt:lpstr>Helvetica Neue</vt:lpstr>
      <vt:lpstr>MS PGothic</vt:lpstr>
      <vt:lpstr>pingfang SC</vt:lpstr>
      <vt:lpstr>新細明體</vt:lpstr>
      <vt:lpstr>等线</vt:lpstr>
      <vt:lpstr>等线</vt:lpstr>
      <vt:lpstr>等线 Light</vt:lpstr>
      <vt:lpstr>黑体</vt:lpstr>
      <vt:lpstr>华文细黑</vt:lpstr>
      <vt:lpstr>华文中宋</vt:lpstr>
      <vt:lpstr>楷体</vt:lpstr>
      <vt:lpstr>宋体</vt:lpstr>
      <vt:lpstr>微软雅黑</vt:lpstr>
      <vt:lpstr>微软雅黑</vt:lpstr>
      <vt:lpstr>Arial</vt:lpstr>
      <vt:lpstr>Calibri</vt:lpstr>
      <vt:lpstr>Calibri Light</vt:lpstr>
      <vt:lpstr>Cambria Math</vt:lpstr>
      <vt:lpstr>Candara</vt:lpstr>
      <vt:lpstr>Times New Roman</vt:lpstr>
      <vt:lpstr>Wingdings</vt:lpstr>
      <vt:lpstr>Office Theme</vt:lpstr>
      <vt:lpstr>大数据处理系统 2024 春</vt:lpstr>
      <vt:lpstr>第一章</vt:lpstr>
      <vt:lpstr>大数据特征：5V特征</vt:lpstr>
      <vt:lpstr>大数据模型</vt:lpstr>
      <vt:lpstr>大数据文件系统一：Hadoop HDFS</vt:lpstr>
      <vt:lpstr>大数据文件系统二： GFS架构</vt:lpstr>
      <vt:lpstr>大数据存储形式</vt:lpstr>
      <vt:lpstr>大数据存储形式</vt:lpstr>
      <vt:lpstr>大数据存储形式</vt:lpstr>
      <vt:lpstr>目    录</vt:lpstr>
      <vt:lpstr>1.3 大数据处理模式：并行处理</vt:lpstr>
      <vt:lpstr>1.3 大数据处理模式：分布式处理</vt:lpstr>
      <vt:lpstr>1.3 大数据处理模式：分布式处理</vt:lpstr>
      <vt:lpstr>1.3 大数据处理模式：分布式处理</vt:lpstr>
      <vt:lpstr>1.3 大数据处理模式：分布式处理</vt:lpstr>
      <vt:lpstr>目    录</vt:lpstr>
      <vt:lpstr>1.4 大数据编程模式</vt:lpstr>
      <vt:lpstr>目    录</vt:lpstr>
      <vt:lpstr>1.5 大数据处理体系结构</vt:lpstr>
      <vt:lpstr>1.5 大数据处理体系结构</vt:lpstr>
      <vt:lpstr>1.5 大数据处理体系结构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2.2 分布式文件系统</vt:lpstr>
      <vt:lpstr>2.2 分布式文件系统</vt:lpstr>
      <vt:lpstr>2.2 分布式文件系统</vt:lpstr>
      <vt:lpstr>2.2 分布式文件系统</vt:lpstr>
      <vt:lpstr>2.2 分布式文件系统</vt:lpstr>
      <vt:lpstr>2.3 分布式键值系统</vt:lpstr>
      <vt:lpstr>2.3 分布式键值系统</vt:lpstr>
      <vt:lpstr>2.3 分布式键值系统</vt:lpstr>
      <vt:lpstr>Merkle树</vt:lpstr>
      <vt:lpstr>2.4 新型存储器件驱动的内存系统</vt:lpstr>
      <vt:lpstr>PowerPoint 演示文稿</vt:lpstr>
      <vt:lpstr>2.4 新型存储器件驱动的内存系统</vt:lpstr>
      <vt:lpstr>第三章</vt:lpstr>
      <vt:lpstr>3.1 大数据管理挑战</vt:lpstr>
      <vt:lpstr>3.1 大数据管理挑战</vt:lpstr>
      <vt:lpstr>3.2 大数据的划分</vt:lpstr>
      <vt:lpstr>3.2 大数据的划分</vt:lpstr>
      <vt:lpstr>第四章</vt:lpstr>
      <vt:lpstr>4.1 函数式编程</vt:lpstr>
      <vt:lpstr>4.1 函数式编程</vt:lpstr>
      <vt:lpstr>4.1 函数式编程</vt:lpstr>
      <vt:lpstr>4.2 MapReduce</vt:lpstr>
      <vt:lpstr>4.2 MapReduce</vt:lpstr>
      <vt:lpstr>4.4 MapReduce优点和缺点</vt:lpstr>
      <vt:lpstr>4.4 MapReduce优点和缺点</vt:lpstr>
      <vt:lpstr>4.5 Spark</vt:lpstr>
      <vt:lpstr>4.5 Spark运行基本流程</vt:lpstr>
      <vt:lpstr>4.5 Spark</vt:lpstr>
      <vt:lpstr>4.5 Spark</vt:lpstr>
      <vt:lpstr>4.5 Spark</vt:lpstr>
      <vt:lpstr>4.5 Spark</vt:lpstr>
      <vt:lpstr>4.5 Spark实现wordcount</vt:lpstr>
      <vt:lpstr>第五章</vt:lpstr>
      <vt:lpstr>5.1 流处理基础</vt:lpstr>
      <vt:lpstr>5.1 流处理基础</vt:lpstr>
      <vt:lpstr>5.2 分布式流计算</vt:lpstr>
      <vt:lpstr>5.3 分布式系统及编程模型</vt:lpstr>
      <vt:lpstr>5.3 分布式系统及编程模型</vt:lpstr>
      <vt:lpstr>5.3 分布式系统及编程模型</vt:lpstr>
      <vt:lpstr>5.3 分布式系统及编程模型</vt:lpstr>
      <vt:lpstr>5.4 流处理系统机制及优化</vt:lpstr>
      <vt:lpstr>5.4 流处理系统机制及优化</vt:lpstr>
      <vt:lpstr>第六章</vt:lpstr>
      <vt:lpstr>图计算表示</vt:lpstr>
      <vt:lpstr>图计算对比传统应用</vt:lpstr>
      <vt:lpstr>图计算框架</vt:lpstr>
      <vt:lpstr>存储结构:邻接矩阵表示法</vt:lpstr>
      <vt:lpstr>存储结构:边表</vt:lpstr>
      <vt:lpstr>存储结构:邻接表</vt:lpstr>
      <vt:lpstr>存储结构:压缩稀疏行存储格式CSR</vt:lpstr>
      <vt:lpstr>图计算并行编程模型</vt:lpstr>
      <vt:lpstr>1）以点为中心进行编程</vt:lpstr>
      <vt:lpstr>1）以点为中心的编程模型</vt:lpstr>
      <vt:lpstr>1）以点为中心的编程模型</vt:lpstr>
      <vt:lpstr>1）以点为中心的编程模型</vt:lpstr>
      <vt:lpstr>2）以边为中心的编程模型</vt:lpstr>
      <vt:lpstr>以点为中心和以边为中心对比</vt:lpstr>
      <vt:lpstr>3）以路径为中心的编程模型</vt:lpstr>
      <vt:lpstr>4）以子图为中心的编程模型</vt:lpstr>
      <vt:lpstr>以点为中心的模型 vs 以图为中心的模型</vt:lpstr>
      <vt:lpstr>图划分和通信</vt:lpstr>
      <vt:lpstr>图划分策略</vt:lpstr>
      <vt:lpstr>图的划分的直观理解</vt:lpstr>
      <vt:lpstr>图划分和通信</vt:lpstr>
      <vt:lpstr>1）以顶点为中心的划分</vt:lpstr>
      <vt:lpstr>1）以顶点为中心的划分</vt:lpstr>
      <vt:lpstr>2）以边为中心的划分</vt:lpstr>
      <vt:lpstr>2）以边为中心的划分</vt:lpstr>
      <vt:lpstr>2）以边为中心的划分</vt:lpstr>
      <vt:lpstr>3）图划分和通信</vt:lpstr>
      <vt:lpstr>计算和通信</vt:lpstr>
      <vt:lpstr>计算和通信</vt:lpstr>
      <vt:lpstr>计算和通信</vt:lpstr>
      <vt:lpstr>计算和通信</vt:lpstr>
      <vt:lpstr>案例（一）：广度优先搜索算法</vt:lpstr>
      <vt:lpstr>案例（二）：单源点最短路径算法</vt:lpstr>
      <vt:lpstr>图计算系统类别</vt:lpstr>
      <vt:lpstr>Pregel 图划分</vt:lpstr>
      <vt:lpstr>Pregel计算模型的进程</vt:lpstr>
      <vt:lpstr>Pregel消息传递模型</vt:lpstr>
      <vt:lpstr>Pregel和Mapreduce区别总结</vt:lpstr>
      <vt:lpstr>分布式图计算系统问题分析</vt:lpstr>
      <vt:lpstr>2）基于CPU的单机内存：GraphMat</vt:lpstr>
      <vt:lpstr>2）单机内存：GraphMat</vt:lpstr>
      <vt:lpstr>2）基于CPU的单机内存：GraphMat</vt:lpstr>
      <vt:lpstr>2）基于CPU的单机内存：GraphMat</vt:lpstr>
      <vt:lpstr>2）基于CPU的单机内存：GraphMat</vt:lpstr>
      <vt:lpstr>3）单机外存：</vt:lpstr>
      <vt:lpstr>4）单机异构：Scaph实例</vt:lpstr>
      <vt:lpstr>4）单机异构</vt:lpstr>
      <vt:lpstr>4）单机异构</vt:lpstr>
      <vt:lpstr>6.7 图计算性能评价</vt:lpstr>
      <vt:lpstr>6.7 图计算性能评价</vt:lpstr>
      <vt:lpstr>6.7 图计算性能评价</vt:lpstr>
      <vt:lpstr>第七章</vt:lpstr>
      <vt:lpstr>7.1 统一资源管理</vt:lpstr>
      <vt:lpstr>7.1 统一资源管理</vt:lpstr>
      <vt:lpstr>7.1 统一资源管理</vt:lpstr>
      <vt:lpstr>7.1 统一资源管理</vt:lpstr>
      <vt:lpstr>7.1 统一资源管理</vt:lpstr>
      <vt:lpstr>7.2 大数据系统资源调度</vt:lpstr>
      <vt:lpstr>7.2 大数据系统资源调度</vt:lpstr>
      <vt:lpstr>7.2 大数据系统资源调度</vt:lpstr>
      <vt:lpstr>7.2 大数据系统资源调度</vt:lpstr>
      <vt:lpstr>7.2 大数据系统资源调度</vt:lpstr>
      <vt:lpstr>7.3 大数据系统的协调技术</vt:lpstr>
      <vt:lpstr>7.3 大数据系统的协调技术</vt:lpstr>
      <vt:lpstr>7.3 大数据系统的协调技术</vt:lpstr>
      <vt:lpstr>7.3 大数据系统的协调技术</vt:lpstr>
      <vt:lpstr>7.3 大数据系统的协调技术</vt:lpstr>
      <vt:lpstr>7.3 大数据系统的协调技术</vt:lpstr>
      <vt:lpstr>7.3 大数据系统的协调技术</vt:lpstr>
      <vt:lpstr>7.3 大数据系统的协调技术</vt:lpstr>
      <vt:lpstr>7.3 大数据系统的协调技术</vt:lpstr>
      <vt:lpstr>第八章</vt:lpstr>
      <vt:lpstr>大数据系统优化</vt:lpstr>
      <vt:lpstr>8.1 存储优化</vt:lpstr>
      <vt:lpstr>8.1 存储优化</vt:lpstr>
      <vt:lpstr>8.1 存储优化</vt:lpstr>
      <vt:lpstr>8.2 调度优化</vt:lpstr>
      <vt:lpstr>8.2 调度优化</vt:lpstr>
      <vt:lpstr>8.2 调度优化</vt:lpstr>
      <vt:lpstr>8.3 运行时优化</vt:lpstr>
      <vt:lpstr>8.3 运行时优化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26</cp:revision>
  <dcterms:created xsi:type="dcterms:W3CDTF">2020-06-08T07:12:41Z</dcterms:created>
  <dcterms:modified xsi:type="dcterms:W3CDTF">2024-05-13T13:10:51Z</dcterms:modified>
</cp:coreProperties>
</file>